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 id="2147483682" r:id="rId5"/>
    <p:sldMasterId id="2147483694" r:id="rId6"/>
  </p:sldMasterIdLst>
  <p:notesMasterIdLst>
    <p:notesMasterId r:id="rId41"/>
  </p:notesMasterIdLst>
  <p:sldIdLst>
    <p:sldId id="256" r:id="rId7"/>
    <p:sldId id="6310" r:id="rId8"/>
    <p:sldId id="3504" r:id="rId9"/>
    <p:sldId id="3502" r:id="rId10"/>
    <p:sldId id="6312" r:id="rId11"/>
    <p:sldId id="5927" r:id="rId12"/>
    <p:sldId id="6314" r:id="rId13"/>
    <p:sldId id="5935" r:id="rId14"/>
    <p:sldId id="5923" r:id="rId15"/>
    <p:sldId id="5924" r:id="rId16"/>
    <p:sldId id="5716" r:id="rId17"/>
    <p:sldId id="5588" r:id="rId18"/>
    <p:sldId id="3509" r:id="rId19"/>
    <p:sldId id="3527" r:id="rId20"/>
    <p:sldId id="6327" r:id="rId21"/>
    <p:sldId id="6300" r:id="rId22"/>
    <p:sldId id="5938" r:id="rId23"/>
    <p:sldId id="6301" r:id="rId24"/>
    <p:sldId id="377" r:id="rId25"/>
    <p:sldId id="6322" r:id="rId26"/>
    <p:sldId id="6298" r:id="rId27"/>
    <p:sldId id="6305" r:id="rId28"/>
    <p:sldId id="6303" r:id="rId29"/>
    <p:sldId id="6304" r:id="rId30"/>
    <p:sldId id="6306" r:id="rId31"/>
    <p:sldId id="6307" r:id="rId32"/>
    <p:sldId id="6309" r:id="rId33"/>
    <p:sldId id="6318" r:id="rId34"/>
    <p:sldId id="6317" r:id="rId35"/>
    <p:sldId id="6320" r:id="rId36"/>
    <p:sldId id="6315" r:id="rId37"/>
    <p:sldId id="6323" r:id="rId38"/>
    <p:sldId id="6302" r:id="rId39"/>
    <p:sldId id="258" r:id="rId40"/>
  </p:sldIdLst>
  <p:sldSz cx="12192000" cy="6858000"/>
  <p:notesSz cx="6791325" cy="9925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eather Fearn" initials="HF [2]" lastIdx="2" clrIdx="6">
    <p:extLst>
      <p:ext uri="{19B8F6BF-5375-455C-9EA6-DF929625EA0E}">
        <p15:presenceInfo xmlns:p15="http://schemas.microsoft.com/office/powerpoint/2012/main" userId="S::Heather.Fearn@Ofsted.Gov.UK::25ea8442-28e9-40d7-99f8-fe0e956c9824" providerId="AD"/>
      </p:ext>
    </p:extLst>
  </p:cmAuthor>
  <p:cmAuthor id="1" name="Raksha Mistry" initials="RM" lastIdx="21" clrIdx="0">
    <p:extLst>
      <p:ext uri="{19B8F6BF-5375-455C-9EA6-DF929625EA0E}">
        <p15:presenceInfo xmlns:p15="http://schemas.microsoft.com/office/powerpoint/2012/main" userId="S-1-5-21-3450231008-4217560667-1509679208-5197" providerId="AD"/>
      </p:ext>
    </p:extLst>
  </p:cmAuthor>
  <p:cmAuthor id="8" name="Gill Jones" initials="GJ" lastIdx="6" clrIdx="7">
    <p:extLst>
      <p:ext uri="{19B8F6BF-5375-455C-9EA6-DF929625EA0E}">
        <p15:presenceInfo xmlns:p15="http://schemas.microsoft.com/office/powerpoint/2012/main" userId="S::gill.jones@ofsted.gov.uk::e31cacb4-027c-4fc1-b637-8ddcf9cc058e" providerId="AD"/>
      </p:ext>
    </p:extLst>
  </p:cmAuthor>
  <p:cmAuthor id="2" name="Heather Kinzett" initials="HK" lastIdx="7" clrIdx="1">
    <p:extLst>
      <p:ext uri="{19B8F6BF-5375-455C-9EA6-DF929625EA0E}">
        <p15:presenceInfo xmlns:p15="http://schemas.microsoft.com/office/powerpoint/2012/main" userId="S-1-5-21-3450231008-4217560667-1509679208-89541" providerId="AD"/>
      </p:ext>
    </p:extLst>
  </p:cmAuthor>
  <p:cmAuthor id="3" name="Matthew Purves" initials="MP" lastIdx="9" clrIdx="2">
    <p:extLst>
      <p:ext uri="{19B8F6BF-5375-455C-9EA6-DF929625EA0E}">
        <p15:presenceInfo xmlns:p15="http://schemas.microsoft.com/office/powerpoint/2012/main" userId="S-1-5-21-3450231008-4217560667-1509679208-54881" providerId="AD"/>
      </p:ext>
    </p:extLst>
  </p:cmAuthor>
  <p:cmAuthor id="4" name="Helen Matthews" initials="HM" lastIdx="1" clrIdx="3">
    <p:extLst>
      <p:ext uri="{19B8F6BF-5375-455C-9EA6-DF929625EA0E}">
        <p15:presenceInfo xmlns:p15="http://schemas.microsoft.com/office/powerpoint/2012/main" userId="S-1-5-21-3450231008-4217560667-1509679208-56889" providerId="AD"/>
      </p:ext>
    </p:extLst>
  </p:cmAuthor>
  <p:cmAuthor id="5" name="Heather Fearn" initials="HF" lastIdx="12" clrIdx="4">
    <p:extLst>
      <p:ext uri="{19B8F6BF-5375-455C-9EA6-DF929625EA0E}">
        <p15:presenceInfo xmlns:p15="http://schemas.microsoft.com/office/powerpoint/2012/main" userId="S-1-5-21-3450231008-4217560667-1509679208-91437" providerId="AD"/>
      </p:ext>
    </p:extLst>
  </p:cmAuthor>
  <p:cmAuthor id="6" name="Jonathan Keay" initials="JK" lastIdx="6" clrIdx="5">
    <p:extLst>
      <p:ext uri="{19B8F6BF-5375-455C-9EA6-DF929625EA0E}">
        <p15:presenceInfo xmlns:p15="http://schemas.microsoft.com/office/powerpoint/2012/main" userId="S::Jonathan.Keay@Ofsted.Gov.UK::48fa8fc8-2db7-4e59-a5f3-8d45179bb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70C59"/>
    <a:srgbClr val="0F215C"/>
    <a:srgbClr val="221E5B"/>
    <a:srgbClr val="FFFFFF"/>
    <a:srgbClr val="269DC2"/>
    <a:srgbClr val="E8E8E9"/>
    <a:srgbClr val="C7C7DB"/>
    <a:srgbClr val="2092B6"/>
    <a:srgbClr val="999292"/>
    <a:srgbClr val="8AB2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48B48D-E013-4DE0-927A-7F6A1540EDDF}" v="3" dt="2024-04-12T05:58:54.5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7" d="100"/>
          <a:sy n="87" d="100"/>
        </p:scale>
        <p:origin x="66" y="69"/>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 Matthews" userId="4c0aca4e-2ce7-4b1c-9285-4cfc0c6c9de7" providerId="ADAL" clId="{1548B48D-E013-4DE0-927A-7F6A1540EDDF}"/>
    <pc:docChg chg="custSel delSld modSld">
      <pc:chgData name="Helen Matthews" userId="4c0aca4e-2ce7-4b1c-9285-4cfc0c6c9de7" providerId="ADAL" clId="{1548B48D-E013-4DE0-927A-7F6A1540EDDF}" dt="2024-04-12T05:58:54.541" v="1299" actId="20577"/>
      <pc:docMkLst>
        <pc:docMk/>
      </pc:docMkLst>
      <pc:sldChg chg="modSp mod">
        <pc:chgData name="Helen Matthews" userId="4c0aca4e-2ce7-4b1c-9285-4cfc0c6c9de7" providerId="ADAL" clId="{1548B48D-E013-4DE0-927A-7F6A1540EDDF}" dt="2024-04-12T05:49:48.332" v="171" actId="20577"/>
        <pc:sldMkLst>
          <pc:docMk/>
          <pc:sldMk cId="481639250" sldId="258"/>
        </pc:sldMkLst>
        <pc:spChg chg="mod">
          <ac:chgData name="Helen Matthews" userId="4c0aca4e-2ce7-4b1c-9285-4cfc0c6c9de7" providerId="ADAL" clId="{1548B48D-E013-4DE0-927A-7F6A1540EDDF}" dt="2024-04-12T05:49:48.332" v="171" actId="20577"/>
          <ac:spMkLst>
            <pc:docMk/>
            <pc:sldMk cId="481639250" sldId="258"/>
            <ac:spMk id="4" creationId="{00000000-0000-0000-0000-000000000000}"/>
          </ac:spMkLst>
        </pc:spChg>
      </pc:sldChg>
      <pc:sldChg chg="modSp mod">
        <pc:chgData name="Helen Matthews" userId="4c0aca4e-2ce7-4b1c-9285-4cfc0c6c9de7" providerId="ADAL" clId="{1548B48D-E013-4DE0-927A-7F6A1540EDDF}" dt="2024-04-12T05:45:00.498" v="44" actId="20577"/>
        <pc:sldMkLst>
          <pc:docMk/>
          <pc:sldMk cId="3691642812" sldId="3527"/>
        </pc:sldMkLst>
        <pc:spChg chg="mod">
          <ac:chgData name="Helen Matthews" userId="4c0aca4e-2ce7-4b1c-9285-4cfc0c6c9de7" providerId="ADAL" clId="{1548B48D-E013-4DE0-927A-7F6A1540EDDF}" dt="2024-04-12T05:45:00.498" v="44" actId="20577"/>
          <ac:spMkLst>
            <pc:docMk/>
            <pc:sldMk cId="3691642812" sldId="3527"/>
            <ac:spMk id="13" creationId="{E4D8D3C5-F2D7-48FB-A49F-4E2ABCE57320}"/>
          </ac:spMkLst>
        </pc:spChg>
      </pc:sldChg>
      <pc:sldChg chg="del">
        <pc:chgData name="Helen Matthews" userId="4c0aca4e-2ce7-4b1c-9285-4cfc0c6c9de7" providerId="ADAL" clId="{1548B48D-E013-4DE0-927A-7F6A1540EDDF}" dt="2024-04-12T05:44:29.425" v="7" actId="47"/>
        <pc:sldMkLst>
          <pc:docMk/>
          <pc:sldMk cId="2848612850" sldId="5691"/>
        </pc:sldMkLst>
      </pc:sldChg>
      <pc:sldChg chg="modSp mod">
        <pc:chgData name="Helen Matthews" userId="4c0aca4e-2ce7-4b1c-9285-4cfc0c6c9de7" providerId="ADAL" clId="{1548B48D-E013-4DE0-927A-7F6A1540EDDF}" dt="2024-04-12T05:43:52.117" v="6" actId="20577"/>
        <pc:sldMkLst>
          <pc:docMk/>
          <pc:sldMk cId="3062794450" sldId="5716"/>
        </pc:sldMkLst>
        <pc:spChg chg="mod">
          <ac:chgData name="Helen Matthews" userId="4c0aca4e-2ce7-4b1c-9285-4cfc0c6c9de7" providerId="ADAL" clId="{1548B48D-E013-4DE0-927A-7F6A1540EDDF}" dt="2024-04-12T05:43:52.117" v="6" actId="20577"/>
          <ac:spMkLst>
            <pc:docMk/>
            <pc:sldMk cId="3062794450" sldId="5716"/>
            <ac:spMk id="3" creationId="{01BBA725-D31C-F6AE-E276-3275ED499F87}"/>
          </ac:spMkLst>
        </pc:spChg>
      </pc:sldChg>
      <pc:sldChg chg="delSp mod">
        <pc:chgData name="Helen Matthews" userId="4c0aca4e-2ce7-4b1c-9285-4cfc0c6c9de7" providerId="ADAL" clId="{1548B48D-E013-4DE0-927A-7F6A1540EDDF}" dt="2024-04-12T05:45:36.017" v="45" actId="478"/>
        <pc:sldMkLst>
          <pc:docMk/>
          <pc:sldMk cId="391055076" sldId="6300"/>
        </pc:sldMkLst>
        <pc:spChg chg="del">
          <ac:chgData name="Helen Matthews" userId="4c0aca4e-2ce7-4b1c-9285-4cfc0c6c9de7" providerId="ADAL" clId="{1548B48D-E013-4DE0-927A-7F6A1540EDDF}" dt="2024-04-12T05:45:36.017" v="45" actId="478"/>
          <ac:spMkLst>
            <pc:docMk/>
            <pc:sldMk cId="391055076" sldId="6300"/>
            <ac:spMk id="44041" creationId="{1C501DBA-A64F-AC4C-3B10-8CB792157509}"/>
          </ac:spMkLst>
        </pc:spChg>
      </pc:sldChg>
      <pc:sldChg chg="modSp">
        <pc:chgData name="Helen Matthews" userId="4c0aca4e-2ce7-4b1c-9285-4cfc0c6c9de7" providerId="ADAL" clId="{1548B48D-E013-4DE0-927A-7F6A1540EDDF}" dt="2024-04-12T05:47:01.033" v="46" actId="14100"/>
        <pc:sldMkLst>
          <pc:docMk/>
          <pc:sldMk cId="3938322826" sldId="6302"/>
        </pc:sldMkLst>
        <pc:picChg chg="mod">
          <ac:chgData name="Helen Matthews" userId="4c0aca4e-2ce7-4b1c-9285-4cfc0c6c9de7" providerId="ADAL" clId="{1548B48D-E013-4DE0-927A-7F6A1540EDDF}" dt="2024-04-12T05:47:01.033" v="46" actId="14100"/>
          <ac:picMkLst>
            <pc:docMk/>
            <pc:sldMk cId="3938322826" sldId="6302"/>
            <ac:picMk id="1026" creationId="{92F6B491-1C2C-8CBE-7F41-365FB05F3262}"/>
          </ac:picMkLst>
        </pc:picChg>
      </pc:sldChg>
      <pc:sldChg chg="modSp mod">
        <pc:chgData name="Helen Matthews" userId="4c0aca4e-2ce7-4b1c-9285-4cfc0c6c9de7" providerId="ADAL" clId="{1548B48D-E013-4DE0-927A-7F6A1540EDDF}" dt="2024-04-12T05:51:31.465" v="1172" actId="20577"/>
        <pc:sldMkLst>
          <pc:docMk/>
          <pc:sldMk cId="2816664808" sldId="6303"/>
        </pc:sldMkLst>
        <pc:spChg chg="mod">
          <ac:chgData name="Helen Matthews" userId="4c0aca4e-2ce7-4b1c-9285-4cfc0c6c9de7" providerId="ADAL" clId="{1548B48D-E013-4DE0-927A-7F6A1540EDDF}" dt="2024-04-12T05:51:31.465" v="1172" actId="20577"/>
          <ac:spMkLst>
            <pc:docMk/>
            <pc:sldMk cId="2816664808" sldId="6303"/>
            <ac:spMk id="3" creationId="{83D0F61E-CED9-A940-E749-E87DE2AFF5F6}"/>
          </ac:spMkLst>
        </pc:spChg>
      </pc:sldChg>
      <pc:sldChg chg="modSp mod">
        <pc:chgData name="Helen Matthews" userId="4c0aca4e-2ce7-4b1c-9285-4cfc0c6c9de7" providerId="ADAL" clId="{1548B48D-E013-4DE0-927A-7F6A1540EDDF}" dt="2024-04-12T05:51:20.951" v="1047" actId="20577"/>
        <pc:sldMkLst>
          <pc:docMk/>
          <pc:sldMk cId="3050831826" sldId="6304"/>
        </pc:sldMkLst>
        <pc:spChg chg="mod">
          <ac:chgData name="Helen Matthews" userId="4c0aca4e-2ce7-4b1c-9285-4cfc0c6c9de7" providerId="ADAL" clId="{1548B48D-E013-4DE0-927A-7F6A1540EDDF}" dt="2024-04-12T05:51:20.951" v="1047" actId="20577"/>
          <ac:spMkLst>
            <pc:docMk/>
            <pc:sldMk cId="3050831826" sldId="6304"/>
            <ac:spMk id="4" creationId="{93F523B2-192D-D8EA-41AF-98DEABAF2469}"/>
          </ac:spMkLst>
        </pc:spChg>
      </pc:sldChg>
      <pc:sldChg chg="modSp mod">
        <pc:chgData name="Helen Matthews" userId="4c0aca4e-2ce7-4b1c-9285-4cfc0c6c9de7" providerId="ADAL" clId="{1548B48D-E013-4DE0-927A-7F6A1540EDDF}" dt="2024-04-12T05:51:45.106" v="1297" actId="20577"/>
        <pc:sldMkLst>
          <pc:docMk/>
          <pc:sldMk cId="111572289" sldId="6305"/>
        </pc:sldMkLst>
        <pc:spChg chg="mod">
          <ac:chgData name="Helen Matthews" userId="4c0aca4e-2ce7-4b1c-9285-4cfc0c6c9de7" providerId="ADAL" clId="{1548B48D-E013-4DE0-927A-7F6A1540EDDF}" dt="2024-04-12T05:51:45.106" v="1297" actId="20577"/>
          <ac:spMkLst>
            <pc:docMk/>
            <pc:sldMk cId="111572289" sldId="6305"/>
            <ac:spMk id="4" creationId="{F1762D6E-1AA6-1441-5E2E-A331360F1795}"/>
          </ac:spMkLst>
        </pc:spChg>
      </pc:sldChg>
      <pc:sldChg chg="modSp mod">
        <pc:chgData name="Helen Matthews" userId="4c0aca4e-2ce7-4b1c-9285-4cfc0c6c9de7" providerId="ADAL" clId="{1548B48D-E013-4DE0-927A-7F6A1540EDDF}" dt="2024-04-12T05:51:10.971" v="922" actId="20577"/>
        <pc:sldMkLst>
          <pc:docMk/>
          <pc:sldMk cId="3226729940" sldId="6306"/>
        </pc:sldMkLst>
        <pc:spChg chg="mod">
          <ac:chgData name="Helen Matthews" userId="4c0aca4e-2ce7-4b1c-9285-4cfc0c6c9de7" providerId="ADAL" clId="{1548B48D-E013-4DE0-927A-7F6A1540EDDF}" dt="2024-04-12T05:51:10.971" v="922" actId="20577"/>
          <ac:spMkLst>
            <pc:docMk/>
            <pc:sldMk cId="3226729940" sldId="6306"/>
            <ac:spMk id="4" creationId="{379DF960-0036-D5BD-CBF0-CCB21C2AE615}"/>
          </ac:spMkLst>
        </pc:spChg>
      </pc:sldChg>
      <pc:sldChg chg="modSp mod">
        <pc:chgData name="Helen Matthews" userId="4c0aca4e-2ce7-4b1c-9285-4cfc0c6c9de7" providerId="ADAL" clId="{1548B48D-E013-4DE0-927A-7F6A1540EDDF}" dt="2024-04-12T05:50:59.800" v="797" actId="20577"/>
        <pc:sldMkLst>
          <pc:docMk/>
          <pc:sldMk cId="2318410439" sldId="6307"/>
        </pc:sldMkLst>
        <pc:spChg chg="mod">
          <ac:chgData name="Helen Matthews" userId="4c0aca4e-2ce7-4b1c-9285-4cfc0c6c9de7" providerId="ADAL" clId="{1548B48D-E013-4DE0-927A-7F6A1540EDDF}" dt="2024-04-12T05:50:59.800" v="797" actId="20577"/>
          <ac:spMkLst>
            <pc:docMk/>
            <pc:sldMk cId="2318410439" sldId="6307"/>
            <ac:spMk id="4" creationId="{78CF9717-A2F8-AB20-210A-86FFD8FA17BF}"/>
          </ac:spMkLst>
        </pc:spChg>
      </pc:sldChg>
      <pc:sldChg chg="delSp mod">
        <pc:chgData name="Helen Matthews" userId="4c0aca4e-2ce7-4b1c-9285-4cfc0c6c9de7" providerId="ADAL" clId="{1548B48D-E013-4DE0-927A-7F6A1540EDDF}" dt="2024-04-12T05:42:34.410" v="0" actId="478"/>
        <pc:sldMkLst>
          <pc:docMk/>
          <pc:sldMk cId="2898628838" sldId="6312"/>
        </pc:sldMkLst>
        <pc:spChg chg="del">
          <ac:chgData name="Helen Matthews" userId="4c0aca4e-2ce7-4b1c-9285-4cfc0c6c9de7" providerId="ADAL" clId="{1548B48D-E013-4DE0-927A-7F6A1540EDDF}" dt="2024-04-12T05:42:34.410" v="0" actId="478"/>
          <ac:spMkLst>
            <pc:docMk/>
            <pc:sldMk cId="2898628838" sldId="6312"/>
            <ac:spMk id="4" creationId="{9E54343F-CD72-2446-DC32-ADECB1EF973E}"/>
          </ac:spMkLst>
        </pc:spChg>
      </pc:sldChg>
      <pc:sldChg chg="modSp mod">
        <pc:chgData name="Helen Matthews" userId="4c0aca4e-2ce7-4b1c-9285-4cfc0c6c9de7" providerId="ADAL" clId="{1548B48D-E013-4DE0-927A-7F6A1540EDDF}" dt="2024-04-12T05:50:09.238" v="297" actId="20577"/>
        <pc:sldMkLst>
          <pc:docMk/>
          <pc:sldMk cId="187586375" sldId="6315"/>
        </pc:sldMkLst>
        <pc:spChg chg="mod">
          <ac:chgData name="Helen Matthews" userId="4c0aca4e-2ce7-4b1c-9285-4cfc0c6c9de7" providerId="ADAL" clId="{1548B48D-E013-4DE0-927A-7F6A1540EDDF}" dt="2024-04-12T05:50:09.238" v="297" actId="20577"/>
          <ac:spMkLst>
            <pc:docMk/>
            <pc:sldMk cId="187586375" sldId="6315"/>
            <ac:spMk id="44041" creationId="{1C501DBA-A64F-AC4C-3B10-8CB792157509}"/>
          </ac:spMkLst>
        </pc:spChg>
      </pc:sldChg>
      <pc:sldChg chg="modSp mod">
        <pc:chgData name="Helen Matthews" userId="4c0aca4e-2ce7-4b1c-9285-4cfc0c6c9de7" providerId="ADAL" clId="{1548B48D-E013-4DE0-927A-7F6A1540EDDF}" dt="2024-04-12T05:50:31.917" v="547" actId="20577"/>
        <pc:sldMkLst>
          <pc:docMk/>
          <pc:sldMk cId="3837884166" sldId="6317"/>
        </pc:sldMkLst>
        <pc:spChg chg="mod">
          <ac:chgData name="Helen Matthews" userId="4c0aca4e-2ce7-4b1c-9285-4cfc0c6c9de7" providerId="ADAL" clId="{1548B48D-E013-4DE0-927A-7F6A1540EDDF}" dt="2024-04-12T05:50:31.917" v="547" actId="20577"/>
          <ac:spMkLst>
            <pc:docMk/>
            <pc:sldMk cId="3837884166" sldId="6317"/>
            <ac:spMk id="44041" creationId="{1C501DBA-A64F-AC4C-3B10-8CB792157509}"/>
          </ac:spMkLst>
        </pc:spChg>
      </pc:sldChg>
      <pc:sldChg chg="modSp mod">
        <pc:chgData name="Helen Matthews" userId="4c0aca4e-2ce7-4b1c-9285-4cfc0c6c9de7" providerId="ADAL" clId="{1548B48D-E013-4DE0-927A-7F6A1540EDDF}" dt="2024-04-12T05:50:43.443" v="672" actId="20577"/>
        <pc:sldMkLst>
          <pc:docMk/>
          <pc:sldMk cId="2932765833" sldId="6318"/>
        </pc:sldMkLst>
        <pc:spChg chg="mod">
          <ac:chgData name="Helen Matthews" userId="4c0aca4e-2ce7-4b1c-9285-4cfc0c6c9de7" providerId="ADAL" clId="{1548B48D-E013-4DE0-927A-7F6A1540EDDF}" dt="2024-04-12T05:50:43.443" v="672" actId="20577"/>
          <ac:spMkLst>
            <pc:docMk/>
            <pc:sldMk cId="2932765833" sldId="6318"/>
            <ac:spMk id="44041" creationId="{1C501DBA-A64F-AC4C-3B10-8CB792157509}"/>
          </ac:spMkLst>
        </pc:spChg>
      </pc:sldChg>
      <pc:sldChg chg="modSp mod">
        <pc:chgData name="Helen Matthews" userId="4c0aca4e-2ce7-4b1c-9285-4cfc0c6c9de7" providerId="ADAL" clId="{1548B48D-E013-4DE0-927A-7F6A1540EDDF}" dt="2024-04-12T05:50:21.009" v="422" actId="20577"/>
        <pc:sldMkLst>
          <pc:docMk/>
          <pc:sldMk cId="4092046600" sldId="6320"/>
        </pc:sldMkLst>
        <pc:spChg chg="mod">
          <ac:chgData name="Helen Matthews" userId="4c0aca4e-2ce7-4b1c-9285-4cfc0c6c9de7" providerId="ADAL" clId="{1548B48D-E013-4DE0-927A-7F6A1540EDDF}" dt="2024-04-12T05:50:21.009" v="422" actId="20577"/>
          <ac:spMkLst>
            <pc:docMk/>
            <pc:sldMk cId="4092046600" sldId="6320"/>
            <ac:spMk id="44041" creationId="{1C501DBA-A64F-AC4C-3B10-8CB792157509}"/>
          </ac:spMkLst>
        </pc:spChg>
      </pc:sldChg>
      <pc:sldChg chg="delSp mod">
        <pc:chgData name="Helen Matthews" userId="4c0aca4e-2ce7-4b1c-9285-4cfc0c6c9de7" providerId="ADAL" clId="{1548B48D-E013-4DE0-927A-7F6A1540EDDF}" dt="2024-04-12T05:49:54.674" v="172" actId="478"/>
        <pc:sldMkLst>
          <pc:docMk/>
          <pc:sldMk cId="1852760508" sldId="6323"/>
        </pc:sldMkLst>
        <pc:spChg chg="del">
          <ac:chgData name="Helen Matthews" userId="4c0aca4e-2ce7-4b1c-9285-4cfc0c6c9de7" providerId="ADAL" clId="{1548B48D-E013-4DE0-927A-7F6A1540EDDF}" dt="2024-04-12T05:49:54.674" v="172" actId="478"/>
          <ac:spMkLst>
            <pc:docMk/>
            <pc:sldMk cId="1852760508" sldId="6323"/>
            <ac:spMk id="44041" creationId="{1C501DBA-A64F-AC4C-3B10-8CB792157509}"/>
          </ac:spMkLst>
        </pc:spChg>
      </pc:sldChg>
      <pc:sldChg chg="modSp">
        <pc:chgData name="Helen Matthews" userId="4c0aca4e-2ce7-4b1c-9285-4cfc0c6c9de7" providerId="ADAL" clId="{1548B48D-E013-4DE0-927A-7F6A1540EDDF}" dt="2024-04-12T05:58:54.541" v="1299" actId="20577"/>
        <pc:sldMkLst>
          <pc:docMk/>
          <pc:sldMk cId="2377976090" sldId="6327"/>
        </pc:sldMkLst>
        <pc:spChg chg="mod">
          <ac:chgData name="Helen Matthews" userId="4c0aca4e-2ce7-4b1c-9285-4cfc0c6c9de7" providerId="ADAL" clId="{1548B48D-E013-4DE0-927A-7F6A1540EDDF}" dt="2024-04-12T05:58:54.541" v="1299" actId="20577"/>
          <ac:spMkLst>
            <pc:docMk/>
            <pc:sldMk cId="2377976090" sldId="6327"/>
            <ac:spMk id="8" creationId="{363E79E8-E2E8-88BE-1AC3-86CD3C3C42D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BBC215-AF8B-47BC-9402-3AD8DE45E461}"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67E6F4F0-DF44-41B0-B353-0006D5A9E350}">
      <dgm:prSet/>
      <dgm:spPr/>
      <dgm:t>
        <a:bodyPr/>
        <a:lstStyle/>
        <a:p>
          <a:r>
            <a:rPr lang="en-GB" dirty="0"/>
            <a:t>The Ofsted Big Listen seeks views across our work, from schools and children’s social care to teacher training and early years.</a:t>
          </a:r>
          <a:endParaRPr lang="en-US" dirty="0"/>
        </a:p>
      </dgm:t>
    </dgm:pt>
    <dgm:pt modelId="{46567F9C-76D9-4E20-8A5B-7C6C8651E389}" type="parTrans" cxnId="{9B566DAC-6B93-4BB5-9A50-39155AEEB622}">
      <dgm:prSet/>
      <dgm:spPr/>
      <dgm:t>
        <a:bodyPr/>
        <a:lstStyle/>
        <a:p>
          <a:endParaRPr lang="en-US"/>
        </a:p>
      </dgm:t>
    </dgm:pt>
    <dgm:pt modelId="{31A5A402-0400-48EE-B892-FB10A844E3AA}" type="sibTrans" cxnId="{9B566DAC-6B93-4BB5-9A50-39155AEEB622}">
      <dgm:prSet/>
      <dgm:spPr/>
      <dgm:t>
        <a:bodyPr/>
        <a:lstStyle/>
        <a:p>
          <a:endParaRPr lang="en-US"/>
        </a:p>
      </dgm:t>
    </dgm:pt>
    <dgm:pt modelId="{BEE32864-F71F-4890-AF2A-F47FB0A0EBA2}">
      <dgm:prSet/>
      <dgm:spPr/>
      <dgm:t>
        <a:bodyPr/>
        <a:lstStyle/>
        <a:p>
          <a:r>
            <a:rPr lang="en-GB"/>
            <a:t>The Big Listen will be an opportunity for Ofsted to hear directly from parents, carers and the public, and professionals about the strengths and weaknesses of Ofsted’s current approach to inspection and regulation. </a:t>
          </a:r>
          <a:endParaRPr lang="en-US"/>
        </a:p>
      </dgm:t>
    </dgm:pt>
    <dgm:pt modelId="{073CD6BC-E157-4C2A-99B7-91D461884C86}" type="parTrans" cxnId="{2504A095-BFC5-48E8-AF66-862041228C6D}">
      <dgm:prSet/>
      <dgm:spPr/>
      <dgm:t>
        <a:bodyPr/>
        <a:lstStyle/>
        <a:p>
          <a:endParaRPr lang="en-US"/>
        </a:p>
      </dgm:t>
    </dgm:pt>
    <dgm:pt modelId="{F49F4032-C65D-4B03-87A6-E7BBA930FA30}" type="sibTrans" cxnId="{2504A095-BFC5-48E8-AF66-862041228C6D}">
      <dgm:prSet/>
      <dgm:spPr/>
      <dgm:t>
        <a:bodyPr/>
        <a:lstStyle/>
        <a:p>
          <a:endParaRPr lang="en-US"/>
        </a:p>
      </dgm:t>
    </dgm:pt>
    <dgm:pt modelId="{6BD5DE1C-3175-4AE1-8D59-8EB7BDBF419F}">
      <dgm:prSet/>
      <dgm:spPr/>
      <dgm:t>
        <a:bodyPr/>
        <a:lstStyle/>
        <a:p>
          <a:r>
            <a:rPr lang="en-GB" dirty="0"/>
            <a:t>It is a demonstration of our determination to work openly and transparently with parents and the sectors that we inspect and regulate, while always maintaining a focus on ensuring the highest standards of education and care for children and learners.</a:t>
          </a:r>
          <a:endParaRPr lang="en-US" dirty="0"/>
        </a:p>
      </dgm:t>
    </dgm:pt>
    <dgm:pt modelId="{330EDA7E-EDDB-4A29-85FF-74C43703E1DB}" type="parTrans" cxnId="{483A4103-561A-480E-9630-9467B333AD00}">
      <dgm:prSet/>
      <dgm:spPr/>
      <dgm:t>
        <a:bodyPr/>
        <a:lstStyle/>
        <a:p>
          <a:endParaRPr lang="en-US"/>
        </a:p>
      </dgm:t>
    </dgm:pt>
    <dgm:pt modelId="{DDF69419-EB9D-4E21-818C-8AA9FA6B7B7E}" type="sibTrans" cxnId="{483A4103-561A-480E-9630-9467B333AD00}">
      <dgm:prSet/>
      <dgm:spPr/>
      <dgm:t>
        <a:bodyPr/>
        <a:lstStyle/>
        <a:p>
          <a:endParaRPr lang="en-US"/>
        </a:p>
      </dgm:t>
    </dgm:pt>
    <dgm:pt modelId="{3783A73D-55B0-4DFF-AAC7-395F2AF72088}" type="pres">
      <dgm:prSet presAssocID="{07BBC215-AF8B-47BC-9402-3AD8DE45E461}" presName="linear" presStyleCnt="0">
        <dgm:presLayoutVars>
          <dgm:animLvl val="lvl"/>
          <dgm:resizeHandles val="exact"/>
        </dgm:presLayoutVars>
      </dgm:prSet>
      <dgm:spPr/>
    </dgm:pt>
    <dgm:pt modelId="{4FE38E69-ACBD-4573-8D1D-A16927DA91E6}" type="pres">
      <dgm:prSet presAssocID="{67E6F4F0-DF44-41B0-B353-0006D5A9E350}" presName="parentText" presStyleLbl="node1" presStyleIdx="0" presStyleCnt="3">
        <dgm:presLayoutVars>
          <dgm:chMax val="0"/>
          <dgm:bulletEnabled val="1"/>
        </dgm:presLayoutVars>
      </dgm:prSet>
      <dgm:spPr/>
    </dgm:pt>
    <dgm:pt modelId="{17741E32-AFBC-4A87-9145-F7681563E280}" type="pres">
      <dgm:prSet presAssocID="{31A5A402-0400-48EE-B892-FB10A844E3AA}" presName="spacer" presStyleCnt="0"/>
      <dgm:spPr/>
    </dgm:pt>
    <dgm:pt modelId="{7546E626-4C7E-4ADA-B0FE-742D7D37F7AE}" type="pres">
      <dgm:prSet presAssocID="{BEE32864-F71F-4890-AF2A-F47FB0A0EBA2}" presName="parentText" presStyleLbl="node1" presStyleIdx="1" presStyleCnt="3">
        <dgm:presLayoutVars>
          <dgm:chMax val="0"/>
          <dgm:bulletEnabled val="1"/>
        </dgm:presLayoutVars>
      </dgm:prSet>
      <dgm:spPr/>
    </dgm:pt>
    <dgm:pt modelId="{1AF128EE-B746-4CC4-AFEA-B8B77765A1C5}" type="pres">
      <dgm:prSet presAssocID="{F49F4032-C65D-4B03-87A6-E7BBA930FA30}" presName="spacer" presStyleCnt="0"/>
      <dgm:spPr/>
    </dgm:pt>
    <dgm:pt modelId="{B3211B5E-F9F8-4D26-89E4-6DEFF8737294}" type="pres">
      <dgm:prSet presAssocID="{6BD5DE1C-3175-4AE1-8D59-8EB7BDBF419F}" presName="parentText" presStyleLbl="node1" presStyleIdx="2" presStyleCnt="3">
        <dgm:presLayoutVars>
          <dgm:chMax val="0"/>
          <dgm:bulletEnabled val="1"/>
        </dgm:presLayoutVars>
      </dgm:prSet>
      <dgm:spPr/>
    </dgm:pt>
  </dgm:ptLst>
  <dgm:cxnLst>
    <dgm:cxn modelId="{483A4103-561A-480E-9630-9467B333AD00}" srcId="{07BBC215-AF8B-47BC-9402-3AD8DE45E461}" destId="{6BD5DE1C-3175-4AE1-8D59-8EB7BDBF419F}" srcOrd="2" destOrd="0" parTransId="{330EDA7E-EDDB-4A29-85FF-74C43703E1DB}" sibTransId="{DDF69419-EB9D-4E21-818C-8AA9FA6B7B7E}"/>
    <dgm:cxn modelId="{6931361C-D154-4F3D-B5A5-47E890F82C4C}" type="presOf" srcId="{07BBC215-AF8B-47BC-9402-3AD8DE45E461}" destId="{3783A73D-55B0-4DFF-AAC7-395F2AF72088}" srcOrd="0" destOrd="0" presId="urn:microsoft.com/office/officeart/2005/8/layout/vList2"/>
    <dgm:cxn modelId="{1C98518B-9925-4A70-9FA8-77A7F3619B24}" type="presOf" srcId="{6BD5DE1C-3175-4AE1-8D59-8EB7BDBF419F}" destId="{B3211B5E-F9F8-4D26-89E4-6DEFF8737294}" srcOrd="0" destOrd="0" presId="urn:microsoft.com/office/officeart/2005/8/layout/vList2"/>
    <dgm:cxn modelId="{2504A095-BFC5-48E8-AF66-862041228C6D}" srcId="{07BBC215-AF8B-47BC-9402-3AD8DE45E461}" destId="{BEE32864-F71F-4890-AF2A-F47FB0A0EBA2}" srcOrd="1" destOrd="0" parTransId="{073CD6BC-E157-4C2A-99B7-91D461884C86}" sibTransId="{F49F4032-C65D-4B03-87A6-E7BBA930FA30}"/>
    <dgm:cxn modelId="{9B566DAC-6B93-4BB5-9A50-39155AEEB622}" srcId="{07BBC215-AF8B-47BC-9402-3AD8DE45E461}" destId="{67E6F4F0-DF44-41B0-B353-0006D5A9E350}" srcOrd="0" destOrd="0" parTransId="{46567F9C-76D9-4E20-8A5B-7C6C8651E389}" sibTransId="{31A5A402-0400-48EE-B892-FB10A844E3AA}"/>
    <dgm:cxn modelId="{BFBA3ABC-D955-48EF-AF09-372DADA73960}" type="presOf" srcId="{BEE32864-F71F-4890-AF2A-F47FB0A0EBA2}" destId="{7546E626-4C7E-4ADA-B0FE-742D7D37F7AE}" srcOrd="0" destOrd="0" presId="urn:microsoft.com/office/officeart/2005/8/layout/vList2"/>
    <dgm:cxn modelId="{F8DAFFE3-F1FF-439A-8A77-E608DAD6E818}" type="presOf" srcId="{67E6F4F0-DF44-41B0-B353-0006D5A9E350}" destId="{4FE38E69-ACBD-4573-8D1D-A16927DA91E6}" srcOrd="0" destOrd="0" presId="urn:microsoft.com/office/officeart/2005/8/layout/vList2"/>
    <dgm:cxn modelId="{E4E6E9C4-ECEB-498C-B53F-BF047099482E}" type="presParOf" srcId="{3783A73D-55B0-4DFF-AAC7-395F2AF72088}" destId="{4FE38E69-ACBD-4573-8D1D-A16927DA91E6}" srcOrd="0" destOrd="0" presId="urn:microsoft.com/office/officeart/2005/8/layout/vList2"/>
    <dgm:cxn modelId="{4909D11A-1170-4E89-BA9F-2DBCA9507B76}" type="presParOf" srcId="{3783A73D-55B0-4DFF-AAC7-395F2AF72088}" destId="{17741E32-AFBC-4A87-9145-F7681563E280}" srcOrd="1" destOrd="0" presId="urn:microsoft.com/office/officeart/2005/8/layout/vList2"/>
    <dgm:cxn modelId="{77469E60-A7BB-475E-B673-231CE1CE4E0C}" type="presParOf" srcId="{3783A73D-55B0-4DFF-AAC7-395F2AF72088}" destId="{7546E626-4C7E-4ADA-B0FE-742D7D37F7AE}" srcOrd="2" destOrd="0" presId="urn:microsoft.com/office/officeart/2005/8/layout/vList2"/>
    <dgm:cxn modelId="{B3B5DD1A-8EA1-45A1-B313-9B00BF953135}" type="presParOf" srcId="{3783A73D-55B0-4DFF-AAC7-395F2AF72088}" destId="{1AF128EE-B746-4CC4-AFEA-B8B77765A1C5}" srcOrd="3" destOrd="0" presId="urn:microsoft.com/office/officeart/2005/8/layout/vList2"/>
    <dgm:cxn modelId="{2F009462-0270-4210-B14D-330FC0C4D792}" type="presParOf" srcId="{3783A73D-55B0-4DFF-AAC7-395F2AF72088}" destId="{B3211B5E-F9F8-4D26-89E4-6DEFF873729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1E0985-3524-4B58-A79E-EBD76135E13A}"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n-GB"/>
        </a:p>
      </dgm:t>
    </dgm:pt>
    <dgm:pt modelId="{3D079C91-A4DB-48E3-B7E1-F982FD1B8B8D}">
      <dgm:prSet phldrT="[Text]"/>
      <dgm:spPr/>
      <dgm:t>
        <a:bodyPr/>
        <a:lstStyle/>
        <a:p>
          <a:r>
            <a:rPr lang="en-GB"/>
            <a:t>Formal public consultation</a:t>
          </a:r>
        </a:p>
      </dgm:t>
    </dgm:pt>
    <dgm:pt modelId="{DBBD97E7-BAD7-4432-A253-A1F572B261C8}" type="parTrans" cxnId="{0826E6A5-9AA6-4C33-B24C-B6B2C542E0F2}">
      <dgm:prSet/>
      <dgm:spPr/>
      <dgm:t>
        <a:bodyPr/>
        <a:lstStyle/>
        <a:p>
          <a:endParaRPr lang="en-GB"/>
        </a:p>
      </dgm:t>
    </dgm:pt>
    <dgm:pt modelId="{8AA691A6-C681-4A77-98EB-7EE25C7FED8C}" type="sibTrans" cxnId="{0826E6A5-9AA6-4C33-B24C-B6B2C542E0F2}">
      <dgm:prSet/>
      <dgm:spPr/>
      <dgm:t>
        <a:bodyPr/>
        <a:lstStyle/>
        <a:p>
          <a:endParaRPr lang="en-GB"/>
        </a:p>
      </dgm:t>
    </dgm:pt>
    <dgm:pt modelId="{A11B4996-32BA-4689-890F-EA8839CCF995}">
      <dgm:prSet phldrT="[Text]"/>
      <dgm:spPr/>
      <dgm:t>
        <a:bodyPr/>
        <a:lstStyle/>
        <a:p>
          <a:r>
            <a:rPr lang="en-GB"/>
            <a:t>Commissioned research with parents/carers and professionals</a:t>
          </a:r>
        </a:p>
      </dgm:t>
    </dgm:pt>
    <dgm:pt modelId="{750EC3A8-5E2B-4392-9F6B-33230D027ED6}" type="parTrans" cxnId="{B036A911-966B-4599-BE8B-2661130D232E}">
      <dgm:prSet/>
      <dgm:spPr/>
      <dgm:t>
        <a:bodyPr/>
        <a:lstStyle/>
        <a:p>
          <a:endParaRPr lang="en-GB"/>
        </a:p>
      </dgm:t>
    </dgm:pt>
    <dgm:pt modelId="{8B371DFF-DF1F-43D3-AB36-ACF2D998C786}" type="sibTrans" cxnId="{B036A911-966B-4599-BE8B-2661130D232E}">
      <dgm:prSet/>
      <dgm:spPr/>
      <dgm:t>
        <a:bodyPr/>
        <a:lstStyle/>
        <a:p>
          <a:endParaRPr lang="en-GB"/>
        </a:p>
      </dgm:t>
    </dgm:pt>
    <dgm:pt modelId="{915C4752-C7C2-4D5F-ACE9-D1AEBD0E9AB3}">
      <dgm:prSet phldrT="[Text]"/>
      <dgm:spPr/>
      <dgm:t>
        <a:bodyPr/>
        <a:lstStyle/>
        <a:p>
          <a:r>
            <a:rPr lang="en-GB"/>
            <a:t>Focus groups with children and young people in care and care-leavers</a:t>
          </a:r>
        </a:p>
      </dgm:t>
    </dgm:pt>
    <dgm:pt modelId="{1339C047-16E3-4F64-A069-886BF4996F5D}" type="parTrans" cxnId="{3DE1FEA5-D622-4878-8383-28A2701B226D}">
      <dgm:prSet/>
      <dgm:spPr/>
      <dgm:t>
        <a:bodyPr/>
        <a:lstStyle/>
        <a:p>
          <a:endParaRPr lang="en-GB"/>
        </a:p>
      </dgm:t>
    </dgm:pt>
    <dgm:pt modelId="{ED30FA51-2E6B-4870-BBFC-771DC76E3327}" type="sibTrans" cxnId="{3DE1FEA5-D622-4878-8383-28A2701B226D}">
      <dgm:prSet/>
      <dgm:spPr/>
      <dgm:t>
        <a:bodyPr/>
        <a:lstStyle/>
        <a:p>
          <a:endParaRPr lang="en-GB"/>
        </a:p>
      </dgm:t>
    </dgm:pt>
    <dgm:pt modelId="{A58B5997-0A74-4A9E-98F3-CEC53C4D2BE1}" type="pres">
      <dgm:prSet presAssocID="{A01E0985-3524-4B58-A79E-EBD76135E13A}" presName="hierChild1" presStyleCnt="0">
        <dgm:presLayoutVars>
          <dgm:chPref val="1"/>
          <dgm:dir/>
          <dgm:animOne val="branch"/>
          <dgm:animLvl val="lvl"/>
          <dgm:resizeHandles/>
        </dgm:presLayoutVars>
      </dgm:prSet>
      <dgm:spPr/>
    </dgm:pt>
    <dgm:pt modelId="{0AD61E66-717F-4BB9-BBE2-71DC63CAFABA}" type="pres">
      <dgm:prSet presAssocID="{3D079C91-A4DB-48E3-B7E1-F982FD1B8B8D}" presName="hierRoot1" presStyleCnt="0"/>
      <dgm:spPr/>
    </dgm:pt>
    <dgm:pt modelId="{73E43662-AEF7-401A-8F78-614090883787}" type="pres">
      <dgm:prSet presAssocID="{3D079C91-A4DB-48E3-B7E1-F982FD1B8B8D}" presName="composite" presStyleCnt="0"/>
      <dgm:spPr/>
    </dgm:pt>
    <dgm:pt modelId="{68568856-F608-4176-A3B6-4FED96B6FD3D}" type="pres">
      <dgm:prSet presAssocID="{3D079C91-A4DB-48E3-B7E1-F982FD1B8B8D}" presName="background" presStyleLbl="node0" presStyleIdx="0" presStyleCnt="3"/>
      <dgm:spPr>
        <a:solidFill>
          <a:schemeClr val="accent2"/>
        </a:solidFill>
      </dgm:spPr>
    </dgm:pt>
    <dgm:pt modelId="{43A5FC94-8444-43CD-B585-A2FBE9E3F72B}" type="pres">
      <dgm:prSet presAssocID="{3D079C91-A4DB-48E3-B7E1-F982FD1B8B8D}" presName="text" presStyleLbl="fgAcc0" presStyleIdx="0" presStyleCnt="3">
        <dgm:presLayoutVars>
          <dgm:chPref val="3"/>
        </dgm:presLayoutVars>
      </dgm:prSet>
      <dgm:spPr/>
    </dgm:pt>
    <dgm:pt modelId="{1C062FE6-31F0-4687-86C0-F4B87862DC1B}" type="pres">
      <dgm:prSet presAssocID="{3D079C91-A4DB-48E3-B7E1-F982FD1B8B8D}" presName="hierChild2" presStyleCnt="0"/>
      <dgm:spPr/>
    </dgm:pt>
    <dgm:pt modelId="{71F64B38-AA1F-48D9-85BF-90ED7A3DA47F}" type="pres">
      <dgm:prSet presAssocID="{A11B4996-32BA-4689-890F-EA8839CCF995}" presName="hierRoot1" presStyleCnt="0"/>
      <dgm:spPr/>
    </dgm:pt>
    <dgm:pt modelId="{E022C983-4046-4B03-BBB5-BE537509A8A3}" type="pres">
      <dgm:prSet presAssocID="{A11B4996-32BA-4689-890F-EA8839CCF995}" presName="composite" presStyleCnt="0"/>
      <dgm:spPr/>
    </dgm:pt>
    <dgm:pt modelId="{ACB91910-9146-4AF7-8176-272253F7B6E7}" type="pres">
      <dgm:prSet presAssocID="{A11B4996-32BA-4689-890F-EA8839CCF995}" presName="background" presStyleLbl="node0" presStyleIdx="1" presStyleCnt="3"/>
      <dgm:spPr/>
    </dgm:pt>
    <dgm:pt modelId="{B7F3C86D-4F07-4CC5-8BA8-804A89E9414A}" type="pres">
      <dgm:prSet presAssocID="{A11B4996-32BA-4689-890F-EA8839CCF995}" presName="text" presStyleLbl="fgAcc0" presStyleIdx="1" presStyleCnt="3">
        <dgm:presLayoutVars>
          <dgm:chPref val="3"/>
        </dgm:presLayoutVars>
      </dgm:prSet>
      <dgm:spPr/>
    </dgm:pt>
    <dgm:pt modelId="{57B6F061-841C-4496-9BCD-095098039FE6}" type="pres">
      <dgm:prSet presAssocID="{A11B4996-32BA-4689-890F-EA8839CCF995}" presName="hierChild2" presStyleCnt="0"/>
      <dgm:spPr/>
    </dgm:pt>
    <dgm:pt modelId="{A3CAC390-89AC-4324-AAB7-0AC3107D71EA}" type="pres">
      <dgm:prSet presAssocID="{915C4752-C7C2-4D5F-ACE9-D1AEBD0E9AB3}" presName="hierRoot1" presStyleCnt="0"/>
      <dgm:spPr/>
    </dgm:pt>
    <dgm:pt modelId="{682F9BCA-8587-479C-B4A0-9B2BC9EF04FF}" type="pres">
      <dgm:prSet presAssocID="{915C4752-C7C2-4D5F-ACE9-D1AEBD0E9AB3}" presName="composite" presStyleCnt="0"/>
      <dgm:spPr/>
    </dgm:pt>
    <dgm:pt modelId="{9DA30C36-089E-4DCA-B15E-22CAD25FE0AD}" type="pres">
      <dgm:prSet presAssocID="{915C4752-C7C2-4D5F-ACE9-D1AEBD0E9AB3}" presName="background" presStyleLbl="node0" presStyleIdx="2" presStyleCnt="3"/>
      <dgm:spPr>
        <a:solidFill>
          <a:schemeClr val="accent6">
            <a:lumMod val="60000"/>
            <a:lumOff val="40000"/>
          </a:schemeClr>
        </a:solidFill>
      </dgm:spPr>
    </dgm:pt>
    <dgm:pt modelId="{88543018-0EE0-4944-B4DD-2CF46D62AFA5}" type="pres">
      <dgm:prSet presAssocID="{915C4752-C7C2-4D5F-ACE9-D1AEBD0E9AB3}" presName="text" presStyleLbl="fgAcc0" presStyleIdx="2" presStyleCnt="3">
        <dgm:presLayoutVars>
          <dgm:chPref val="3"/>
        </dgm:presLayoutVars>
      </dgm:prSet>
      <dgm:spPr/>
    </dgm:pt>
    <dgm:pt modelId="{3A9CC19F-17B6-4A07-A149-1EE083173B9B}" type="pres">
      <dgm:prSet presAssocID="{915C4752-C7C2-4D5F-ACE9-D1AEBD0E9AB3}" presName="hierChild2" presStyleCnt="0"/>
      <dgm:spPr/>
    </dgm:pt>
  </dgm:ptLst>
  <dgm:cxnLst>
    <dgm:cxn modelId="{B036A911-966B-4599-BE8B-2661130D232E}" srcId="{A01E0985-3524-4B58-A79E-EBD76135E13A}" destId="{A11B4996-32BA-4689-890F-EA8839CCF995}" srcOrd="1" destOrd="0" parTransId="{750EC3A8-5E2B-4392-9F6B-33230D027ED6}" sibTransId="{8B371DFF-DF1F-43D3-AB36-ACF2D998C786}"/>
    <dgm:cxn modelId="{54FEBF20-3341-4DFD-B313-6353EC98CE90}" type="presOf" srcId="{A01E0985-3524-4B58-A79E-EBD76135E13A}" destId="{A58B5997-0A74-4A9E-98F3-CEC53C4D2BE1}" srcOrd="0" destOrd="0" presId="urn:microsoft.com/office/officeart/2005/8/layout/hierarchy1"/>
    <dgm:cxn modelId="{49A8D37A-47E6-4C7B-8C0A-FE521B35E9EF}" type="presOf" srcId="{915C4752-C7C2-4D5F-ACE9-D1AEBD0E9AB3}" destId="{88543018-0EE0-4944-B4DD-2CF46D62AFA5}" srcOrd="0" destOrd="0" presId="urn:microsoft.com/office/officeart/2005/8/layout/hierarchy1"/>
    <dgm:cxn modelId="{67D5108E-A84A-40F0-89AD-95A17784C8A9}" type="presOf" srcId="{A11B4996-32BA-4689-890F-EA8839CCF995}" destId="{B7F3C86D-4F07-4CC5-8BA8-804A89E9414A}" srcOrd="0" destOrd="0" presId="urn:microsoft.com/office/officeart/2005/8/layout/hierarchy1"/>
    <dgm:cxn modelId="{7908FB99-22E3-4F37-90F6-AD6E43CE6F15}" type="presOf" srcId="{3D079C91-A4DB-48E3-B7E1-F982FD1B8B8D}" destId="{43A5FC94-8444-43CD-B585-A2FBE9E3F72B}" srcOrd="0" destOrd="0" presId="urn:microsoft.com/office/officeart/2005/8/layout/hierarchy1"/>
    <dgm:cxn modelId="{0826E6A5-9AA6-4C33-B24C-B6B2C542E0F2}" srcId="{A01E0985-3524-4B58-A79E-EBD76135E13A}" destId="{3D079C91-A4DB-48E3-B7E1-F982FD1B8B8D}" srcOrd="0" destOrd="0" parTransId="{DBBD97E7-BAD7-4432-A253-A1F572B261C8}" sibTransId="{8AA691A6-C681-4A77-98EB-7EE25C7FED8C}"/>
    <dgm:cxn modelId="{3DE1FEA5-D622-4878-8383-28A2701B226D}" srcId="{A01E0985-3524-4B58-A79E-EBD76135E13A}" destId="{915C4752-C7C2-4D5F-ACE9-D1AEBD0E9AB3}" srcOrd="2" destOrd="0" parTransId="{1339C047-16E3-4F64-A069-886BF4996F5D}" sibTransId="{ED30FA51-2E6B-4870-BBFC-771DC76E3327}"/>
    <dgm:cxn modelId="{8C5808C2-B806-4283-B74D-DDF5DCEB1C15}" type="presParOf" srcId="{A58B5997-0A74-4A9E-98F3-CEC53C4D2BE1}" destId="{0AD61E66-717F-4BB9-BBE2-71DC63CAFABA}" srcOrd="0" destOrd="0" presId="urn:microsoft.com/office/officeart/2005/8/layout/hierarchy1"/>
    <dgm:cxn modelId="{B719B7CD-AA15-4015-BE1E-7209FF92E33D}" type="presParOf" srcId="{0AD61E66-717F-4BB9-BBE2-71DC63CAFABA}" destId="{73E43662-AEF7-401A-8F78-614090883787}" srcOrd="0" destOrd="0" presId="urn:microsoft.com/office/officeart/2005/8/layout/hierarchy1"/>
    <dgm:cxn modelId="{D50E4378-6659-4D02-8F8D-18FF8ED5DD50}" type="presParOf" srcId="{73E43662-AEF7-401A-8F78-614090883787}" destId="{68568856-F608-4176-A3B6-4FED96B6FD3D}" srcOrd="0" destOrd="0" presId="urn:microsoft.com/office/officeart/2005/8/layout/hierarchy1"/>
    <dgm:cxn modelId="{36D7708B-7085-4B13-9A8A-2785F870929E}" type="presParOf" srcId="{73E43662-AEF7-401A-8F78-614090883787}" destId="{43A5FC94-8444-43CD-B585-A2FBE9E3F72B}" srcOrd="1" destOrd="0" presId="urn:microsoft.com/office/officeart/2005/8/layout/hierarchy1"/>
    <dgm:cxn modelId="{3ACB3590-B247-4CE8-B5C4-FCBFDCD88187}" type="presParOf" srcId="{0AD61E66-717F-4BB9-BBE2-71DC63CAFABA}" destId="{1C062FE6-31F0-4687-86C0-F4B87862DC1B}" srcOrd="1" destOrd="0" presId="urn:microsoft.com/office/officeart/2005/8/layout/hierarchy1"/>
    <dgm:cxn modelId="{3AC60E31-0B13-4EEC-8097-14516FD1490C}" type="presParOf" srcId="{A58B5997-0A74-4A9E-98F3-CEC53C4D2BE1}" destId="{71F64B38-AA1F-48D9-85BF-90ED7A3DA47F}" srcOrd="1" destOrd="0" presId="urn:microsoft.com/office/officeart/2005/8/layout/hierarchy1"/>
    <dgm:cxn modelId="{B744A7D3-B360-4161-A233-EE9356DE3C95}" type="presParOf" srcId="{71F64B38-AA1F-48D9-85BF-90ED7A3DA47F}" destId="{E022C983-4046-4B03-BBB5-BE537509A8A3}" srcOrd="0" destOrd="0" presId="urn:microsoft.com/office/officeart/2005/8/layout/hierarchy1"/>
    <dgm:cxn modelId="{76D48F10-035A-4EE3-8892-5C1C18E9B61F}" type="presParOf" srcId="{E022C983-4046-4B03-BBB5-BE537509A8A3}" destId="{ACB91910-9146-4AF7-8176-272253F7B6E7}" srcOrd="0" destOrd="0" presId="urn:microsoft.com/office/officeart/2005/8/layout/hierarchy1"/>
    <dgm:cxn modelId="{30ECB2FB-25A1-47FC-B4E5-DA325CA8ABC2}" type="presParOf" srcId="{E022C983-4046-4B03-BBB5-BE537509A8A3}" destId="{B7F3C86D-4F07-4CC5-8BA8-804A89E9414A}" srcOrd="1" destOrd="0" presId="urn:microsoft.com/office/officeart/2005/8/layout/hierarchy1"/>
    <dgm:cxn modelId="{6F11578B-2AEF-4BA9-9396-92C75FEC4B9B}" type="presParOf" srcId="{71F64B38-AA1F-48D9-85BF-90ED7A3DA47F}" destId="{57B6F061-841C-4496-9BCD-095098039FE6}" srcOrd="1" destOrd="0" presId="urn:microsoft.com/office/officeart/2005/8/layout/hierarchy1"/>
    <dgm:cxn modelId="{D8C0056F-4EEA-4338-9420-D53996FA9D33}" type="presParOf" srcId="{A58B5997-0A74-4A9E-98F3-CEC53C4D2BE1}" destId="{A3CAC390-89AC-4324-AAB7-0AC3107D71EA}" srcOrd="2" destOrd="0" presId="urn:microsoft.com/office/officeart/2005/8/layout/hierarchy1"/>
    <dgm:cxn modelId="{3133B5DD-4A4B-4B65-A255-001F7B0B3765}" type="presParOf" srcId="{A3CAC390-89AC-4324-AAB7-0AC3107D71EA}" destId="{682F9BCA-8587-479C-B4A0-9B2BC9EF04FF}" srcOrd="0" destOrd="0" presId="urn:microsoft.com/office/officeart/2005/8/layout/hierarchy1"/>
    <dgm:cxn modelId="{A98EF9FF-B37F-402B-8688-60DF532C5B3A}" type="presParOf" srcId="{682F9BCA-8587-479C-B4A0-9B2BC9EF04FF}" destId="{9DA30C36-089E-4DCA-B15E-22CAD25FE0AD}" srcOrd="0" destOrd="0" presId="urn:microsoft.com/office/officeart/2005/8/layout/hierarchy1"/>
    <dgm:cxn modelId="{5B4C4C28-403A-4351-8856-1D5048BA3AE0}" type="presParOf" srcId="{682F9BCA-8587-479C-B4A0-9B2BC9EF04FF}" destId="{88543018-0EE0-4944-B4DD-2CF46D62AFA5}" srcOrd="1" destOrd="0" presId="urn:microsoft.com/office/officeart/2005/8/layout/hierarchy1"/>
    <dgm:cxn modelId="{288147B9-EDAA-4080-B624-0B65D77D5E80}" type="presParOf" srcId="{A3CAC390-89AC-4324-AAB7-0AC3107D71EA}" destId="{3A9CC19F-17B6-4A07-A149-1EE083173B9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522667-92BD-40D2-BC09-DBAD17C16757}"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GB"/>
        </a:p>
      </dgm:t>
    </dgm:pt>
    <dgm:pt modelId="{1EEEB465-ED0A-41BC-A429-89B24E34410C}">
      <dgm:prSet phldrT="[Text]"/>
      <dgm:spPr/>
      <dgm:t>
        <a:bodyPr/>
        <a:lstStyle/>
        <a:p>
          <a:r>
            <a:rPr lang="en-GB" b="1" i="0"/>
            <a:t>How we report on</a:t>
          </a:r>
          <a:r>
            <a:rPr lang="en-GB" b="0" i="0"/>
            <a:t> our education, early years and social care inspections. </a:t>
          </a:r>
          <a:endParaRPr lang="en-GB"/>
        </a:p>
      </dgm:t>
    </dgm:pt>
    <dgm:pt modelId="{AD5491DB-BF5E-4EB8-9C85-550505ADA7C3}" type="parTrans" cxnId="{33119A3B-19A4-4586-91FE-9498259571CD}">
      <dgm:prSet/>
      <dgm:spPr/>
      <dgm:t>
        <a:bodyPr/>
        <a:lstStyle/>
        <a:p>
          <a:endParaRPr lang="en-GB"/>
        </a:p>
      </dgm:t>
    </dgm:pt>
    <dgm:pt modelId="{CD6CC95A-00E2-45C6-B11D-AC309FBEB00C}" type="sibTrans" cxnId="{33119A3B-19A4-4586-91FE-9498259571CD}">
      <dgm:prSet/>
      <dgm:spPr/>
      <dgm:t>
        <a:bodyPr/>
        <a:lstStyle/>
        <a:p>
          <a:endParaRPr lang="en-GB"/>
        </a:p>
      </dgm:t>
    </dgm:pt>
    <dgm:pt modelId="{73DDE53F-B7F8-431A-A93B-A19733225775}">
      <dgm:prSet phldrT="[Text]"/>
      <dgm:spPr/>
      <dgm:t>
        <a:bodyPr/>
        <a:lstStyle/>
        <a:p>
          <a:r>
            <a:rPr lang="en-GB" b="0" i="0"/>
            <a:t>Our </a:t>
          </a:r>
          <a:r>
            <a:rPr lang="en-GB" b="1" i="0"/>
            <a:t>inspection and regulatory practice</a:t>
          </a:r>
          <a:r>
            <a:rPr lang="en-GB" b="0" i="0"/>
            <a:t> and exploring ways we can make sure our processes and practices work equally well across all settings and remits. </a:t>
          </a:r>
          <a:endParaRPr lang="en-GB"/>
        </a:p>
      </dgm:t>
    </dgm:pt>
    <dgm:pt modelId="{F885D5FF-CEF9-4804-8C43-2FD5CA71D811}" type="parTrans" cxnId="{0A69B75A-406A-4DDB-AA59-F4D6AF988A3A}">
      <dgm:prSet/>
      <dgm:spPr/>
      <dgm:t>
        <a:bodyPr/>
        <a:lstStyle/>
        <a:p>
          <a:endParaRPr lang="en-GB"/>
        </a:p>
      </dgm:t>
    </dgm:pt>
    <dgm:pt modelId="{4878CBDA-24CB-4155-8117-141D64D68B10}" type="sibTrans" cxnId="{0A69B75A-406A-4DDB-AA59-F4D6AF988A3A}">
      <dgm:prSet/>
      <dgm:spPr/>
      <dgm:t>
        <a:bodyPr/>
        <a:lstStyle/>
        <a:p>
          <a:endParaRPr lang="en-GB"/>
        </a:p>
      </dgm:t>
    </dgm:pt>
    <dgm:pt modelId="{9F3206BE-8E51-444E-A238-2438D5A643EF}">
      <dgm:prSet phldrT="[Text]"/>
      <dgm:spPr/>
      <dgm:t>
        <a:bodyPr/>
        <a:lstStyle/>
        <a:p>
          <a:r>
            <a:rPr lang="en-GB" b="0" i="0"/>
            <a:t>The </a:t>
          </a:r>
          <a:r>
            <a:rPr lang="en-GB" b="1" i="0"/>
            <a:t>impact</a:t>
          </a:r>
          <a:r>
            <a:rPr lang="en-GB" b="0" i="0"/>
            <a:t> and consequences of our work for everyone our work touches – children, parents, leaders, providers and professionals.</a:t>
          </a:r>
          <a:endParaRPr lang="en-GB"/>
        </a:p>
      </dgm:t>
    </dgm:pt>
    <dgm:pt modelId="{EAE81F1A-5959-49ED-AB31-6EF07C6952C2}" type="parTrans" cxnId="{603AE731-F013-41CF-8E62-CA3F6BA62A29}">
      <dgm:prSet/>
      <dgm:spPr/>
      <dgm:t>
        <a:bodyPr/>
        <a:lstStyle/>
        <a:p>
          <a:endParaRPr lang="en-GB"/>
        </a:p>
      </dgm:t>
    </dgm:pt>
    <dgm:pt modelId="{F0014431-C929-42E7-ABB7-01A697193681}" type="sibTrans" cxnId="{603AE731-F013-41CF-8E62-CA3F6BA62A29}">
      <dgm:prSet/>
      <dgm:spPr/>
      <dgm:t>
        <a:bodyPr/>
        <a:lstStyle/>
        <a:p>
          <a:endParaRPr lang="en-GB"/>
        </a:p>
      </dgm:t>
    </dgm:pt>
    <dgm:pt modelId="{D38133C2-F6D8-4329-BAC5-EB3959B1E9C5}">
      <dgm:prSet/>
      <dgm:spPr/>
      <dgm:t>
        <a:bodyPr/>
        <a:lstStyle/>
        <a:p>
          <a:r>
            <a:rPr lang="en-GB" b="0" i="0"/>
            <a:t>Our </a:t>
          </a:r>
          <a:r>
            <a:rPr lang="en-GB" b="1" i="0"/>
            <a:t>culture and purpose</a:t>
          </a:r>
          <a:r>
            <a:rPr lang="en-GB" b="0" i="0"/>
            <a:t> – reviewing the way we approach and conduct our inspections and regulatory work.</a:t>
          </a:r>
          <a:endParaRPr lang="en-GB"/>
        </a:p>
      </dgm:t>
    </dgm:pt>
    <dgm:pt modelId="{A635D42E-3863-42FB-9849-931BEF7CA025}" type="parTrans" cxnId="{CFCF2088-9D67-4191-9159-A31C5EEC5891}">
      <dgm:prSet/>
      <dgm:spPr/>
      <dgm:t>
        <a:bodyPr/>
        <a:lstStyle/>
        <a:p>
          <a:endParaRPr lang="en-GB"/>
        </a:p>
      </dgm:t>
    </dgm:pt>
    <dgm:pt modelId="{F2490FD8-137B-4FEA-AC4C-2C1703DBA73C}" type="sibTrans" cxnId="{CFCF2088-9D67-4191-9159-A31C5EEC5891}">
      <dgm:prSet/>
      <dgm:spPr/>
      <dgm:t>
        <a:bodyPr/>
        <a:lstStyle/>
        <a:p>
          <a:endParaRPr lang="en-GB"/>
        </a:p>
      </dgm:t>
    </dgm:pt>
    <dgm:pt modelId="{FB8EA7B6-3E78-4BBD-8045-40B3500CE454}" type="pres">
      <dgm:prSet presAssocID="{5A522667-92BD-40D2-BC09-DBAD17C16757}" presName="Name0" presStyleCnt="0">
        <dgm:presLayoutVars>
          <dgm:chMax val="7"/>
          <dgm:chPref val="7"/>
          <dgm:dir/>
        </dgm:presLayoutVars>
      </dgm:prSet>
      <dgm:spPr/>
    </dgm:pt>
    <dgm:pt modelId="{653DA6BA-53A8-4EA1-995F-75883EFBD9B8}" type="pres">
      <dgm:prSet presAssocID="{5A522667-92BD-40D2-BC09-DBAD17C16757}" presName="Name1" presStyleCnt="0"/>
      <dgm:spPr/>
    </dgm:pt>
    <dgm:pt modelId="{A89F2330-CB5A-4B7C-851F-CB3F834206C2}" type="pres">
      <dgm:prSet presAssocID="{5A522667-92BD-40D2-BC09-DBAD17C16757}" presName="cycle" presStyleCnt="0"/>
      <dgm:spPr/>
    </dgm:pt>
    <dgm:pt modelId="{03E2801D-9312-4579-BCF1-D18B83E9A95C}" type="pres">
      <dgm:prSet presAssocID="{5A522667-92BD-40D2-BC09-DBAD17C16757}" presName="srcNode" presStyleLbl="node1" presStyleIdx="0" presStyleCnt="4"/>
      <dgm:spPr/>
    </dgm:pt>
    <dgm:pt modelId="{8FC9BC45-F55D-473C-A814-0A497B2850D7}" type="pres">
      <dgm:prSet presAssocID="{5A522667-92BD-40D2-BC09-DBAD17C16757}" presName="conn" presStyleLbl="parChTrans1D2" presStyleIdx="0" presStyleCnt="1"/>
      <dgm:spPr/>
    </dgm:pt>
    <dgm:pt modelId="{90597F53-894C-44F7-B5BC-A7FEC5F0C6DA}" type="pres">
      <dgm:prSet presAssocID="{5A522667-92BD-40D2-BC09-DBAD17C16757}" presName="extraNode" presStyleLbl="node1" presStyleIdx="0" presStyleCnt="4"/>
      <dgm:spPr/>
    </dgm:pt>
    <dgm:pt modelId="{90AA4811-2E1B-4485-807F-2C98947501C6}" type="pres">
      <dgm:prSet presAssocID="{5A522667-92BD-40D2-BC09-DBAD17C16757}" presName="dstNode" presStyleLbl="node1" presStyleIdx="0" presStyleCnt="4"/>
      <dgm:spPr/>
    </dgm:pt>
    <dgm:pt modelId="{918F5268-0E01-4FB4-8650-99F35B30DBB0}" type="pres">
      <dgm:prSet presAssocID="{1EEEB465-ED0A-41BC-A429-89B24E34410C}" presName="text_1" presStyleLbl="node1" presStyleIdx="0" presStyleCnt="4">
        <dgm:presLayoutVars>
          <dgm:bulletEnabled val="1"/>
        </dgm:presLayoutVars>
      </dgm:prSet>
      <dgm:spPr/>
    </dgm:pt>
    <dgm:pt modelId="{09AF804C-229F-47C8-B096-B96542F2670C}" type="pres">
      <dgm:prSet presAssocID="{1EEEB465-ED0A-41BC-A429-89B24E34410C}" presName="accent_1" presStyleCnt="0"/>
      <dgm:spPr/>
    </dgm:pt>
    <dgm:pt modelId="{C5700BE5-5ECE-42AA-BADC-0530D44F09E1}" type="pres">
      <dgm:prSet presAssocID="{1EEEB465-ED0A-41BC-A429-89B24E34410C}" presName="accentRepeatNode" presStyleLbl="solidFgAcc1" presStyleIdx="0" presStyleCnt="4"/>
      <dgm:spPr/>
    </dgm:pt>
    <dgm:pt modelId="{684FC0A0-1D5F-415B-8188-BF7DB0B242FC}" type="pres">
      <dgm:prSet presAssocID="{73DDE53F-B7F8-431A-A93B-A19733225775}" presName="text_2" presStyleLbl="node1" presStyleIdx="1" presStyleCnt="4">
        <dgm:presLayoutVars>
          <dgm:bulletEnabled val="1"/>
        </dgm:presLayoutVars>
      </dgm:prSet>
      <dgm:spPr/>
    </dgm:pt>
    <dgm:pt modelId="{977662D2-1D46-48A9-B265-B4E0FAB28207}" type="pres">
      <dgm:prSet presAssocID="{73DDE53F-B7F8-431A-A93B-A19733225775}" presName="accent_2" presStyleCnt="0"/>
      <dgm:spPr/>
    </dgm:pt>
    <dgm:pt modelId="{E4662FB9-B6C3-4E9D-AA57-B87A6202D83E}" type="pres">
      <dgm:prSet presAssocID="{73DDE53F-B7F8-431A-A93B-A19733225775}" presName="accentRepeatNode" presStyleLbl="solidFgAcc1" presStyleIdx="1" presStyleCnt="4"/>
      <dgm:spPr/>
    </dgm:pt>
    <dgm:pt modelId="{2EA0F0A8-3F8B-4538-B789-6F991DE0649C}" type="pres">
      <dgm:prSet presAssocID="{9F3206BE-8E51-444E-A238-2438D5A643EF}" presName="text_3" presStyleLbl="node1" presStyleIdx="2" presStyleCnt="4">
        <dgm:presLayoutVars>
          <dgm:bulletEnabled val="1"/>
        </dgm:presLayoutVars>
      </dgm:prSet>
      <dgm:spPr/>
    </dgm:pt>
    <dgm:pt modelId="{D6E6B754-3F3E-49A3-8711-89312A08635A}" type="pres">
      <dgm:prSet presAssocID="{9F3206BE-8E51-444E-A238-2438D5A643EF}" presName="accent_3" presStyleCnt="0"/>
      <dgm:spPr/>
    </dgm:pt>
    <dgm:pt modelId="{AAB9C6C0-5228-406C-A90B-F6B851CD6A19}" type="pres">
      <dgm:prSet presAssocID="{9F3206BE-8E51-444E-A238-2438D5A643EF}" presName="accentRepeatNode" presStyleLbl="solidFgAcc1" presStyleIdx="2" presStyleCnt="4"/>
      <dgm:spPr/>
    </dgm:pt>
    <dgm:pt modelId="{607946C3-CA8D-4B87-8C2A-DF6EF879E625}" type="pres">
      <dgm:prSet presAssocID="{D38133C2-F6D8-4329-BAC5-EB3959B1E9C5}" presName="text_4" presStyleLbl="node1" presStyleIdx="3" presStyleCnt="4">
        <dgm:presLayoutVars>
          <dgm:bulletEnabled val="1"/>
        </dgm:presLayoutVars>
      </dgm:prSet>
      <dgm:spPr/>
    </dgm:pt>
    <dgm:pt modelId="{1DD11A8B-4F69-4085-ADF2-791AA80BD239}" type="pres">
      <dgm:prSet presAssocID="{D38133C2-F6D8-4329-BAC5-EB3959B1E9C5}" presName="accent_4" presStyleCnt="0"/>
      <dgm:spPr/>
    </dgm:pt>
    <dgm:pt modelId="{9E58C1FF-F7B2-477E-AA3E-1A30638675BB}" type="pres">
      <dgm:prSet presAssocID="{D38133C2-F6D8-4329-BAC5-EB3959B1E9C5}" presName="accentRepeatNode" presStyleLbl="solidFgAcc1" presStyleIdx="3" presStyleCnt="4"/>
      <dgm:spPr/>
    </dgm:pt>
  </dgm:ptLst>
  <dgm:cxnLst>
    <dgm:cxn modelId="{E811352F-A617-434B-B95D-108FBC2FEB73}" type="presOf" srcId="{D38133C2-F6D8-4329-BAC5-EB3959B1E9C5}" destId="{607946C3-CA8D-4B87-8C2A-DF6EF879E625}" srcOrd="0" destOrd="0" presId="urn:microsoft.com/office/officeart/2008/layout/VerticalCurvedList"/>
    <dgm:cxn modelId="{603AE731-F013-41CF-8E62-CA3F6BA62A29}" srcId="{5A522667-92BD-40D2-BC09-DBAD17C16757}" destId="{9F3206BE-8E51-444E-A238-2438D5A643EF}" srcOrd="2" destOrd="0" parTransId="{EAE81F1A-5959-49ED-AB31-6EF07C6952C2}" sibTransId="{F0014431-C929-42E7-ABB7-01A697193681}"/>
    <dgm:cxn modelId="{2C28AD36-41CF-4F7A-8266-F3877D735CC5}" type="presOf" srcId="{5A522667-92BD-40D2-BC09-DBAD17C16757}" destId="{FB8EA7B6-3E78-4BBD-8045-40B3500CE454}" srcOrd="0" destOrd="0" presId="urn:microsoft.com/office/officeart/2008/layout/VerticalCurvedList"/>
    <dgm:cxn modelId="{33119A3B-19A4-4586-91FE-9498259571CD}" srcId="{5A522667-92BD-40D2-BC09-DBAD17C16757}" destId="{1EEEB465-ED0A-41BC-A429-89B24E34410C}" srcOrd="0" destOrd="0" parTransId="{AD5491DB-BF5E-4EB8-9C85-550505ADA7C3}" sibTransId="{CD6CC95A-00E2-45C6-B11D-AC309FBEB00C}"/>
    <dgm:cxn modelId="{0A69B75A-406A-4DDB-AA59-F4D6AF988A3A}" srcId="{5A522667-92BD-40D2-BC09-DBAD17C16757}" destId="{73DDE53F-B7F8-431A-A93B-A19733225775}" srcOrd="1" destOrd="0" parTransId="{F885D5FF-CEF9-4804-8C43-2FD5CA71D811}" sibTransId="{4878CBDA-24CB-4155-8117-141D64D68B10}"/>
    <dgm:cxn modelId="{CFCF2088-9D67-4191-9159-A31C5EEC5891}" srcId="{5A522667-92BD-40D2-BC09-DBAD17C16757}" destId="{D38133C2-F6D8-4329-BAC5-EB3959B1E9C5}" srcOrd="3" destOrd="0" parTransId="{A635D42E-3863-42FB-9849-931BEF7CA025}" sibTransId="{F2490FD8-137B-4FEA-AC4C-2C1703DBA73C}"/>
    <dgm:cxn modelId="{FCF6018E-8F8F-446F-8B66-4061C45DAB58}" type="presOf" srcId="{1EEEB465-ED0A-41BC-A429-89B24E34410C}" destId="{918F5268-0E01-4FB4-8650-99F35B30DBB0}" srcOrd="0" destOrd="0" presId="urn:microsoft.com/office/officeart/2008/layout/VerticalCurvedList"/>
    <dgm:cxn modelId="{6458238F-821A-432A-A5EA-9E4984211CB5}" type="presOf" srcId="{73DDE53F-B7F8-431A-A93B-A19733225775}" destId="{684FC0A0-1D5F-415B-8188-BF7DB0B242FC}" srcOrd="0" destOrd="0" presId="urn:microsoft.com/office/officeart/2008/layout/VerticalCurvedList"/>
    <dgm:cxn modelId="{C05F80A6-C662-4715-9026-94AF42C1A65C}" type="presOf" srcId="{CD6CC95A-00E2-45C6-B11D-AC309FBEB00C}" destId="{8FC9BC45-F55D-473C-A814-0A497B2850D7}" srcOrd="0" destOrd="0" presId="urn:microsoft.com/office/officeart/2008/layout/VerticalCurvedList"/>
    <dgm:cxn modelId="{A8DFE3D1-C6F6-40A2-9A42-C34747933D3C}" type="presOf" srcId="{9F3206BE-8E51-444E-A238-2438D5A643EF}" destId="{2EA0F0A8-3F8B-4538-B789-6F991DE0649C}" srcOrd="0" destOrd="0" presId="urn:microsoft.com/office/officeart/2008/layout/VerticalCurvedList"/>
    <dgm:cxn modelId="{219C4F7A-CEC4-4AD9-91D9-CFA0FDFCDBC9}" type="presParOf" srcId="{FB8EA7B6-3E78-4BBD-8045-40B3500CE454}" destId="{653DA6BA-53A8-4EA1-995F-75883EFBD9B8}" srcOrd="0" destOrd="0" presId="urn:microsoft.com/office/officeart/2008/layout/VerticalCurvedList"/>
    <dgm:cxn modelId="{17EF9632-67AC-4BA3-A027-2B437B11997C}" type="presParOf" srcId="{653DA6BA-53A8-4EA1-995F-75883EFBD9B8}" destId="{A89F2330-CB5A-4B7C-851F-CB3F834206C2}" srcOrd="0" destOrd="0" presId="urn:microsoft.com/office/officeart/2008/layout/VerticalCurvedList"/>
    <dgm:cxn modelId="{A4E6F901-C75D-4942-ABC4-1BEBAE0C1D62}" type="presParOf" srcId="{A89F2330-CB5A-4B7C-851F-CB3F834206C2}" destId="{03E2801D-9312-4579-BCF1-D18B83E9A95C}" srcOrd="0" destOrd="0" presId="urn:microsoft.com/office/officeart/2008/layout/VerticalCurvedList"/>
    <dgm:cxn modelId="{46E936F5-92D3-407D-89BB-532647A21FFD}" type="presParOf" srcId="{A89F2330-CB5A-4B7C-851F-CB3F834206C2}" destId="{8FC9BC45-F55D-473C-A814-0A497B2850D7}" srcOrd="1" destOrd="0" presId="urn:microsoft.com/office/officeart/2008/layout/VerticalCurvedList"/>
    <dgm:cxn modelId="{889D7C60-9CEF-4082-99A2-7F144CA42A60}" type="presParOf" srcId="{A89F2330-CB5A-4B7C-851F-CB3F834206C2}" destId="{90597F53-894C-44F7-B5BC-A7FEC5F0C6DA}" srcOrd="2" destOrd="0" presId="urn:microsoft.com/office/officeart/2008/layout/VerticalCurvedList"/>
    <dgm:cxn modelId="{2E229346-ECE4-47B2-9BEE-5C05A37BBB76}" type="presParOf" srcId="{A89F2330-CB5A-4B7C-851F-CB3F834206C2}" destId="{90AA4811-2E1B-4485-807F-2C98947501C6}" srcOrd="3" destOrd="0" presId="urn:microsoft.com/office/officeart/2008/layout/VerticalCurvedList"/>
    <dgm:cxn modelId="{9077E28D-01F9-46AE-8324-ECF462669CB4}" type="presParOf" srcId="{653DA6BA-53A8-4EA1-995F-75883EFBD9B8}" destId="{918F5268-0E01-4FB4-8650-99F35B30DBB0}" srcOrd="1" destOrd="0" presId="urn:microsoft.com/office/officeart/2008/layout/VerticalCurvedList"/>
    <dgm:cxn modelId="{BCB926E4-405F-4BF1-8F8C-D3B04444B412}" type="presParOf" srcId="{653DA6BA-53A8-4EA1-995F-75883EFBD9B8}" destId="{09AF804C-229F-47C8-B096-B96542F2670C}" srcOrd="2" destOrd="0" presId="urn:microsoft.com/office/officeart/2008/layout/VerticalCurvedList"/>
    <dgm:cxn modelId="{C4B5AC75-1823-4F12-A89A-FAD0AA7862E5}" type="presParOf" srcId="{09AF804C-229F-47C8-B096-B96542F2670C}" destId="{C5700BE5-5ECE-42AA-BADC-0530D44F09E1}" srcOrd="0" destOrd="0" presId="urn:microsoft.com/office/officeart/2008/layout/VerticalCurvedList"/>
    <dgm:cxn modelId="{3EF2D202-AC7D-4CFB-9655-88D40D56813F}" type="presParOf" srcId="{653DA6BA-53A8-4EA1-995F-75883EFBD9B8}" destId="{684FC0A0-1D5F-415B-8188-BF7DB0B242FC}" srcOrd="3" destOrd="0" presId="urn:microsoft.com/office/officeart/2008/layout/VerticalCurvedList"/>
    <dgm:cxn modelId="{4EF188B7-7687-46D8-B293-229AECA1ED51}" type="presParOf" srcId="{653DA6BA-53A8-4EA1-995F-75883EFBD9B8}" destId="{977662D2-1D46-48A9-B265-B4E0FAB28207}" srcOrd="4" destOrd="0" presId="urn:microsoft.com/office/officeart/2008/layout/VerticalCurvedList"/>
    <dgm:cxn modelId="{2B239C0A-2725-41FC-AF05-F9250CED2049}" type="presParOf" srcId="{977662D2-1D46-48A9-B265-B4E0FAB28207}" destId="{E4662FB9-B6C3-4E9D-AA57-B87A6202D83E}" srcOrd="0" destOrd="0" presId="urn:microsoft.com/office/officeart/2008/layout/VerticalCurvedList"/>
    <dgm:cxn modelId="{87471D73-1219-4D88-9B86-01CBEB19BA2B}" type="presParOf" srcId="{653DA6BA-53A8-4EA1-995F-75883EFBD9B8}" destId="{2EA0F0A8-3F8B-4538-B789-6F991DE0649C}" srcOrd="5" destOrd="0" presId="urn:microsoft.com/office/officeart/2008/layout/VerticalCurvedList"/>
    <dgm:cxn modelId="{37285E73-7C7B-4D2A-B3EB-CC62BD32ED26}" type="presParOf" srcId="{653DA6BA-53A8-4EA1-995F-75883EFBD9B8}" destId="{D6E6B754-3F3E-49A3-8711-89312A08635A}" srcOrd="6" destOrd="0" presId="urn:microsoft.com/office/officeart/2008/layout/VerticalCurvedList"/>
    <dgm:cxn modelId="{2CB46BAA-C2EE-4ACE-B5DC-4E4FB6059075}" type="presParOf" srcId="{D6E6B754-3F3E-49A3-8711-89312A08635A}" destId="{AAB9C6C0-5228-406C-A90B-F6B851CD6A19}" srcOrd="0" destOrd="0" presId="urn:microsoft.com/office/officeart/2008/layout/VerticalCurvedList"/>
    <dgm:cxn modelId="{750C70CA-AE00-4B56-BD12-4237E084C52D}" type="presParOf" srcId="{653DA6BA-53A8-4EA1-995F-75883EFBD9B8}" destId="{607946C3-CA8D-4B87-8C2A-DF6EF879E625}" srcOrd="7" destOrd="0" presId="urn:microsoft.com/office/officeart/2008/layout/VerticalCurvedList"/>
    <dgm:cxn modelId="{5215BC3E-72B9-448F-BC9C-FA68D84E8D4D}" type="presParOf" srcId="{653DA6BA-53A8-4EA1-995F-75883EFBD9B8}" destId="{1DD11A8B-4F69-4085-ADF2-791AA80BD239}" srcOrd="8" destOrd="0" presId="urn:microsoft.com/office/officeart/2008/layout/VerticalCurvedList"/>
    <dgm:cxn modelId="{2A1FB155-50C1-40D1-9CAB-1577A8E0CC51}" type="presParOf" srcId="{1DD11A8B-4F69-4085-ADF2-791AA80BD239}" destId="{9E58C1FF-F7B2-477E-AA3E-1A30638675B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82D058-6B49-4984-9E22-5E2B61C3ECCE}" type="doc">
      <dgm:prSet loTypeId="urn:microsoft.com/office/officeart/2005/8/layout/chevron1" loCatId="process" qsTypeId="urn:microsoft.com/office/officeart/2005/8/quickstyle/simple1" qsCatId="simple" csTypeId="urn:microsoft.com/office/officeart/2005/8/colors/accent2_2" csCatId="accent2" phldr="1"/>
      <dgm:spPr/>
    </dgm:pt>
    <dgm:pt modelId="{3DA5BBD8-0FCA-47CD-B2AF-22E9B58E9F61}">
      <dgm:prSet phldrT="[Text]"/>
      <dgm:spPr/>
      <dgm:t>
        <a:bodyPr/>
        <a:lstStyle/>
        <a:p>
          <a:r>
            <a:rPr lang="en-GB" dirty="0"/>
            <a:t>Consultation launched</a:t>
          </a:r>
        </a:p>
      </dgm:t>
    </dgm:pt>
    <dgm:pt modelId="{52829B3C-C2ED-43E4-9A8F-EAB027098312}" type="parTrans" cxnId="{0FA7F5E6-DB8B-4BFE-BDE2-C712B2CC08D4}">
      <dgm:prSet/>
      <dgm:spPr/>
      <dgm:t>
        <a:bodyPr/>
        <a:lstStyle/>
        <a:p>
          <a:endParaRPr lang="en-GB"/>
        </a:p>
      </dgm:t>
    </dgm:pt>
    <dgm:pt modelId="{3FD13B72-6BA2-4687-8DF9-663620B40397}" type="sibTrans" cxnId="{0FA7F5E6-DB8B-4BFE-BDE2-C712B2CC08D4}">
      <dgm:prSet/>
      <dgm:spPr/>
      <dgm:t>
        <a:bodyPr/>
        <a:lstStyle/>
        <a:p>
          <a:endParaRPr lang="en-GB"/>
        </a:p>
      </dgm:t>
    </dgm:pt>
    <dgm:pt modelId="{6C7A1D09-B0B6-408B-9CEB-59AD98A9887A}">
      <dgm:prSet phldrT="[Text]"/>
      <dgm:spPr/>
      <dgm:t>
        <a:bodyPr/>
        <a:lstStyle/>
        <a:p>
          <a:r>
            <a:rPr lang="en-GB" dirty="0"/>
            <a:t>Research data collection</a:t>
          </a:r>
        </a:p>
      </dgm:t>
    </dgm:pt>
    <dgm:pt modelId="{14D67BF0-549C-410C-80A1-EAEAAC1BE4EB}" type="parTrans" cxnId="{29A7EDE9-0D73-4323-84C0-6DF2ADD41319}">
      <dgm:prSet/>
      <dgm:spPr/>
      <dgm:t>
        <a:bodyPr/>
        <a:lstStyle/>
        <a:p>
          <a:endParaRPr lang="en-GB"/>
        </a:p>
      </dgm:t>
    </dgm:pt>
    <dgm:pt modelId="{7D15C0AD-52D7-4330-8042-1C6D98F190C3}" type="sibTrans" cxnId="{29A7EDE9-0D73-4323-84C0-6DF2ADD41319}">
      <dgm:prSet/>
      <dgm:spPr/>
      <dgm:t>
        <a:bodyPr/>
        <a:lstStyle/>
        <a:p>
          <a:endParaRPr lang="en-GB"/>
        </a:p>
      </dgm:t>
    </dgm:pt>
    <dgm:pt modelId="{4E7CD454-A834-4C4D-822C-FE36362897C7}">
      <dgm:prSet phldrT="[Text]"/>
      <dgm:spPr/>
      <dgm:t>
        <a:bodyPr/>
        <a:lstStyle/>
        <a:p>
          <a:r>
            <a:rPr lang="en-GB" dirty="0"/>
            <a:t>Consultation closes</a:t>
          </a:r>
        </a:p>
      </dgm:t>
    </dgm:pt>
    <dgm:pt modelId="{E1AB9D62-4E35-4343-9D13-BA031A3BC286}" type="parTrans" cxnId="{12A4F0FF-30C3-4A5A-828D-B9EF988BBEC8}">
      <dgm:prSet/>
      <dgm:spPr/>
      <dgm:t>
        <a:bodyPr/>
        <a:lstStyle/>
        <a:p>
          <a:endParaRPr lang="en-GB"/>
        </a:p>
      </dgm:t>
    </dgm:pt>
    <dgm:pt modelId="{5EA0FA14-539F-4400-ACF4-85DD54B3E617}" type="sibTrans" cxnId="{12A4F0FF-30C3-4A5A-828D-B9EF988BBEC8}">
      <dgm:prSet/>
      <dgm:spPr/>
      <dgm:t>
        <a:bodyPr/>
        <a:lstStyle/>
        <a:p>
          <a:endParaRPr lang="en-GB"/>
        </a:p>
      </dgm:t>
    </dgm:pt>
    <dgm:pt modelId="{B758A7BF-6A2C-470A-A6FA-F5073F512317}">
      <dgm:prSet/>
      <dgm:spPr/>
      <dgm:t>
        <a:bodyPr/>
        <a:lstStyle/>
        <a:p>
          <a:r>
            <a:rPr lang="en-GB" dirty="0"/>
            <a:t>Analysis and reporting</a:t>
          </a:r>
        </a:p>
      </dgm:t>
    </dgm:pt>
    <dgm:pt modelId="{0F4815D0-40E0-43B9-B2A3-ABF2EBFBD597}" type="parTrans" cxnId="{F8FEF52B-3C32-442C-B16D-1C7C6024BDC1}">
      <dgm:prSet/>
      <dgm:spPr/>
      <dgm:t>
        <a:bodyPr/>
        <a:lstStyle/>
        <a:p>
          <a:endParaRPr lang="en-GB"/>
        </a:p>
      </dgm:t>
    </dgm:pt>
    <dgm:pt modelId="{CDD56928-A206-4D3C-ADEB-F8B29E8BB34B}" type="sibTrans" cxnId="{F8FEF52B-3C32-442C-B16D-1C7C6024BDC1}">
      <dgm:prSet/>
      <dgm:spPr/>
      <dgm:t>
        <a:bodyPr/>
        <a:lstStyle/>
        <a:p>
          <a:endParaRPr lang="en-GB"/>
        </a:p>
      </dgm:t>
    </dgm:pt>
    <dgm:pt modelId="{61999CC1-3825-40A0-B8C1-2D58941DF35B}">
      <dgm:prSet/>
      <dgm:spPr/>
      <dgm:t>
        <a:bodyPr/>
        <a:lstStyle/>
        <a:p>
          <a:r>
            <a:rPr lang="en-GB" dirty="0"/>
            <a:t>Final outputs published</a:t>
          </a:r>
        </a:p>
      </dgm:t>
    </dgm:pt>
    <dgm:pt modelId="{8065CF5D-79A8-4217-9C80-8415DBF51AAA}" type="parTrans" cxnId="{769F8D3D-9D71-4846-8588-11D970F8194E}">
      <dgm:prSet/>
      <dgm:spPr/>
      <dgm:t>
        <a:bodyPr/>
        <a:lstStyle/>
        <a:p>
          <a:endParaRPr lang="en-GB"/>
        </a:p>
      </dgm:t>
    </dgm:pt>
    <dgm:pt modelId="{347EF4A9-F3CD-4EA4-9C2D-B1AF3B42A475}" type="sibTrans" cxnId="{769F8D3D-9D71-4846-8588-11D970F8194E}">
      <dgm:prSet/>
      <dgm:spPr/>
      <dgm:t>
        <a:bodyPr/>
        <a:lstStyle/>
        <a:p>
          <a:endParaRPr lang="en-GB"/>
        </a:p>
      </dgm:t>
    </dgm:pt>
    <dgm:pt modelId="{733143BF-ECDF-4330-AB73-EBCC03166D73}" type="pres">
      <dgm:prSet presAssocID="{F382D058-6B49-4984-9E22-5E2B61C3ECCE}" presName="Name0" presStyleCnt="0">
        <dgm:presLayoutVars>
          <dgm:dir/>
          <dgm:animLvl val="lvl"/>
          <dgm:resizeHandles val="exact"/>
        </dgm:presLayoutVars>
      </dgm:prSet>
      <dgm:spPr/>
    </dgm:pt>
    <dgm:pt modelId="{CD0EA94A-D107-4634-B4A5-1F31AE5406C3}" type="pres">
      <dgm:prSet presAssocID="{3DA5BBD8-0FCA-47CD-B2AF-22E9B58E9F61}" presName="parTxOnly" presStyleLbl="node1" presStyleIdx="0" presStyleCnt="5">
        <dgm:presLayoutVars>
          <dgm:chMax val="0"/>
          <dgm:chPref val="0"/>
          <dgm:bulletEnabled val="1"/>
        </dgm:presLayoutVars>
      </dgm:prSet>
      <dgm:spPr/>
    </dgm:pt>
    <dgm:pt modelId="{D67FB1A1-8C1C-46DD-A459-E2D572ADAB75}" type="pres">
      <dgm:prSet presAssocID="{3FD13B72-6BA2-4687-8DF9-663620B40397}" presName="parTxOnlySpace" presStyleCnt="0"/>
      <dgm:spPr/>
    </dgm:pt>
    <dgm:pt modelId="{E8F6F8F4-2573-41D8-B0B2-9F2860F1F4BD}" type="pres">
      <dgm:prSet presAssocID="{6C7A1D09-B0B6-408B-9CEB-59AD98A9887A}" presName="parTxOnly" presStyleLbl="node1" presStyleIdx="1" presStyleCnt="5">
        <dgm:presLayoutVars>
          <dgm:chMax val="0"/>
          <dgm:chPref val="0"/>
          <dgm:bulletEnabled val="1"/>
        </dgm:presLayoutVars>
      </dgm:prSet>
      <dgm:spPr/>
    </dgm:pt>
    <dgm:pt modelId="{BBAE9D0F-5E3E-465D-99D0-490E7629CBB4}" type="pres">
      <dgm:prSet presAssocID="{7D15C0AD-52D7-4330-8042-1C6D98F190C3}" presName="parTxOnlySpace" presStyleCnt="0"/>
      <dgm:spPr/>
    </dgm:pt>
    <dgm:pt modelId="{9801E3B7-67E9-4151-B8C3-C3134F304FEA}" type="pres">
      <dgm:prSet presAssocID="{4E7CD454-A834-4C4D-822C-FE36362897C7}" presName="parTxOnly" presStyleLbl="node1" presStyleIdx="2" presStyleCnt="5">
        <dgm:presLayoutVars>
          <dgm:chMax val="0"/>
          <dgm:chPref val="0"/>
          <dgm:bulletEnabled val="1"/>
        </dgm:presLayoutVars>
      </dgm:prSet>
      <dgm:spPr/>
    </dgm:pt>
    <dgm:pt modelId="{15BFC1C9-C2F2-4133-B8DC-FB18BEF2D809}" type="pres">
      <dgm:prSet presAssocID="{5EA0FA14-539F-4400-ACF4-85DD54B3E617}" presName="parTxOnlySpace" presStyleCnt="0"/>
      <dgm:spPr/>
    </dgm:pt>
    <dgm:pt modelId="{A23AA4E4-8B75-4578-8907-9E0215DC5AB3}" type="pres">
      <dgm:prSet presAssocID="{B758A7BF-6A2C-470A-A6FA-F5073F512317}" presName="parTxOnly" presStyleLbl="node1" presStyleIdx="3" presStyleCnt="5">
        <dgm:presLayoutVars>
          <dgm:chMax val="0"/>
          <dgm:chPref val="0"/>
          <dgm:bulletEnabled val="1"/>
        </dgm:presLayoutVars>
      </dgm:prSet>
      <dgm:spPr/>
    </dgm:pt>
    <dgm:pt modelId="{21871E41-EEE8-4AFC-A61D-A345AD34AED4}" type="pres">
      <dgm:prSet presAssocID="{CDD56928-A206-4D3C-ADEB-F8B29E8BB34B}" presName="parTxOnlySpace" presStyleCnt="0"/>
      <dgm:spPr/>
    </dgm:pt>
    <dgm:pt modelId="{5D309BDD-FC10-41A2-8017-661E75119755}" type="pres">
      <dgm:prSet presAssocID="{61999CC1-3825-40A0-B8C1-2D58941DF35B}" presName="parTxOnly" presStyleLbl="node1" presStyleIdx="4" presStyleCnt="5">
        <dgm:presLayoutVars>
          <dgm:chMax val="0"/>
          <dgm:chPref val="0"/>
          <dgm:bulletEnabled val="1"/>
        </dgm:presLayoutVars>
      </dgm:prSet>
      <dgm:spPr/>
    </dgm:pt>
  </dgm:ptLst>
  <dgm:cxnLst>
    <dgm:cxn modelId="{F8FEF52B-3C32-442C-B16D-1C7C6024BDC1}" srcId="{F382D058-6B49-4984-9E22-5E2B61C3ECCE}" destId="{B758A7BF-6A2C-470A-A6FA-F5073F512317}" srcOrd="3" destOrd="0" parTransId="{0F4815D0-40E0-43B9-B2A3-ABF2EBFBD597}" sibTransId="{CDD56928-A206-4D3C-ADEB-F8B29E8BB34B}"/>
    <dgm:cxn modelId="{769F8D3D-9D71-4846-8588-11D970F8194E}" srcId="{F382D058-6B49-4984-9E22-5E2B61C3ECCE}" destId="{61999CC1-3825-40A0-B8C1-2D58941DF35B}" srcOrd="4" destOrd="0" parTransId="{8065CF5D-79A8-4217-9C80-8415DBF51AAA}" sibTransId="{347EF4A9-F3CD-4EA4-9C2D-B1AF3B42A475}"/>
    <dgm:cxn modelId="{BD22DD3D-02DF-403B-9D1F-3759370DE6EF}" type="presOf" srcId="{3DA5BBD8-0FCA-47CD-B2AF-22E9B58E9F61}" destId="{CD0EA94A-D107-4634-B4A5-1F31AE5406C3}" srcOrd="0" destOrd="0" presId="urn:microsoft.com/office/officeart/2005/8/layout/chevron1"/>
    <dgm:cxn modelId="{3DB19971-C08E-41B3-BFEA-C9EC795D6D90}" type="presOf" srcId="{6C7A1D09-B0B6-408B-9CEB-59AD98A9887A}" destId="{E8F6F8F4-2573-41D8-B0B2-9F2860F1F4BD}" srcOrd="0" destOrd="0" presId="urn:microsoft.com/office/officeart/2005/8/layout/chevron1"/>
    <dgm:cxn modelId="{E3EC7979-228A-4F9F-A62C-053C872B1CBD}" type="presOf" srcId="{4E7CD454-A834-4C4D-822C-FE36362897C7}" destId="{9801E3B7-67E9-4151-B8C3-C3134F304FEA}" srcOrd="0" destOrd="0" presId="urn:microsoft.com/office/officeart/2005/8/layout/chevron1"/>
    <dgm:cxn modelId="{1EF8657F-F0DD-475E-BA02-E4F15CF92FD2}" type="presOf" srcId="{B758A7BF-6A2C-470A-A6FA-F5073F512317}" destId="{A23AA4E4-8B75-4578-8907-9E0215DC5AB3}" srcOrd="0" destOrd="0" presId="urn:microsoft.com/office/officeart/2005/8/layout/chevron1"/>
    <dgm:cxn modelId="{2269A7CE-264F-47EA-81C5-98A1E3361EAD}" type="presOf" srcId="{F382D058-6B49-4984-9E22-5E2B61C3ECCE}" destId="{733143BF-ECDF-4330-AB73-EBCC03166D73}" srcOrd="0" destOrd="0" presId="urn:microsoft.com/office/officeart/2005/8/layout/chevron1"/>
    <dgm:cxn modelId="{30AE0AE3-F140-4B24-BCC7-87F91B1F52E4}" type="presOf" srcId="{61999CC1-3825-40A0-B8C1-2D58941DF35B}" destId="{5D309BDD-FC10-41A2-8017-661E75119755}" srcOrd="0" destOrd="0" presId="urn:microsoft.com/office/officeart/2005/8/layout/chevron1"/>
    <dgm:cxn modelId="{0FA7F5E6-DB8B-4BFE-BDE2-C712B2CC08D4}" srcId="{F382D058-6B49-4984-9E22-5E2B61C3ECCE}" destId="{3DA5BBD8-0FCA-47CD-B2AF-22E9B58E9F61}" srcOrd="0" destOrd="0" parTransId="{52829B3C-C2ED-43E4-9A8F-EAB027098312}" sibTransId="{3FD13B72-6BA2-4687-8DF9-663620B40397}"/>
    <dgm:cxn modelId="{29A7EDE9-0D73-4323-84C0-6DF2ADD41319}" srcId="{F382D058-6B49-4984-9E22-5E2B61C3ECCE}" destId="{6C7A1D09-B0B6-408B-9CEB-59AD98A9887A}" srcOrd="1" destOrd="0" parTransId="{14D67BF0-549C-410C-80A1-EAEAAC1BE4EB}" sibTransId="{7D15C0AD-52D7-4330-8042-1C6D98F190C3}"/>
    <dgm:cxn modelId="{12A4F0FF-30C3-4A5A-828D-B9EF988BBEC8}" srcId="{F382D058-6B49-4984-9E22-5E2B61C3ECCE}" destId="{4E7CD454-A834-4C4D-822C-FE36362897C7}" srcOrd="2" destOrd="0" parTransId="{E1AB9D62-4E35-4343-9D13-BA031A3BC286}" sibTransId="{5EA0FA14-539F-4400-ACF4-85DD54B3E617}"/>
    <dgm:cxn modelId="{DAD4FEAF-6C0C-4F46-B66B-E27FB2593543}" type="presParOf" srcId="{733143BF-ECDF-4330-AB73-EBCC03166D73}" destId="{CD0EA94A-D107-4634-B4A5-1F31AE5406C3}" srcOrd="0" destOrd="0" presId="urn:microsoft.com/office/officeart/2005/8/layout/chevron1"/>
    <dgm:cxn modelId="{029C5F2A-5F6B-4A48-8C7D-5B521A121495}" type="presParOf" srcId="{733143BF-ECDF-4330-AB73-EBCC03166D73}" destId="{D67FB1A1-8C1C-46DD-A459-E2D572ADAB75}" srcOrd="1" destOrd="0" presId="urn:microsoft.com/office/officeart/2005/8/layout/chevron1"/>
    <dgm:cxn modelId="{5CE930AD-903C-4F44-BBB7-ECEE6D3C4CE8}" type="presParOf" srcId="{733143BF-ECDF-4330-AB73-EBCC03166D73}" destId="{E8F6F8F4-2573-41D8-B0B2-9F2860F1F4BD}" srcOrd="2" destOrd="0" presId="urn:microsoft.com/office/officeart/2005/8/layout/chevron1"/>
    <dgm:cxn modelId="{213069D0-D29C-47FE-9005-1391BF184525}" type="presParOf" srcId="{733143BF-ECDF-4330-AB73-EBCC03166D73}" destId="{BBAE9D0F-5E3E-465D-99D0-490E7629CBB4}" srcOrd="3" destOrd="0" presId="urn:microsoft.com/office/officeart/2005/8/layout/chevron1"/>
    <dgm:cxn modelId="{945321FD-2B8F-43D9-A7CD-EC7F5367B05D}" type="presParOf" srcId="{733143BF-ECDF-4330-AB73-EBCC03166D73}" destId="{9801E3B7-67E9-4151-B8C3-C3134F304FEA}" srcOrd="4" destOrd="0" presId="urn:microsoft.com/office/officeart/2005/8/layout/chevron1"/>
    <dgm:cxn modelId="{CEDC0188-7C03-42F9-AABE-3957196ACB66}" type="presParOf" srcId="{733143BF-ECDF-4330-AB73-EBCC03166D73}" destId="{15BFC1C9-C2F2-4133-B8DC-FB18BEF2D809}" srcOrd="5" destOrd="0" presId="urn:microsoft.com/office/officeart/2005/8/layout/chevron1"/>
    <dgm:cxn modelId="{F655CEC1-BD02-4A31-9AC2-A265E8972F2C}" type="presParOf" srcId="{733143BF-ECDF-4330-AB73-EBCC03166D73}" destId="{A23AA4E4-8B75-4578-8907-9E0215DC5AB3}" srcOrd="6" destOrd="0" presId="urn:microsoft.com/office/officeart/2005/8/layout/chevron1"/>
    <dgm:cxn modelId="{AD237A62-C7EB-46D2-86CB-155B9D092360}" type="presParOf" srcId="{733143BF-ECDF-4330-AB73-EBCC03166D73}" destId="{21871E41-EEE8-4AFC-A61D-A345AD34AED4}" srcOrd="7" destOrd="0" presId="urn:microsoft.com/office/officeart/2005/8/layout/chevron1"/>
    <dgm:cxn modelId="{C66953F4-8F66-4138-8A1F-F856DBF16846}" type="presParOf" srcId="{733143BF-ECDF-4330-AB73-EBCC03166D73}" destId="{5D309BDD-FC10-41A2-8017-661E75119755}"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82D058-6B49-4984-9E22-5E2B61C3ECCE}" type="doc">
      <dgm:prSet loTypeId="urn:microsoft.com/office/officeart/2005/8/layout/chevron1" loCatId="process" qsTypeId="urn:microsoft.com/office/officeart/2005/8/quickstyle/simple1" qsCatId="simple" csTypeId="urn:microsoft.com/office/officeart/2005/8/colors/accent1_2" csCatId="accent1" phldr="1"/>
      <dgm:spPr/>
    </dgm:pt>
    <dgm:pt modelId="{3DA5BBD8-0FCA-47CD-B2AF-22E9B58E9F61}">
      <dgm:prSet phldrT="[Text]"/>
      <dgm:spPr/>
      <dgm:t>
        <a:bodyPr/>
        <a:lstStyle/>
        <a:p>
          <a:r>
            <a:rPr lang="en-GB" dirty="0"/>
            <a:t>March 2024</a:t>
          </a:r>
        </a:p>
      </dgm:t>
    </dgm:pt>
    <dgm:pt modelId="{52829B3C-C2ED-43E4-9A8F-EAB027098312}" type="parTrans" cxnId="{0FA7F5E6-DB8B-4BFE-BDE2-C712B2CC08D4}">
      <dgm:prSet/>
      <dgm:spPr/>
      <dgm:t>
        <a:bodyPr/>
        <a:lstStyle/>
        <a:p>
          <a:endParaRPr lang="en-GB"/>
        </a:p>
      </dgm:t>
    </dgm:pt>
    <dgm:pt modelId="{3FD13B72-6BA2-4687-8DF9-663620B40397}" type="sibTrans" cxnId="{0FA7F5E6-DB8B-4BFE-BDE2-C712B2CC08D4}">
      <dgm:prSet/>
      <dgm:spPr/>
      <dgm:t>
        <a:bodyPr/>
        <a:lstStyle/>
        <a:p>
          <a:endParaRPr lang="en-GB"/>
        </a:p>
      </dgm:t>
    </dgm:pt>
    <dgm:pt modelId="{6C7A1D09-B0B6-408B-9CEB-59AD98A9887A}">
      <dgm:prSet phldrT="[Text]"/>
      <dgm:spPr/>
      <dgm:t>
        <a:bodyPr/>
        <a:lstStyle/>
        <a:p>
          <a:r>
            <a:rPr lang="en-GB" dirty="0"/>
            <a:t>April – May 2024</a:t>
          </a:r>
        </a:p>
      </dgm:t>
    </dgm:pt>
    <dgm:pt modelId="{14D67BF0-549C-410C-80A1-EAEAAC1BE4EB}" type="parTrans" cxnId="{29A7EDE9-0D73-4323-84C0-6DF2ADD41319}">
      <dgm:prSet/>
      <dgm:spPr/>
      <dgm:t>
        <a:bodyPr/>
        <a:lstStyle/>
        <a:p>
          <a:endParaRPr lang="en-GB"/>
        </a:p>
      </dgm:t>
    </dgm:pt>
    <dgm:pt modelId="{7D15C0AD-52D7-4330-8042-1C6D98F190C3}" type="sibTrans" cxnId="{29A7EDE9-0D73-4323-84C0-6DF2ADD41319}">
      <dgm:prSet/>
      <dgm:spPr/>
      <dgm:t>
        <a:bodyPr/>
        <a:lstStyle/>
        <a:p>
          <a:endParaRPr lang="en-GB"/>
        </a:p>
      </dgm:t>
    </dgm:pt>
    <dgm:pt modelId="{4E7CD454-A834-4C4D-822C-FE36362897C7}">
      <dgm:prSet phldrT="[Text]"/>
      <dgm:spPr/>
      <dgm:t>
        <a:bodyPr/>
        <a:lstStyle/>
        <a:p>
          <a:r>
            <a:rPr lang="en-GB" dirty="0"/>
            <a:t>May 2024</a:t>
          </a:r>
        </a:p>
      </dgm:t>
    </dgm:pt>
    <dgm:pt modelId="{E1AB9D62-4E35-4343-9D13-BA031A3BC286}" type="parTrans" cxnId="{12A4F0FF-30C3-4A5A-828D-B9EF988BBEC8}">
      <dgm:prSet/>
      <dgm:spPr/>
      <dgm:t>
        <a:bodyPr/>
        <a:lstStyle/>
        <a:p>
          <a:endParaRPr lang="en-GB"/>
        </a:p>
      </dgm:t>
    </dgm:pt>
    <dgm:pt modelId="{5EA0FA14-539F-4400-ACF4-85DD54B3E617}" type="sibTrans" cxnId="{12A4F0FF-30C3-4A5A-828D-B9EF988BBEC8}">
      <dgm:prSet/>
      <dgm:spPr/>
      <dgm:t>
        <a:bodyPr/>
        <a:lstStyle/>
        <a:p>
          <a:endParaRPr lang="en-GB"/>
        </a:p>
      </dgm:t>
    </dgm:pt>
    <dgm:pt modelId="{B758A7BF-6A2C-470A-A6FA-F5073F512317}">
      <dgm:prSet/>
      <dgm:spPr/>
      <dgm:t>
        <a:bodyPr/>
        <a:lstStyle/>
        <a:p>
          <a:r>
            <a:rPr lang="en-GB" dirty="0"/>
            <a:t>June - July</a:t>
          </a:r>
        </a:p>
      </dgm:t>
    </dgm:pt>
    <dgm:pt modelId="{0F4815D0-40E0-43B9-B2A3-ABF2EBFBD597}" type="parTrans" cxnId="{F8FEF52B-3C32-442C-B16D-1C7C6024BDC1}">
      <dgm:prSet/>
      <dgm:spPr/>
      <dgm:t>
        <a:bodyPr/>
        <a:lstStyle/>
        <a:p>
          <a:endParaRPr lang="en-GB"/>
        </a:p>
      </dgm:t>
    </dgm:pt>
    <dgm:pt modelId="{CDD56928-A206-4D3C-ADEB-F8B29E8BB34B}" type="sibTrans" cxnId="{F8FEF52B-3C32-442C-B16D-1C7C6024BDC1}">
      <dgm:prSet/>
      <dgm:spPr/>
      <dgm:t>
        <a:bodyPr/>
        <a:lstStyle/>
        <a:p>
          <a:endParaRPr lang="en-GB"/>
        </a:p>
      </dgm:t>
    </dgm:pt>
    <dgm:pt modelId="{61999CC1-3825-40A0-B8C1-2D58941DF35B}">
      <dgm:prSet/>
      <dgm:spPr/>
      <dgm:t>
        <a:bodyPr/>
        <a:lstStyle/>
        <a:p>
          <a:r>
            <a:rPr lang="en-GB" dirty="0"/>
            <a:t>September 2024</a:t>
          </a:r>
        </a:p>
      </dgm:t>
    </dgm:pt>
    <dgm:pt modelId="{8065CF5D-79A8-4217-9C80-8415DBF51AAA}" type="parTrans" cxnId="{769F8D3D-9D71-4846-8588-11D970F8194E}">
      <dgm:prSet/>
      <dgm:spPr/>
      <dgm:t>
        <a:bodyPr/>
        <a:lstStyle/>
        <a:p>
          <a:endParaRPr lang="en-GB"/>
        </a:p>
      </dgm:t>
    </dgm:pt>
    <dgm:pt modelId="{347EF4A9-F3CD-4EA4-9C2D-B1AF3B42A475}" type="sibTrans" cxnId="{769F8D3D-9D71-4846-8588-11D970F8194E}">
      <dgm:prSet/>
      <dgm:spPr/>
      <dgm:t>
        <a:bodyPr/>
        <a:lstStyle/>
        <a:p>
          <a:endParaRPr lang="en-GB"/>
        </a:p>
      </dgm:t>
    </dgm:pt>
    <dgm:pt modelId="{733143BF-ECDF-4330-AB73-EBCC03166D73}" type="pres">
      <dgm:prSet presAssocID="{F382D058-6B49-4984-9E22-5E2B61C3ECCE}" presName="Name0" presStyleCnt="0">
        <dgm:presLayoutVars>
          <dgm:dir/>
          <dgm:animLvl val="lvl"/>
          <dgm:resizeHandles val="exact"/>
        </dgm:presLayoutVars>
      </dgm:prSet>
      <dgm:spPr/>
    </dgm:pt>
    <dgm:pt modelId="{CD0EA94A-D107-4634-B4A5-1F31AE5406C3}" type="pres">
      <dgm:prSet presAssocID="{3DA5BBD8-0FCA-47CD-B2AF-22E9B58E9F61}" presName="parTxOnly" presStyleLbl="node1" presStyleIdx="0" presStyleCnt="5">
        <dgm:presLayoutVars>
          <dgm:chMax val="0"/>
          <dgm:chPref val="0"/>
          <dgm:bulletEnabled val="1"/>
        </dgm:presLayoutVars>
      </dgm:prSet>
      <dgm:spPr/>
    </dgm:pt>
    <dgm:pt modelId="{D67FB1A1-8C1C-46DD-A459-E2D572ADAB75}" type="pres">
      <dgm:prSet presAssocID="{3FD13B72-6BA2-4687-8DF9-663620B40397}" presName="parTxOnlySpace" presStyleCnt="0"/>
      <dgm:spPr/>
    </dgm:pt>
    <dgm:pt modelId="{E8F6F8F4-2573-41D8-B0B2-9F2860F1F4BD}" type="pres">
      <dgm:prSet presAssocID="{6C7A1D09-B0B6-408B-9CEB-59AD98A9887A}" presName="parTxOnly" presStyleLbl="node1" presStyleIdx="1" presStyleCnt="5">
        <dgm:presLayoutVars>
          <dgm:chMax val="0"/>
          <dgm:chPref val="0"/>
          <dgm:bulletEnabled val="1"/>
        </dgm:presLayoutVars>
      </dgm:prSet>
      <dgm:spPr/>
    </dgm:pt>
    <dgm:pt modelId="{BBAE9D0F-5E3E-465D-99D0-490E7629CBB4}" type="pres">
      <dgm:prSet presAssocID="{7D15C0AD-52D7-4330-8042-1C6D98F190C3}" presName="parTxOnlySpace" presStyleCnt="0"/>
      <dgm:spPr/>
    </dgm:pt>
    <dgm:pt modelId="{9801E3B7-67E9-4151-B8C3-C3134F304FEA}" type="pres">
      <dgm:prSet presAssocID="{4E7CD454-A834-4C4D-822C-FE36362897C7}" presName="parTxOnly" presStyleLbl="node1" presStyleIdx="2" presStyleCnt="5">
        <dgm:presLayoutVars>
          <dgm:chMax val="0"/>
          <dgm:chPref val="0"/>
          <dgm:bulletEnabled val="1"/>
        </dgm:presLayoutVars>
      </dgm:prSet>
      <dgm:spPr/>
    </dgm:pt>
    <dgm:pt modelId="{15BFC1C9-C2F2-4133-B8DC-FB18BEF2D809}" type="pres">
      <dgm:prSet presAssocID="{5EA0FA14-539F-4400-ACF4-85DD54B3E617}" presName="parTxOnlySpace" presStyleCnt="0"/>
      <dgm:spPr/>
    </dgm:pt>
    <dgm:pt modelId="{A23AA4E4-8B75-4578-8907-9E0215DC5AB3}" type="pres">
      <dgm:prSet presAssocID="{B758A7BF-6A2C-470A-A6FA-F5073F512317}" presName="parTxOnly" presStyleLbl="node1" presStyleIdx="3" presStyleCnt="5">
        <dgm:presLayoutVars>
          <dgm:chMax val="0"/>
          <dgm:chPref val="0"/>
          <dgm:bulletEnabled val="1"/>
        </dgm:presLayoutVars>
      </dgm:prSet>
      <dgm:spPr/>
    </dgm:pt>
    <dgm:pt modelId="{21871E41-EEE8-4AFC-A61D-A345AD34AED4}" type="pres">
      <dgm:prSet presAssocID="{CDD56928-A206-4D3C-ADEB-F8B29E8BB34B}" presName="parTxOnlySpace" presStyleCnt="0"/>
      <dgm:spPr/>
    </dgm:pt>
    <dgm:pt modelId="{5D309BDD-FC10-41A2-8017-661E75119755}" type="pres">
      <dgm:prSet presAssocID="{61999CC1-3825-40A0-B8C1-2D58941DF35B}" presName="parTxOnly" presStyleLbl="node1" presStyleIdx="4" presStyleCnt="5">
        <dgm:presLayoutVars>
          <dgm:chMax val="0"/>
          <dgm:chPref val="0"/>
          <dgm:bulletEnabled val="1"/>
        </dgm:presLayoutVars>
      </dgm:prSet>
      <dgm:spPr/>
    </dgm:pt>
  </dgm:ptLst>
  <dgm:cxnLst>
    <dgm:cxn modelId="{F8FEF52B-3C32-442C-B16D-1C7C6024BDC1}" srcId="{F382D058-6B49-4984-9E22-5E2B61C3ECCE}" destId="{B758A7BF-6A2C-470A-A6FA-F5073F512317}" srcOrd="3" destOrd="0" parTransId="{0F4815D0-40E0-43B9-B2A3-ABF2EBFBD597}" sibTransId="{CDD56928-A206-4D3C-ADEB-F8B29E8BB34B}"/>
    <dgm:cxn modelId="{769F8D3D-9D71-4846-8588-11D970F8194E}" srcId="{F382D058-6B49-4984-9E22-5E2B61C3ECCE}" destId="{61999CC1-3825-40A0-B8C1-2D58941DF35B}" srcOrd="4" destOrd="0" parTransId="{8065CF5D-79A8-4217-9C80-8415DBF51AAA}" sibTransId="{347EF4A9-F3CD-4EA4-9C2D-B1AF3B42A475}"/>
    <dgm:cxn modelId="{BD22DD3D-02DF-403B-9D1F-3759370DE6EF}" type="presOf" srcId="{3DA5BBD8-0FCA-47CD-B2AF-22E9B58E9F61}" destId="{CD0EA94A-D107-4634-B4A5-1F31AE5406C3}" srcOrd="0" destOrd="0" presId="urn:microsoft.com/office/officeart/2005/8/layout/chevron1"/>
    <dgm:cxn modelId="{3DB19971-C08E-41B3-BFEA-C9EC795D6D90}" type="presOf" srcId="{6C7A1D09-B0B6-408B-9CEB-59AD98A9887A}" destId="{E8F6F8F4-2573-41D8-B0B2-9F2860F1F4BD}" srcOrd="0" destOrd="0" presId="urn:microsoft.com/office/officeart/2005/8/layout/chevron1"/>
    <dgm:cxn modelId="{E3EC7979-228A-4F9F-A62C-053C872B1CBD}" type="presOf" srcId="{4E7CD454-A834-4C4D-822C-FE36362897C7}" destId="{9801E3B7-67E9-4151-B8C3-C3134F304FEA}" srcOrd="0" destOrd="0" presId="urn:microsoft.com/office/officeart/2005/8/layout/chevron1"/>
    <dgm:cxn modelId="{1EF8657F-F0DD-475E-BA02-E4F15CF92FD2}" type="presOf" srcId="{B758A7BF-6A2C-470A-A6FA-F5073F512317}" destId="{A23AA4E4-8B75-4578-8907-9E0215DC5AB3}" srcOrd="0" destOrd="0" presId="urn:microsoft.com/office/officeart/2005/8/layout/chevron1"/>
    <dgm:cxn modelId="{2269A7CE-264F-47EA-81C5-98A1E3361EAD}" type="presOf" srcId="{F382D058-6B49-4984-9E22-5E2B61C3ECCE}" destId="{733143BF-ECDF-4330-AB73-EBCC03166D73}" srcOrd="0" destOrd="0" presId="urn:microsoft.com/office/officeart/2005/8/layout/chevron1"/>
    <dgm:cxn modelId="{30AE0AE3-F140-4B24-BCC7-87F91B1F52E4}" type="presOf" srcId="{61999CC1-3825-40A0-B8C1-2D58941DF35B}" destId="{5D309BDD-FC10-41A2-8017-661E75119755}" srcOrd="0" destOrd="0" presId="urn:microsoft.com/office/officeart/2005/8/layout/chevron1"/>
    <dgm:cxn modelId="{0FA7F5E6-DB8B-4BFE-BDE2-C712B2CC08D4}" srcId="{F382D058-6B49-4984-9E22-5E2B61C3ECCE}" destId="{3DA5BBD8-0FCA-47CD-B2AF-22E9B58E9F61}" srcOrd="0" destOrd="0" parTransId="{52829B3C-C2ED-43E4-9A8F-EAB027098312}" sibTransId="{3FD13B72-6BA2-4687-8DF9-663620B40397}"/>
    <dgm:cxn modelId="{29A7EDE9-0D73-4323-84C0-6DF2ADD41319}" srcId="{F382D058-6B49-4984-9E22-5E2B61C3ECCE}" destId="{6C7A1D09-B0B6-408B-9CEB-59AD98A9887A}" srcOrd="1" destOrd="0" parTransId="{14D67BF0-549C-410C-80A1-EAEAAC1BE4EB}" sibTransId="{7D15C0AD-52D7-4330-8042-1C6D98F190C3}"/>
    <dgm:cxn modelId="{12A4F0FF-30C3-4A5A-828D-B9EF988BBEC8}" srcId="{F382D058-6B49-4984-9E22-5E2B61C3ECCE}" destId="{4E7CD454-A834-4C4D-822C-FE36362897C7}" srcOrd="2" destOrd="0" parTransId="{E1AB9D62-4E35-4343-9D13-BA031A3BC286}" sibTransId="{5EA0FA14-539F-4400-ACF4-85DD54B3E617}"/>
    <dgm:cxn modelId="{DAD4FEAF-6C0C-4F46-B66B-E27FB2593543}" type="presParOf" srcId="{733143BF-ECDF-4330-AB73-EBCC03166D73}" destId="{CD0EA94A-D107-4634-B4A5-1F31AE5406C3}" srcOrd="0" destOrd="0" presId="urn:microsoft.com/office/officeart/2005/8/layout/chevron1"/>
    <dgm:cxn modelId="{029C5F2A-5F6B-4A48-8C7D-5B521A121495}" type="presParOf" srcId="{733143BF-ECDF-4330-AB73-EBCC03166D73}" destId="{D67FB1A1-8C1C-46DD-A459-E2D572ADAB75}" srcOrd="1" destOrd="0" presId="urn:microsoft.com/office/officeart/2005/8/layout/chevron1"/>
    <dgm:cxn modelId="{5CE930AD-903C-4F44-BBB7-ECEE6D3C4CE8}" type="presParOf" srcId="{733143BF-ECDF-4330-AB73-EBCC03166D73}" destId="{E8F6F8F4-2573-41D8-B0B2-9F2860F1F4BD}" srcOrd="2" destOrd="0" presId="urn:microsoft.com/office/officeart/2005/8/layout/chevron1"/>
    <dgm:cxn modelId="{213069D0-D29C-47FE-9005-1391BF184525}" type="presParOf" srcId="{733143BF-ECDF-4330-AB73-EBCC03166D73}" destId="{BBAE9D0F-5E3E-465D-99D0-490E7629CBB4}" srcOrd="3" destOrd="0" presId="urn:microsoft.com/office/officeart/2005/8/layout/chevron1"/>
    <dgm:cxn modelId="{945321FD-2B8F-43D9-A7CD-EC7F5367B05D}" type="presParOf" srcId="{733143BF-ECDF-4330-AB73-EBCC03166D73}" destId="{9801E3B7-67E9-4151-B8C3-C3134F304FEA}" srcOrd="4" destOrd="0" presId="urn:microsoft.com/office/officeart/2005/8/layout/chevron1"/>
    <dgm:cxn modelId="{CEDC0188-7C03-42F9-AABE-3957196ACB66}" type="presParOf" srcId="{733143BF-ECDF-4330-AB73-EBCC03166D73}" destId="{15BFC1C9-C2F2-4133-B8DC-FB18BEF2D809}" srcOrd="5" destOrd="0" presId="urn:microsoft.com/office/officeart/2005/8/layout/chevron1"/>
    <dgm:cxn modelId="{F655CEC1-BD02-4A31-9AC2-A265E8972F2C}" type="presParOf" srcId="{733143BF-ECDF-4330-AB73-EBCC03166D73}" destId="{A23AA4E4-8B75-4578-8907-9E0215DC5AB3}" srcOrd="6" destOrd="0" presId="urn:microsoft.com/office/officeart/2005/8/layout/chevron1"/>
    <dgm:cxn modelId="{AD237A62-C7EB-46D2-86CB-155B9D092360}" type="presParOf" srcId="{733143BF-ECDF-4330-AB73-EBCC03166D73}" destId="{21871E41-EEE8-4AFC-A61D-A345AD34AED4}" srcOrd="7" destOrd="0" presId="urn:microsoft.com/office/officeart/2005/8/layout/chevron1"/>
    <dgm:cxn modelId="{C66953F4-8F66-4138-8A1F-F856DBF16846}" type="presParOf" srcId="{733143BF-ECDF-4330-AB73-EBCC03166D73}" destId="{5D309BDD-FC10-41A2-8017-661E75119755}" srcOrd="8"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E38E69-ACBD-4573-8D1D-A16927DA91E6}">
      <dsp:nvSpPr>
        <dsp:cNvPr id="0" name=""/>
        <dsp:cNvSpPr/>
      </dsp:nvSpPr>
      <dsp:spPr>
        <a:xfrm>
          <a:off x="0" y="358843"/>
          <a:ext cx="10298945" cy="123069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t>The Ofsted Big Listen seeks views across our work, from schools and children’s social care to teacher training and early years.</a:t>
          </a:r>
          <a:endParaRPr lang="en-US" sz="2200" kern="1200" dirty="0"/>
        </a:p>
      </dsp:txBody>
      <dsp:txXfrm>
        <a:off x="60077" y="418920"/>
        <a:ext cx="10178791" cy="1110539"/>
      </dsp:txXfrm>
    </dsp:sp>
    <dsp:sp modelId="{7546E626-4C7E-4ADA-B0FE-742D7D37F7AE}">
      <dsp:nvSpPr>
        <dsp:cNvPr id="0" name=""/>
        <dsp:cNvSpPr/>
      </dsp:nvSpPr>
      <dsp:spPr>
        <a:xfrm>
          <a:off x="0" y="1652897"/>
          <a:ext cx="10298945" cy="1230693"/>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a:t>The Big Listen will be an opportunity for Ofsted to hear directly from parents, carers and the public, and professionals about the strengths and weaknesses of Ofsted’s current approach to inspection and regulation. </a:t>
          </a:r>
          <a:endParaRPr lang="en-US" sz="2200" kern="1200"/>
        </a:p>
      </dsp:txBody>
      <dsp:txXfrm>
        <a:off x="60077" y="1712974"/>
        <a:ext cx="10178791" cy="1110539"/>
      </dsp:txXfrm>
    </dsp:sp>
    <dsp:sp modelId="{B3211B5E-F9F8-4D26-89E4-6DEFF8737294}">
      <dsp:nvSpPr>
        <dsp:cNvPr id="0" name=""/>
        <dsp:cNvSpPr/>
      </dsp:nvSpPr>
      <dsp:spPr>
        <a:xfrm>
          <a:off x="0" y="2946951"/>
          <a:ext cx="10298945" cy="1230693"/>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t>It is a demonstration of our determination to work openly and transparently with parents and the sectors that we inspect and regulate, while always maintaining a focus on ensuring the highest standards of education and care for children and learners.</a:t>
          </a:r>
          <a:endParaRPr lang="en-US" sz="2200" kern="1200" dirty="0"/>
        </a:p>
      </dsp:txBody>
      <dsp:txXfrm>
        <a:off x="60077" y="3007028"/>
        <a:ext cx="10178791" cy="11105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568856-F608-4176-A3B6-4FED96B6FD3D}">
      <dsp:nvSpPr>
        <dsp:cNvPr id="0" name=""/>
        <dsp:cNvSpPr/>
      </dsp:nvSpPr>
      <dsp:spPr>
        <a:xfrm>
          <a:off x="0" y="1080567"/>
          <a:ext cx="2957512" cy="187802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A5FC94-8444-43CD-B585-A2FBE9E3F72B}">
      <dsp:nvSpPr>
        <dsp:cNvPr id="0" name=""/>
        <dsp:cNvSpPr/>
      </dsp:nvSpPr>
      <dsp:spPr>
        <a:xfrm>
          <a:off x="328612"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a:t>Formal public consultation</a:t>
          </a:r>
        </a:p>
      </dsp:txBody>
      <dsp:txXfrm>
        <a:off x="383617" y="1447754"/>
        <a:ext cx="2847502" cy="1768010"/>
      </dsp:txXfrm>
    </dsp:sp>
    <dsp:sp modelId="{ACB91910-9146-4AF7-8176-272253F7B6E7}">
      <dsp:nvSpPr>
        <dsp:cNvPr id="0" name=""/>
        <dsp:cNvSpPr/>
      </dsp:nvSpPr>
      <dsp:spPr>
        <a:xfrm>
          <a:off x="3614737" y="1080567"/>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F3C86D-4F07-4CC5-8BA8-804A89E9414A}">
      <dsp:nvSpPr>
        <dsp:cNvPr id="0" name=""/>
        <dsp:cNvSpPr/>
      </dsp:nvSpPr>
      <dsp:spPr>
        <a:xfrm>
          <a:off x="3943350"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a:t>Commissioned research with parents/carers and professionals</a:t>
          </a:r>
        </a:p>
      </dsp:txBody>
      <dsp:txXfrm>
        <a:off x="3998355" y="1447754"/>
        <a:ext cx="2847502" cy="1768010"/>
      </dsp:txXfrm>
    </dsp:sp>
    <dsp:sp modelId="{9DA30C36-089E-4DCA-B15E-22CAD25FE0AD}">
      <dsp:nvSpPr>
        <dsp:cNvPr id="0" name=""/>
        <dsp:cNvSpPr/>
      </dsp:nvSpPr>
      <dsp:spPr>
        <a:xfrm>
          <a:off x="7229475" y="1080567"/>
          <a:ext cx="2957512" cy="1878020"/>
        </a:xfrm>
        <a:prstGeom prst="roundRect">
          <a:avLst>
            <a:gd name="adj" fmla="val 1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543018-0EE0-4944-B4DD-2CF46D62AFA5}">
      <dsp:nvSpPr>
        <dsp:cNvPr id="0" name=""/>
        <dsp:cNvSpPr/>
      </dsp:nvSpPr>
      <dsp:spPr>
        <a:xfrm>
          <a:off x="7558087"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a:t>Focus groups with children and young people in care and care-leavers</a:t>
          </a:r>
        </a:p>
      </dsp:txBody>
      <dsp:txXfrm>
        <a:off x="7613092" y="1447754"/>
        <a:ext cx="2847502" cy="17680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C9BC45-F55D-473C-A814-0A497B2850D7}">
      <dsp:nvSpPr>
        <dsp:cNvPr id="0" name=""/>
        <dsp:cNvSpPr/>
      </dsp:nvSpPr>
      <dsp:spPr>
        <a:xfrm>
          <a:off x="-4919424" y="-753830"/>
          <a:ext cx="5858998" cy="5858998"/>
        </a:xfrm>
        <a:prstGeom prst="blockArc">
          <a:avLst>
            <a:gd name="adj1" fmla="val 18900000"/>
            <a:gd name="adj2" fmla="val 2700000"/>
            <a:gd name="adj3" fmla="val 369"/>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8F5268-0E01-4FB4-8650-99F35B30DBB0}">
      <dsp:nvSpPr>
        <dsp:cNvPr id="0" name=""/>
        <dsp:cNvSpPr/>
      </dsp:nvSpPr>
      <dsp:spPr>
        <a:xfrm>
          <a:off x="492024" y="334530"/>
          <a:ext cx="9963850" cy="66940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50800" rIns="50800" bIns="50800" numCol="1" spcCol="1270" anchor="ctr" anchorCtr="0">
          <a:noAutofit/>
        </a:bodyPr>
        <a:lstStyle/>
        <a:p>
          <a:pPr marL="0" lvl="0" indent="0" algn="l" defTabSz="889000">
            <a:lnSpc>
              <a:spcPct val="90000"/>
            </a:lnSpc>
            <a:spcBef>
              <a:spcPct val="0"/>
            </a:spcBef>
            <a:spcAft>
              <a:spcPct val="35000"/>
            </a:spcAft>
            <a:buNone/>
          </a:pPr>
          <a:r>
            <a:rPr lang="en-GB" sz="2000" b="1" i="0" kern="1200"/>
            <a:t>How we report on</a:t>
          </a:r>
          <a:r>
            <a:rPr lang="en-GB" sz="2000" b="0" i="0" kern="1200"/>
            <a:t> our education, early years and social care inspections. </a:t>
          </a:r>
          <a:endParaRPr lang="en-GB" sz="2000" kern="1200"/>
        </a:p>
      </dsp:txBody>
      <dsp:txXfrm>
        <a:off x="492024" y="334530"/>
        <a:ext cx="9963850" cy="669409"/>
      </dsp:txXfrm>
    </dsp:sp>
    <dsp:sp modelId="{C5700BE5-5ECE-42AA-BADC-0530D44F09E1}">
      <dsp:nvSpPr>
        <dsp:cNvPr id="0" name=""/>
        <dsp:cNvSpPr/>
      </dsp:nvSpPr>
      <dsp:spPr>
        <a:xfrm>
          <a:off x="73643" y="250854"/>
          <a:ext cx="836762" cy="836762"/>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4FC0A0-1D5F-415B-8188-BF7DB0B242FC}">
      <dsp:nvSpPr>
        <dsp:cNvPr id="0" name=""/>
        <dsp:cNvSpPr/>
      </dsp:nvSpPr>
      <dsp:spPr>
        <a:xfrm>
          <a:off x="875812" y="1338819"/>
          <a:ext cx="9580062" cy="669409"/>
        </a:xfrm>
        <a:prstGeom prst="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50800" rIns="50800" bIns="50800" numCol="1" spcCol="1270" anchor="ctr" anchorCtr="0">
          <a:noAutofit/>
        </a:bodyPr>
        <a:lstStyle/>
        <a:p>
          <a:pPr marL="0" lvl="0" indent="0" algn="l" defTabSz="889000">
            <a:lnSpc>
              <a:spcPct val="90000"/>
            </a:lnSpc>
            <a:spcBef>
              <a:spcPct val="0"/>
            </a:spcBef>
            <a:spcAft>
              <a:spcPct val="35000"/>
            </a:spcAft>
            <a:buNone/>
          </a:pPr>
          <a:r>
            <a:rPr lang="en-GB" sz="2000" b="0" i="0" kern="1200"/>
            <a:t>Our </a:t>
          </a:r>
          <a:r>
            <a:rPr lang="en-GB" sz="2000" b="1" i="0" kern="1200"/>
            <a:t>inspection and regulatory practice</a:t>
          </a:r>
          <a:r>
            <a:rPr lang="en-GB" sz="2000" b="0" i="0" kern="1200"/>
            <a:t> and exploring ways we can make sure our processes and practices work equally well across all settings and remits. </a:t>
          </a:r>
          <a:endParaRPr lang="en-GB" sz="2000" kern="1200"/>
        </a:p>
      </dsp:txBody>
      <dsp:txXfrm>
        <a:off x="875812" y="1338819"/>
        <a:ext cx="9580062" cy="669409"/>
      </dsp:txXfrm>
    </dsp:sp>
    <dsp:sp modelId="{E4662FB9-B6C3-4E9D-AA57-B87A6202D83E}">
      <dsp:nvSpPr>
        <dsp:cNvPr id="0" name=""/>
        <dsp:cNvSpPr/>
      </dsp:nvSpPr>
      <dsp:spPr>
        <a:xfrm>
          <a:off x="457431" y="1255143"/>
          <a:ext cx="836762" cy="836762"/>
        </a:xfrm>
        <a:prstGeom prst="ellipse">
          <a:avLst/>
        </a:prstGeom>
        <a:solidFill>
          <a:schemeClr val="lt1">
            <a:hueOff val="0"/>
            <a:satOff val="0"/>
            <a:lumOff val="0"/>
            <a:alphaOff val="0"/>
          </a:schemeClr>
        </a:solidFill>
        <a:ln w="12700" cap="flat" cmpd="sng" algn="ctr">
          <a:solidFill>
            <a:schemeClr val="accent5">
              <a:hueOff val="-2451115"/>
              <a:satOff val="-3409"/>
              <a:lumOff val="-1307"/>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A0F0A8-3F8B-4538-B789-6F991DE0649C}">
      <dsp:nvSpPr>
        <dsp:cNvPr id="0" name=""/>
        <dsp:cNvSpPr/>
      </dsp:nvSpPr>
      <dsp:spPr>
        <a:xfrm>
          <a:off x="875812" y="2343108"/>
          <a:ext cx="9580062" cy="669409"/>
        </a:xfrm>
        <a:prstGeom prst="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50800" rIns="50800" bIns="50800" numCol="1" spcCol="1270" anchor="ctr" anchorCtr="0">
          <a:noAutofit/>
        </a:bodyPr>
        <a:lstStyle/>
        <a:p>
          <a:pPr marL="0" lvl="0" indent="0" algn="l" defTabSz="889000">
            <a:lnSpc>
              <a:spcPct val="90000"/>
            </a:lnSpc>
            <a:spcBef>
              <a:spcPct val="0"/>
            </a:spcBef>
            <a:spcAft>
              <a:spcPct val="35000"/>
            </a:spcAft>
            <a:buNone/>
          </a:pPr>
          <a:r>
            <a:rPr lang="en-GB" sz="2000" b="0" i="0" kern="1200"/>
            <a:t>The </a:t>
          </a:r>
          <a:r>
            <a:rPr lang="en-GB" sz="2000" b="1" i="0" kern="1200"/>
            <a:t>impact</a:t>
          </a:r>
          <a:r>
            <a:rPr lang="en-GB" sz="2000" b="0" i="0" kern="1200"/>
            <a:t> and consequences of our work for everyone our work touches – children, parents, leaders, providers and professionals.</a:t>
          </a:r>
          <a:endParaRPr lang="en-GB" sz="2000" kern="1200"/>
        </a:p>
      </dsp:txBody>
      <dsp:txXfrm>
        <a:off x="875812" y="2343108"/>
        <a:ext cx="9580062" cy="669409"/>
      </dsp:txXfrm>
    </dsp:sp>
    <dsp:sp modelId="{AAB9C6C0-5228-406C-A90B-F6B851CD6A19}">
      <dsp:nvSpPr>
        <dsp:cNvPr id="0" name=""/>
        <dsp:cNvSpPr/>
      </dsp:nvSpPr>
      <dsp:spPr>
        <a:xfrm>
          <a:off x="457431" y="2259432"/>
          <a:ext cx="836762" cy="836762"/>
        </a:xfrm>
        <a:prstGeom prst="ellipse">
          <a:avLst/>
        </a:prstGeom>
        <a:solidFill>
          <a:schemeClr val="lt1">
            <a:hueOff val="0"/>
            <a:satOff val="0"/>
            <a:lumOff val="0"/>
            <a:alphaOff val="0"/>
          </a:schemeClr>
        </a:solidFill>
        <a:ln w="12700" cap="flat" cmpd="sng" algn="ctr">
          <a:solidFill>
            <a:schemeClr val="accent5">
              <a:hueOff val="-4902230"/>
              <a:satOff val="-6819"/>
              <a:lumOff val="-2615"/>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7946C3-CA8D-4B87-8C2A-DF6EF879E625}">
      <dsp:nvSpPr>
        <dsp:cNvPr id="0" name=""/>
        <dsp:cNvSpPr/>
      </dsp:nvSpPr>
      <dsp:spPr>
        <a:xfrm>
          <a:off x="492024" y="3347397"/>
          <a:ext cx="9963850" cy="669409"/>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50800" rIns="50800" bIns="50800" numCol="1" spcCol="1270" anchor="ctr" anchorCtr="0">
          <a:noAutofit/>
        </a:bodyPr>
        <a:lstStyle/>
        <a:p>
          <a:pPr marL="0" lvl="0" indent="0" algn="l" defTabSz="889000">
            <a:lnSpc>
              <a:spcPct val="90000"/>
            </a:lnSpc>
            <a:spcBef>
              <a:spcPct val="0"/>
            </a:spcBef>
            <a:spcAft>
              <a:spcPct val="35000"/>
            </a:spcAft>
            <a:buNone/>
          </a:pPr>
          <a:r>
            <a:rPr lang="en-GB" sz="2000" b="0" i="0" kern="1200"/>
            <a:t>Our </a:t>
          </a:r>
          <a:r>
            <a:rPr lang="en-GB" sz="2000" b="1" i="0" kern="1200"/>
            <a:t>culture and purpose</a:t>
          </a:r>
          <a:r>
            <a:rPr lang="en-GB" sz="2000" b="0" i="0" kern="1200"/>
            <a:t> – reviewing the way we approach and conduct our inspections and regulatory work.</a:t>
          </a:r>
          <a:endParaRPr lang="en-GB" sz="2000" kern="1200"/>
        </a:p>
      </dsp:txBody>
      <dsp:txXfrm>
        <a:off x="492024" y="3347397"/>
        <a:ext cx="9963850" cy="669409"/>
      </dsp:txXfrm>
    </dsp:sp>
    <dsp:sp modelId="{9E58C1FF-F7B2-477E-AA3E-1A30638675BB}">
      <dsp:nvSpPr>
        <dsp:cNvPr id="0" name=""/>
        <dsp:cNvSpPr/>
      </dsp:nvSpPr>
      <dsp:spPr>
        <a:xfrm>
          <a:off x="73643" y="3263721"/>
          <a:ext cx="836762" cy="836762"/>
        </a:xfrm>
        <a:prstGeom prst="ellipse">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0EA94A-D107-4634-B4A5-1F31AE5406C3}">
      <dsp:nvSpPr>
        <dsp:cNvPr id="0" name=""/>
        <dsp:cNvSpPr/>
      </dsp:nvSpPr>
      <dsp:spPr>
        <a:xfrm>
          <a:off x="2567" y="993574"/>
          <a:ext cx="2284883" cy="913953"/>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Consultation launched</a:t>
          </a:r>
        </a:p>
      </dsp:txBody>
      <dsp:txXfrm>
        <a:off x="459544" y="993574"/>
        <a:ext cx="1370930" cy="913953"/>
      </dsp:txXfrm>
    </dsp:sp>
    <dsp:sp modelId="{E8F6F8F4-2573-41D8-B0B2-9F2860F1F4BD}">
      <dsp:nvSpPr>
        <dsp:cNvPr id="0" name=""/>
        <dsp:cNvSpPr/>
      </dsp:nvSpPr>
      <dsp:spPr>
        <a:xfrm>
          <a:off x="2058962" y="993574"/>
          <a:ext cx="2284883" cy="913953"/>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Research data collection</a:t>
          </a:r>
        </a:p>
      </dsp:txBody>
      <dsp:txXfrm>
        <a:off x="2515939" y="993574"/>
        <a:ext cx="1370930" cy="913953"/>
      </dsp:txXfrm>
    </dsp:sp>
    <dsp:sp modelId="{9801E3B7-67E9-4151-B8C3-C3134F304FEA}">
      <dsp:nvSpPr>
        <dsp:cNvPr id="0" name=""/>
        <dsp:cNvSpPr/>
      </dsp:nvSpPr>
      <dsp:spPr>
        <a:xfrm>
          <a:off x="4115358" y="993574"/>
          <a:ext cx="2284883" cy="913953"/>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Consultation closes</a:t>
          </a:r>
        </a:p>
      </dsp:txBody>
      <dsp:txXfrm>
        <a:off x="4572335" y="993574"/>
        <a:ext cx="1370930" cy="913953"/>
      </dsp:txXfrm>
    </dsp:sp>
    <dsp:sp modelId="{A23AA4E4-8B75-4578-8907-9E0215DC5AB3}">
      <dsp:nvSpPr>
        <dsp:cNvPr id="0" name=""/>
        <dsp:cNvSpPr/>
      </dsp:nvSpPr>
      <dsp:spPr>
        <a:xfrm>
          <a:off x="6171753" y="993574"/>
          <a:ext cx="2284883" cy="913953"/>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Analysis and reporting</a:t>
          </a:r>
        </a:p>
      </dsp:txBody>
      <dsp:txXfrm>
        <a:off x="6628730" y="993574"/>
        <a:ext cx="1370930" cy="913953"/>
      </dsp:txXfrm>
    </dsp:sp>
    <dsp:sp modelId="{5D309BDD-FC10-41A2-8017-661E75119755}">
      <dsp:nvSpPr>
        <dsp:cNvPr id="0" name=""/>
        <dsp:cNvSpPr/>
      </dsp:nvSpPr>
      <dsp:spPr>
        <a:xfrm>
          <a:off x="8228148" y="993574"/>
          <a:ext cx="2284883" cy="913953"/>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GB" sz="1900" kern="1200" dirty="0"/>
            <a:t>Final outputs published</a:t>
          </a:r>
        </a:p>
      </dsp:txBody>
      <dsp:txXfrm>
        <a:off x="8685125" y="993574"/>
        <a:ext cx="1370930" cy="9139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0EA94A-D107-4634-B4A5-1F31AE5406C3}">
      <dsp:nvSpPr>
        <dsp:cNvPr id="0" name=""/>
        <dsp:cNvSpPr/>
      </dsp:nvSpPr>
      <dsp:spPr>
        <a:xfrm>
          <a:off x="2567" y="993574"/>
          <a:ext cx="2284883" cy="91395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t>March 2024</a:t>
          </a:r>
        </a:p>
      </dsp:txBody>
      <dsp:txXfrm>
        <a:off x="459544" y="993574"/>
        <a:ext cx="1370930" cy="913953"/>
      </dsp:txXfrm>
    </dsp:sp>
    <dsp:sp modelId="{E8F6F8F4-2573-41D8-B0B2-9F2860F1F4BD}">
      <dsp:nvSpPr>
        <dsp:cNvPr id="0" name=""/>
        <dsp:cNvSpPr/>
      </dsp:nvSpPr>
      <dsp:spPr>
        <a:xfrm>
          <a:off x="2058962" y="993574"/>
          <a:ext cx="2284883" cy="91395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t>April – May 2024</a:t>
          </a:r>
        </a:p>
      </dsp:txBody>
      <dsp:txXfrm>
        <a:off x="2515939" y="993574"/>
        <a:ext cx="1370930" cy="913953"/>
      </dsp:txXfrm>
    </dsp:sp>
    <dsp:sp modelId="{9801E3B7-67E9-4151-B8C3-C3134F304FEA}">
      <dsp:nvSpPr>
        <dsp:cNvPr id="0" name=""/>
        <dsp:cNvSpPr/>
      </dsp:nvSpPr>
      <dsp:spPr>
        <a:xfrm>
          <a:off x="4115358" y="993574"/>
          <a:ext cx="2284883" cy="91395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t>May 2024</a:t>
          </a:r>
        </a:p>
      </dsp:txBody>
      <dsp:txXfrm>
        <a:off x="4572335" y="993574"/>
        <a:ext cx="1370930" cy="913953"/>
      </dsp:txXfrm>
    </dsp:sp>
    <dsp:sp modelId="{A23AA4E4-8B75-4578-8907-9E0215DC5AB3}">
      <dsp:nvSpPr>
        <dsp:cNvPr id="0" name=""/>
        <dsp:cNvSpPr/>
      </dsp:nvSpPr>
      <dsp:spPr>
        <a:xfrm>
          <a:off x="6171753" y="993574"/>
          <a:ext cx="2284883" cy="91395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t>June - July</a:t>
          </a:r>
        </a:p>
      </dsp:txBody>
      <dsp:txXfrm>
        <a:off x="6628730" y="993574"/>
        <a:ext cx="1370930" cy="913953"/>
      </dsp:txXfrm>
    </dsp:sp>
    <dsp:sp modelId="{5D309BDD-FC10-41A2-8017-661E75119755}">
      <dsp:nvSpPr>
        <dsp:cNvPr id="0" name=""/>
        <dsp:cNvSpPr/>
      </dsp:nvSpPr>
      <dsp:spPr>
        <a:xfrm>
          <a:off x="8228148" y="993574"/>
          <a:ext cx="2284883" cy="91395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t>September 2024</a:t>
          </a:r>
        </a:p>
      </dsp:txBody>
      <dsp:txXfrm>
        <a:off x="8685125" y="993574"/>
        <a:ext cx="1370930" cy="91395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42907" cy="497975"/>
          </a:xfrm>
          <a:prstGeom prst="rect">
            <a:avLst/>
          </a:prstGeom>
        </p:spPr>
        <p:txBody>
          <a:bodyPr vert="horz" lIns="95486" tIns="47744" rIns="95486" bIns="47744" rtlCol="0"/>
          <a:lstStyle>
            <a:lvl1pPr algn="l">
              <a:defRPr sz="1300"/>
            </a:lvl1pPr>
          </a:lstStyle>
          <a:p>
            <a:endParaRPr lang="en-GB"/>
          </a:p>
        </p:txBody>
      </p:sp>
      <p:sp>
        <p:nvSpPr>
          <p:cNvPr id="3" name="Date Placeholder 2"/>
          <p:cNvSpPr>
            <a:spLocks noGrp="1"/>
          </p:cNvSpPr>
          <p:nvPr>
            <p:ph type="dt" idx="1"/>
          </p:nvPr>
        </p:nvSpPr>
        <p:spPr>
          <a:xfrm>
            <a:off x="3846849" y="2"/>
            <a:ext cx="2942907" cy="497975"/>
          </a:xfrm>
          <a:prstGeom prst="rect">
            <a:avLst/>
          </a:prstGeom>
        </p:spPr>
        <p:txBody>
          <a:bodyPr vert="horz" lIns="95486" tIns="47744" rIns="95486" bIns="47744" rtlCol="0"/>
          <a:lstStyle>
            <a:lvl1pPr algn="r">
              <a:defRPr sz="1300"/>
            </a:lvl1pPr>
          </a:lstStyle>
          <a:p>
            <a:fld id="{0E7F803F-D1A1-4D52-A3DB-A77171E4F83A}" type="datetimeFigureOut">
              <a:rPr lang="en-GB" smtClean="0"/>
              <a:t>11/04/2024</a:t>
            </a:fld>
            <a:endParaRPr lang="en-GB"/>
          </a:p>
        </p:txBody>
      </p:sp>
      <p:sp>
        <p:nvSpPr>
          <p:cNvPr id="4" name="Slide Image Placeholder 3"/>
          <p:cNvSpPr>
            <a:spLocks noGrp="1" noRot="1" noChangeAspect="1"/>
          </p:cNvSpPr>
          <p:nvPr>
            <p:ph type="sldImg" idx="2"/>
          </p:nvPr>
        </p:nvSpPr>
        <p:spPr>
          <a:xfrm>
            <a:off x="419100" y="1241425"/>
            <a:ext cx="5954713" cy="3349625"/>
          </a:xfrm>
          <a:prstGeom prst="rect">
            <a:avLst/>
          </a:prstGeom>
          <a:noFill/>
          <a:ln w="12700">
            <a:solidFill>
              <a:prstClr val="black"/>
            </a:solidFill>
          </a:ln>
        </p:spPr>
        <p:txBody>
          <a:bodyPr vert="horz" lIns="95486" tIns="47744" rIns="95486" bIns="47744" rtlCol="0" anchor="ctr"/>
          <a:lstStyle/>
          <a:p>
            <a:endParaRPr lang="en-GB"/>
          </a:p>
        </p:txBody>
      </p:sp>
      <p:sp>
        <p:nvSpPr>
          <p:cNvPr id="5" name="Notes Placeholder 4"/>
          <p:cNvSpPr>
            <a:spLocks noGrp="1"/>
          </p:cNvSpPr>
          <p:nvPr>
            <p:ph type="body" sz="quarter" idx="3"/>
          </p:nvPr>
        </p:nvSpPr>
        <p:spPr>
          <a:xfrm>
            <a:off x="679133" y="4776434"/>
            <a:ext cx="5433060" cy="3907989"/>
          </a:xfrm>
          <a:prstGeom prst="rect">
            <a:avLst/>
          </a:prstGeom>
        </p:spPr>
        <p:txBody>
          <a:bodyPr vert="horz" lIns="95486" tIns="47744" rIns="95486" bIns="4774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27076"/>
            <a:ext cx="2942907" cy="497974"/>
          </a:xfrm>
          <a:prstGeom prst="rect">
            <a:avLst/>
          </a:prstGeom>
        </p:spPr>
        <p:txBody>
          <a:bodyPr vert="horz" lIns="95486" tIns="47744" rIns="95486" bIns="47744" rtlCol="0" anchor="b"/>
          <a:lstStyle>
            <a:lvl1pPr algn="l">
              <a:defRPr sz="1300"/>
            </a:lvl1pPr>
          </a:lstStyle>
          <a:p>
            <a:endParaRPr lang="en-GB"/>
          </a:p>
        </p:txBody>
      </p:sp>
      <p:sp>
        <p:nvSpPr>
          <p:cNvPr id="7" name="Slide Number Placeholder 6"/>
          <p:cNvSpPr>
            <a:spLocks noGrp="1"/>
          </p:cNvSpPr>
          <p:nvPr>
            <p:ph type="sldNum" sz="quarter" idx="5"/>
          </p:nvPr>
        </p:nvSpPr>
        <p:spPr>
          <a:xfrm>
            <a:off x="3846849" y="9427076"/>
            <a:ext cx="2942907" cy="497974"/>
          </a:xfrm>
          <a:prstGeom prst="rect">
            <a:avLst/>
          </a:prstGeom>
        </p:spPr>
        <p:txBody>
          <a:bodyPr vert="horz" lIns="95486" tIns="47744" rIns="95486" bIns="47744" rtlCol="0" anchor="b"/>
          <a:lstStyle>
            <a:lvl1pPr algn="r">
              <a:defRPr sz="1300"/>
            </a:lvl1pPr>
          </a:lstStyle>
          <a:p>
            <a:fld id="{84C5A11B-B8B8-44F3-860C-35CF1D16E115}" type="slidenum">
              <a:rPr lang="en-GB" smtClean="0"/>
              <a:t>‹#›</a:t>
            </a:fld>
            <a:endParaRPr lang="en-GB"/>
          </a:p>
        </p:txBody>
      </p:sp>
    </p:spTree>
    <p:extLst>
      <p:ext uri="{BB962C8B-B14F-4D97-AF65-F5344CB8AC3E}">
        <p14:creationId xmlns:p14="http://schemas.microsoft.com/office/powerpoint/2010/main" val="3597019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ur03.safelinks.protection.outlook.com/?url=https%3A%2F%2Fofsted.us4.list-manage.com%2Ftrack%2Fclick%3Fu%3D46387df40cbf78623e0679b2f%26id%3D1d1732dda7%26e%3D90e65e3fad&amp;data=05%7C02%7CHelen.Matthews%40ofsted.gov.uk%7C5dfdb1c7556a4836624408dc5574cc34%7Ca708279dde884b62956085a6be8c08cc%7C0%7C0%7C638479207330741057%7CUnknown%7CTWFpbGZsb3d8eyJWIjoiMC4wLjAwMDAiLCJQIjoiV2luMzIiLCJBTiI6Ik1haWwiLCJXVCI6Mn0%3D%7C0%7C%7C%7C&amp;sdata=P9QPa8iNhUGzqzvyOaf2VbBoqvvBR8REMi8zIYlFwJ8%3D&amp;reserved=0"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Hello and welcome. My name is Helen Matthews, Deputy Director inspection policy in education directorate at Ofsted.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9FBD9-7137-4D5C-A793-2620AAF05C84}"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461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8D597C89-B20B-4ED3-8599-41B8DA21E7A9}"/>
              </a:ext>
            </a:extLst>
          </p:cNvPr>
          <p:cNvSpPr>
            <a:spLocks noGrp="1" noRot="1" noChangeAspect="1" noTextEdit="1"/>
          </p:cNvSpPr>
          <p:nvPr>
            <p:ph type="sldImg"/>
          </p:nvPr>
        </p:nvSpPr>
        <p:spPr bwMode="auto">
          <a:xfrm>
            <a:off x="422275" y="936625"/>
            <a:ext cx="5953125"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1A085C79-9934-4E03-A3B5-ADD61F661882}"/>
              </a:ext>
            </a:extLst>
          </p:cNvPr>
          <p:cNvSpPr>
            <a:spLocks noGrp="1"/>
          </p:cNvSpPr>
          <p:nvPr>
            <p:ph type="body" idx="1"/>
          </p:nvPr>
        </p:nvSpPr>
        <p:spPr bwMode="auto">
          <a:xfrm>
            <a:off x="422275" y="4509016"/>
            <a:ext cx="5953125" cy="51639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altLang="en-US" sz="1100" b="1" dirty="0"/>
              <a:t>Our strategic priorities </a:t>
            </a:r>
          </a:p>
          <a:p>
            <a:pPr eaLnBrk="1" hangingPunct="1">
              <a:buFont typeface="Wingdings" panose="05000000000000000000" pitchFamily="2" charset="2"/>
              <a:buNone/>
            </a:pPr>
            <a:endParaRPr lang="en-GB" altLang="en-US" sz="1100" dirty="0">
              <a:cs typeface="Tahoma" panose="020B0604030504040204" pitchFamily="34" charset="0"/>
            </a:endParaRPr>
          </a:p>
          <a:p>
            <a:pPr eaLnBrk="1" hangingPunct="1">
              <a:buFont typeface="Wingdings" panose="05000000000000000000" pitchFamily="2" charset="2"/>
              <a:buNone/>
            </a:pPr>
            <a:r>
              <a:rPr lang="en-GB" altLang="en-US" sz="1100" b="1" dirty="0">
                <a:cs typeface="Tahoma" panose="020B0604030504040204" pitchFamily="34" charset="0"/>
              </a:rPr>
              <a:t>Inspections that raise standards</a:t>
            </a:r>
            <a:endParaRPr lang="en-GB" altLang="en-US" sz="1100" dirty="0">
              <a:cs typeface="Tahoma" panose="020B0604030504040204" pitchFamily="34" charset="0"/>
            </a:endParaRPr>
          </a:p>
          <a:p>
            <a:pPr eaLnBrk="1" hangingPunct="1">
              <a:buFont typeface="Wingdings" panose="05000000000000000000" pitchFamily="2" charset="2"/>
              <a:buNone/>
            </a:pPr>
            <a:r>
              <a:rPr lang="en-GB" altLang="en-US" sz="1100" dirty="0">
                <a:cs typeface="Tahoma" panose="020B0604030504040204" pitchFamily="34" charset="0"/>
              </a:rPr>
              <a:t>Our inspections help education and social care recover and improve</a:t>
            </a:r>
          </a:p>
          <a:p>
            <a:pPr eaLnBrk="1" hangingPunct="1">
              <a:buFont typeface="Wingdings" panose="05000000000000000000" pitchFamily="2" charset="2"/>
              <a:buNone/>
            </a:pPr>
            <a:endParaRPr lang="en-GB" altLang="en-US" sz="1100" dirty="0">
              <a:cs typeface="Tahoma" panose="020B0604030504040204" pitchFamily="34" charset="0"/>
            </a:endParaRPr>
          </a:p>
          <a:p>
            <a:pPr eaLnBrk="1" hangingPunct="1">
              <a:buFont typeface="Wingdings" panose="05000000000000000000" pitchFamily="2" charset="2"/>
              <a:buNone/>
            </a:pPr>
            <a:r>
              <a:rPr lang="en-GB" altLang="en-US" sz="1100" b="1" dirty="0">
                <a:cs typeface="Tahoma" panose="020B0604030504040204" pitchFamily="34" charset="0"/>
              </a:rPr>
              <a:t>Right touch regulation</a:t>
            </a:r>
            <a:endParaRPr lang="en-GB" altLang="en-US" sz="1100" dirty="0">
              <a:cs typeface="Tahoma" panose="020B0604030504040204" pitchFamily="34" charset="0"/>
            </a:endParaRPr>
          </a:p>
          <a:p>
            <a:pPr eaLnBrk="1" hangingPunct="1">
              <a:buFont typeface="Wingdings" panose="05000000000000000000" pitchFamily="2" charset="2"/>
              <a:buNone/>
            </a:pPr>
            <a:r>
              <a:rPr lang="en-GB" altLang="en-US" sz="1100" dirty="0">
                <a:cs typeface="Tahoma" panose="020B0604030504040204" pitchFamily="34" charset="0"/>
              </a:rPr>
              <a:t>Our regulation advances high quality care, education and safeguarding for children</a:t>
            </a:r>
          </a:p>
          <a:p>
            <a:pPr eaLnBrk="1" hangingPunct="1">
              <a:buFont typeface="Wingdings" panose="05000000000000000000" pitchFamily="2" charset="2"/>
              <a:buNone/>
            </a:pPr>
            <a:endParaRPr lang="en-GB" altLang="en-US" sz="1100" dirty="0">
              <a:cs typeface="Tahoma" panose="020B0604030504040204" pitchFamily="34" charset="0"/>
            </a:endParaRPr>
          </a:p>
          <a:p>
            <a:pPr eaLnBrk="1" hangingPunct="1">
              <a:buFont typeface="Wingdings" panose="05000000000000000000" pitchFamily="2" charset="2"/>
              <a:buNone/>
            </a:pPr>
            <a:r>
              <a:rPr lang="en-GB" altLang="en-US" sz="1100" b="1" dirty="0">
                <a:cs typeface="Tahoma" panose="020B0604030504040204" pitchFamily="34" charset="0"/>
              </a:rPr>
              <a:t>Making the most of our insights</a:t>
            </a:r>
            <a:endParaRPr lang="en-GB" altLang="en-US" sz="1100" dirty="0">
              <a:cs typeface="Tahoma" panose="020B0604030504040204" pitchFamily="34" charset="0"/>
            </a:endParaRPr>
          </a:p>
          <a:p>
            <a:pPr eaLnBrk="1" hangingPunct="1">
              <a:buFont typeface="Wingdings" panose="05000000000000000000" pitchFamily="2" charset="2"/>
              <a:buNone/>
            </a:pPr>
            <a:r>
              <a:rPr lang="en-GB" altLang="en-US" sz="1100" dirty="0">
                <a:cs typeface="Tahoma" panose="020B0604030504040204" pitchFamily="34" charset="0"/>
              </a:rPr>
              <a:t>We share insights through our research ana analysis. Our insights inform practitioners, policymakers and decision makers and lead to improvements across the system.</a:t>
            </a:r>
          </a:p>
          <a:p>
            <a:pPr eaLnBrk="1" hangingPunct="1">
              <a:buFont typeface="Wingdings" panose="05000000000000000000" pitchFamily="2" charset="2"/>
              <a:buNone/>
            </a:pPr>
            <a:endParaRPr lang="en-GB" altLang="en-US" sz="1100" dirty="0">
              <a:cs typeface="Tahoma" panose="020B0604030504040204" pitchFamily="34" charset="0"/>
            </a:endParaRPr>
          </a:p>
          <a:p>
            <a:pPr eaLnBrk="1" hangingPunct="1">
              <a:buFont typeface="Wingdings" panose="05000000000000000000" pitchFamily="2" charset="2"/>
              <a:buNone/>
            </a:pPr>
            <a:r>
              <a:rPr lang="en-GB" altLang="en-US" sz="1100" b="1" dirty="0">
                <a:cs typeface="Tahoma" panose="020B0604030504040204" pitchFamily="34" charset="0"/>
              </a:rPr>
              <a:t>The best start in life</a:t>
            </a:r>
          </a:p>
          <a:p>
            <a:pPr eaLnBrk="1" hangingPunct="1">
              <a:buFont typeface="Wingdings" panose="05000000000000000000" pitchFamily="2" charset="2"/>
              <a:buNone/>
            </a:pPr>
            <a:r>
              <a:rPr lang="en-GB" altLang="en-US" sz="1100" dirty="0">
                <a:cs typeface="Tahoma" panose="020B0604030504040204" pitchFamily="34" charset="0"/>
              </a:rPr>
              <a:t>We develop the evidence base about early years, education, including curriculum and pedagogy, and act on it.</a:t>
            </a:r>
          </a:p>
          <a:p>
            <a:pPr eaLnBrk="1" hangingPunct="1">
              <a:buFont typeface="Wingdings" panose="05000000000000000000" pitchFamily="2" charset="2"/>
              <a:buNone/>
            </a:pPr>
            <a:endParaRPr lang="en-GB" altLang="en-US" sz="1100" dirty="0">
              <a:cs typeface="Tahoma" panose="020B0604030504040204" pitchFamily="34" charset="0"/>
            </a:endParaRPr>
          </a:p>
          <a:p>
            <a:pPr eaLnBrk="1" hangingPunct="1">
              <a:buFont typeface="Wingdings" panose="05000000000000000000" pitchFamily="2" charset="2"/>
              <a:buNone/>
            </a:pPr>
            <a:r>
              <a:rPr lang="en-GB" altLang="en-US" sz="1100" b="1" dirty="0">
                <a:cs typeface="Tahoma" panose="020B0604030504040204" pitchFamily="34" charset="0"/>
              </a:rPr>
              <a:t>Keeping children safe</a:t>
            </a:r>
            <a:endParaRPr lang="en-GB" altLang="en-US" sz="1100" dirty="0">
              <a:cs typeface="Tahoma" panose="020B0604030504040204" pitchFamily="34" charset="0"/>
            </a:endParaRPr>
          </a:p>
          <a:p>
            <a:pPr eaLnBrk="1" hangingPunct="1">
              <a:buFont typeface="Wingdings" panose="05000000000000000000" pitchFamily="2" charset="2"/>
              <a:buNone/>
            </a:pPr>
            <a:r>
              <a:rPr lang="en-GB" altLang="en-US" sz="1100" dirty="0">
                <a:cs typeface="Tahoma" panose="020B0604030504040204" pitchFamily="34" charset="0"/>
              </a:rPr>
              <a:t>We promote children’s’ safety and welfare in everything we do</a:t>
            </a:r>
          </a:p>
          <a:p>
            <a:pPr eaLnBrk="1" hangingPunct="1">
              <a:buFont typeface="Wingdings" panose="05000000000000000000" pitchFamily="2" charset="2"/>
              <a:buNone/>
            </a:pPr>
            <a:endParaRPr lang="en-GB" altLang="en-US" sz="1100" b="1" dirty="0">
              <a:cs typeface="Tahoma" panose="020B0604030504040204" pitchFamily="34" charset="0"/>
            </a:endParaRPr>
          </a:p>
          <a:p>
            <a:pPr eaLnBrk="1" hangingPunct="1">
              <a:buFont typeface="Wingdings" panose="05000000000000000000" pitchFamily="2" charset="2"/>
              <a:buNone/>
            </a:pPr>
            <a:r>
              <a:rPr lang="en-GB" altLang="en-US" sz="1100" b="1" dirty="0">
                <a:cs typeface="Tahoma" panose="020B0604030504040204" pitchFamily="34" charset="0"/>
              </a:rPr>
              <a:t>Keeping pace with sector changes</a:t>
            </a:r>
          </a:p>
          <a:p>
            <a:pPr eaLnBrk="1" hangingPunct="1">
              <a:buFont typeface="Wingdings" panose="05000000000000000000" pitchFamily="2" charset="2"/>
              <a:buNone/>
            </a:pPr>
            <a:r>
              <a:rPr lang="en-GB" altLang="en-US" sz="1100" dirty="0">
                <a:cs typeface="Tahoma" panose="020B0604030504040204" pitchFamily="34" charset="0"/>
              </a:rPr>
              <a:t>We keep pace as the education and social care sectors evolve. We continually review our approach and advocate for additional powers where required.</a:t>
            </a:r>
          </a:p>
          <a:p>
            <a:pPr eaLnBrk="1" hangingPunct="1">
              <a:buFont typeface="Wingdings" panose="05000000000000000000" pitchFamily="2" charset="2"/>
              <a:buNone/>
            </a:pPr>
            <a:endParaRPr lang="en-GB" altLang="en-US" sz="1100" dirty="0">
              <a:cs typeface="Tahoma" panose="020B0604030504040204" pitchFamily="34" charset="0"/>
            </a:endParaRPr>
          </a:p>
          <a:p>
            <a:pPr eaLnBrk="1" hangingPunct="1">
              <a:buFont typeface="Wingdings" panose="05000000000000000000" pitchFamily="2" charset="2"/>
              <a:buNone/>
            </a:pPr>
            <a:r>
              <a:rPr lang="en-GB" altLang="en-US" sz="1100" b="1" dirty="0">
                <a:cs typeface="Tahoma" panose="020B0604030504040204" pitchFamily="34" charset="0"/>
              </a:rPr>
              <a:t>Accessible and engaged </a:t>
            </a:r>
          </a:p>
          <a:p>
            <a:pPr eaLnBrk="1" hangingPunct="1">
              <a:buFont typeface="Wingdings" panose="05000000000000000000" pitchFamily="2" charset="2"/>
              <a:buNone/>
            </a:pPr>
            <a:r>
              <a:rPr lang="en-GB" altLang="en-US" sz="1100" dirty="0">
                <a:cs typeface="Tahoma" panose="020B0604030504040204" pitchFamily="34" charset="0"/>
              </a:rPr>
              <a:t>We are open and accessible to our different audiences, understanding their needs.</a:t>
            </a:r>
          </a:p>
          <a:p>
            <a:pPr eaLnBrk="1" hangingPunct="1">
              <a:buFont typeface="Wingdings" panose="05000000000000000000" pitchFamily="2" charset="2"/>
              <a:buNone/>
            </a:pPr>
            <a:endParaRPr lang="en-GB" altLang="en-US" sz="1100" dirty="0">
              <a:cs typeface="Tahoma" panose="020B0604030504040204" pitchFamily="34" charset="0"/>
            </a:endParaRPr>
          </a:p>
          <a:p>
            <a:pPr eaLnBrk="1" hangingPunct="1">
              <a:buFont typeface="Wingdings" panose="05000000000000000000" pitchFamily="2" charset="2"/>
              <a:buNone/>
            </a:pPr>
            <a:r>
              <a:rPr lang="en-GB" altLang="en-US" sz="1100" b="1" dirty="0">
                <a:cs typeface="Tahoma" panose="020B0604030504040204" pitchFamily="34" charset="0"/>
              </a:rPr>
              <a:t>A skilled workforce</a:t>
            </a:r>
            <a:endParaRPr lang="en-GB" altLang="en-US" sz="1100" dirty="0">
              <a:cs typeface="Tahoma" panose="020B0604030504040204" pitchFamily="34" charset="0"/>
            </a:endParaRPr>
          </a:p>
          <a:p>
            <a:pPr eaLnBrk="1" hangingPunct="1">
              <a:buFont typeface="Wingdings" panose="05000000000000000000" pitchFamily="2" charset="2"/>
              <a:buNone/>
            </a:pPr>
            <a:r>
              <a:rPr lang="en-GB" altLang="en-US" sz="1100" dirty="0">
                <a:cs typeface="Tahoma" panose="020B0604030504040204" pitchFamily="34" charset="0"/>
              </a:rPr>
              <a:t>We make sure we have the tools. Knowledge and expertise we need to continue to be a force for improvement.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altLang="en-US" sz="1100" b="1" dirty="0"/>
          </a:p>
          <a:p>
            <a:pPr eaLnBrk="1" hangingPunct="1">
              <a:buFont typeface="Wingdings" panose="05000000000000000000" pitchFamily="2" charset="2"/>
              <a:buNone/>
            </a:pPr>
            <a:endParaRPr lang="en-GB" altLang="en-US" sz="1100" dirty="0">
              <a:latin typeface="Tahoma" panose="020B0604030504040204" pitchFamily="34" charset="0"/>
              <a:cs typeface="Tahoma" panose="020B0604030504040204" pitchFamily="34" charset="0"/>
            </a:endParaRPr>
          </a:p>
        </p:txBody>
      </p:sp>
      <p:sp>
        <p:nvSpPr>
          <p:cNvPr id="36868" name="Slide Number Placeholder 3">
            <a:extLst>
              <a:ext uri="{FF2B5EF4-FFF2-40B4-BE49-F238E27FC236}">
                <a16:creationId xmlns:a16="http://schemas.microsoft.com/office/drawing/2014/main" id="{D08DACCB-0732-4771-A735-F6A060275F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9300" indent="-285750">
              <a:defRPr>
                <a:solidFill>
                  <a:schemeClr val="tx1"/>
                </a:solidFill>
                <a:latin typeface="Calibri" panose="020F0502020204030204" pitchFamily="34" charset="0"/>
                <a:cs typeface="Arial" panose="020B0604020202020204" pitchFamily="34" charset="0"/>
              </a:defRPr>
            </a:lvl2pPr>
            <a:lvl3pPr marL="1152525" indent="-228600">
              <a:defRPr>
                <a:solidFill>
                  <a:schemeClr val="tx1"/>
                </a:solidFill>
                <a:latin typeface="Calibri" panose="020F0502020204030204" pitchFamily="34" charset="0"/>
                <a:cs typeface="Arial" panose="020B0604020202020204" pitchFamily="34" charset="0"/>
              </a:defRPr>
            </a:lvl3pPr>
            <a:lvl4pPr marL="1616075" indent="-228600">
              <a:defRPr>
                <a:solidFill>
                  <a:schemeClr val="tx1"/>
                </a:solidFill>
                <a:latin typeface="Calibri" panose="020F0502020204030204" pitchFamily="34" charset="0"/>
                <a:cs typeface="Arial" panose="020B0604020202020204" pitchFamily="34" charset="0"/>
              </a:defRPr>
            </a:lvl4pPr>
            <a:lvl5pPr marL="2078038" indent="-228600">
              <a:defRPr>
                <a:solidFill>
                  <a:schemeClr val="tx1"/>
                </a:solidFill>
                <a:latin typeface="Calibri" panose="020F0502020204030204" pitchFamily="34" charset="0"/>
                <a:cs typeface="Arial" panose="020B0604020202020204" pitchFamily="34" charset="0"/>
              </a:defRPr>
            </a:lvl5pPr>
            <a:lvl6pPr marL="2535238"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2438"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49638"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06838"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2955845-05AB-4C24-8A85-2DA6AFB8906E}" type="slidenum">
              <a:rPr lang="en-GB" altLang="en-US" smtClean="0">
                <a:solidFill>
                  <a:prstClr val="black"/>
                </a:solidFill>
              </a:rPr>
              <a:pPr/>
              <a:t>10</a:t>
            </a:fld>
            <a:endParaRPr lang="en-GB" altLang="en-US">
              <a:solidFill>
                <a:prstClr val="black"/>
              </a:solidFill>
            </a:endParaRPr>
          </a:p>
        </p:txBody>
      </p:sp>
    </p:spTree>
    <p:extLst>
      <p:ext uri="{BB962C8B-B14F-4D97-AF65-F5344CB8AC3E}">
        <p14:creationId xmlns:p14="http://schemas.microsoft.com/office/powerpoint/2010/main" val="1109041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one education inspection framework that provides the framework for inspection across these remits. This framework, developed in 2019, and based on extensive research, formed the basis of how we inspect different provisions. The framework looks in particular at the curriculum – what knowledge we want children and young people to learn and how the components of that knowledge are taught over time.</a:t>
            </a:r>
          </a:p>
        </p:txBody>
      </p:sp>
      <p:sp>
        <p:nvSpPr>
          <p:cNvPr id="4" name="Slide Number Placeholder 3"/>
          <p:cNvSpPr>
            <a:spLocks noGrp="1"/>
          </p:cNvSpPr>
          <p:nvPr>
            <p:ph type="sldNum" sz="quarter" idx="5"/>
          </p:nvPr>
        </p:nvSpPr>
        <p:spPr/>
        <p:txBody>
          <a:bodyPr/>
          <a:lstStyle/>
          <a:p>
            <a:fld id="{84C5A11B-B8B8-44F3-860C-35CF1D16E115}" type="slidenum">
              <a:rPr lang="en-GB" smtClean="0"/>
              <a:t>12</a:t>
            </a:fld>
            <a:endParaRPr lang="en-GB"/>
          </a:p>
        </p:txBody>
      </p:sp>
    </p:spTree>
    <p:extLst>
      <p:ext uri="{BB962C8B-B14F-4D97-AF65-F5344CB8AC3E}">
        <p14:creationId xmlns:p14="http://schemas.microsoft.com/office/powerpoint/2010/main" val="1760126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baseline="0" dirty="0">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baseline="0" dirty="0">
                <a:latin typeface="Tahoma" panose="020B0604030504040204" pitchFamily="34" charset="0"/>
                <a:ea typeface="Tahoma" panose="020B0604030504040204" pitchFamily="34" charset="0"/>
                <a:cs typeface="Tahoma" panose="020B0604030504040204" pitchFamily="34" charset="0"/>
              </a:rPr>
              <a:t>We know that our focus on the curriculum – steeped in research – has had a significant impact on schools in their curriculum design, thinking and understanding.</a:t>
            </a:r>
          </a:p>
          <a:p>
            <a:pPr marL="285750" marR="0" lvl="0" indent="-285750" algn="l" defTabSz="914400" rtl="0" eaLnBrk="1" fontAlgn="auto" latinLnBrk="0" hangingPunct="1">
              <a:lnSpc>
                <a:spcPct val="100000"/>
              </a:lnSpc>
              <a:spcBef>
                <a:spcPts val="0"/>
              </a:spcBef>
              <a:spcAft>
                <a:spcPts val="0"/>
              </a:spcAft>
              <a:buClrTx/>
              <a:buSzTx/>
              <a:buFontTx/>
              <a:buAutoNum type="romanLcParenBoth"/>
              <a:tabLst/>
              <a:defRPr/>
            </a:pPr>
            <a:r>
              <a:rPr lang="en-GB" sz="1100" b="1" u="sng" baseline="0" dirty="0">
                <a:latin typeface="Tahoma" panose="020B0604030504040204" pitchFamily="34" charset="0"/>
                <a:ea typeface="Tahoma" panose="020B0604030504040204" pitchFamily="34" charset="0"/>
                <a:cs typeface="Tahoma" panose="020B0604030504040204" pitchFamily="34" charset="0"/>
              </a:rPr>
              <a:t>However, Ofsted has a working definition, which is… ( click to next slide).</a:t>
            </a:r>
          </a:p>
          <a:p>
            <a:pPr marL="0" indent="0">
              <a:buNone/>
            </a:pPr>
            <a:endParaRPr lang="en-GB" sz="1100" b="1" baseline="0" dirty="0">
              <a:latin typeface="Tahoma" panose="020B0604030504040204" pitchFamily="34" charset="0"/>
              <a:ea typeface="Tahoma" panose="020B0604030504040204" pitchFamily="34" charset="0"/>
              <a:cs typeface="Tahoma" panose="020B0604030504040204" pitchFamily="34" charset="0"/>
            </a:endParaRPr>
          </a:p>
          <a:p>
            <a:pPr marL="285750" indent="-285750">
              <a:buAutoNum type="romanLcParenBoth"/>
            </a:pPr>
            <a:endParaRPr lang="en-GB" b="1" baseline="0" dirty="0"/>
          </a:p>
        </p:txBody>
      </p:sp>
      <p:sp>
        <p:nvSpPr>
          <p:cNvPr id="4" name="Slide Number Placeholder 3"/>
          <p:cNvSpPr>
            <a:spLocks noGrp="1"/>
          </p:cNvSpPr>
          <p:nvPr>
            <p:ph type="sldNum" sz="quarter" idx="10"/>
          </p:nvPr>
        </p:nvSpPr>
        <p:spPr/>
        <p:txBody>
          <a:bodyPr/>
          <a:lstStyle/>
          <a:p>
            <a:fld id="{84C5A11B-B8B8-44F3-860C-35CF1D16E115}" type="slidenum">
              <a:rPr lang="en-GB" smtClean="0"/>
              <a:t>13</a:t>
            </a:fld>
            <a:endParaRPr lang="en-GB"/>
          </a:p>
        </p:txBody>
      </p:sp>
    </p:spTree>
    <p:extLst>
      <p:ext uri="{BB962C8B-B14F-4D97-AF65-F5344CB8AC3E}">
        <p14:creationId xmlns:p14="http://schemas.microsoft.com/office/powerpoint/2010/main" val="1666619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4C5A11B-B8B8-44F3-860C-35CF1D16E115}" type="slidenum">
              <a:rPr lang="en-GB" smtClean="0"/>
              <a:t>14</a:t>
            </a:fld>
            <a:endParaRPr lang="en-GB"/>
          </a:p>
        </p:txBody>
      </p:sp>
    </p:spTree>
    <p:extLst>
      <p:ext uri="{BB962C8B-B14F-4D97-AF65-F5344CB8AC3E}">
        <p14:creationId xmlns:p14="http://schemas.microsoft.com/office/powerpoint/2010/main" val="4267235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4C5A11B-B8B8-44F3-860C-35CF1D16E115}" type="slidenum">
              <a:rPr lang="en-GB" smtClean="0"/>
              <a:t>15</a:t>
            </a:fld>
            <a:endParaRPr lang="en-GB"/>
          </a:p>
        </p:txBody>
      </p:sp>
    </p:spTree>
    <p:extLst>
      <p:ext uri="{BB962C8B-B14F-4D97-AF65-F5344CB8AC3E}">
        <p14:creationId xmlns:p14="http://schemas.microsoft.com/office/powerpoint/2010/main" val="1356979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B250D97A-167D-420F-BEA1-F89540FE1A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F131936-FA0C-4386-84D2-AABF5153887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200" b="1" dirty="0"/>
              <a:t>But it is now time for a change. The new HMCI started in January 2024. He was clear from the start that he wanted to make changes and in order to do so, wanted to listen to the views of the sectors and the children, young people, parents, carers and leaders that we serve.</a:t>
            </a:r>
          </a:p>
          <a:p>
            <a:pPr eaLnBrk="1" hangingPunct="1">
              <a:defRPr/>
            </a:pPr>
            <a:endParaRPr lang="en-GB" dirty="0"/>
          </a:p>
        </p:txBody>
      </p:sp>
      <p:sp>
        <p:nvSpPr>
          <p:cNvPr id="45060" name="Slide Number Placeholder 3">
            <a:extLst>
              <a:ext uri="{FF2B5EF4-FFF2-40B4-BE49-F238E27FC236}">
                <a16:creationId xmlns:a16="http://schemas.microsoft.com/office/drawing/2014/main" id="{273B3A93-D169-48B1-9ABA-213B378005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79463" indent="-298450">
              <a:defRPr>
                <a:solidFill>
                  <a:schemeClr val="tx1"/>
                </a:solidFill>
                <a:latin typeface="Calibri" panose="020F0502020204030204" pitchFamily="34" charset="0"/>
                <a:cs typeface="Arial" panose="020B0604020202020204" pitchFamily="34" charset="0"/>
              </a:defRPr>
            </a:lvl2pPr>
            <a:lvl3pPr marL="1201738" indent="-238125">
              <a:defRPr>
                <a:solidFill>
                  <a:schemeClr val="tx1"/>
                </a:solidFill>
                <a:latin typeface="Calibri" panose="020F0502020204030204" pitchFamily="34" charset="0"/>
                <a:cs typeface="Arial" panose="020B0604020202020204" pitchFamily="34" charset="0"/>
              </a:defRPr>
            </a:lvl3pPr>
            <a:lvl4pPr marL="1684338" indent="-238125">
              <a:defRPr>
                <a:solidFill>
                  <a:schemeClr val="tx1"/>
                </a:solidFill>
                <a:latin typeface="Calibri" panose="020F0502020204030204" pitchFamily="34" charset="0"/>
                <a:cs typeface="Arial" panose="020B0604020202020204" pitchFamily="34" charset="0"/>
              </a:defRPr>
            </a:lvl4pPr>
            <a:lvl5pPr marL="2163763" indent="-238125">
              <a:defRPr>
                <a:solidFill>
                  <a:schemeClr val="tx1"/>
                </a:solidFill>
                <a:latin typeface="Calibri" panose="020F0502020204030204" pitchFamily="34" charset="0"/>
                <a:cs typeface="Arial" panose="020B0604020202020204" pitchFamily="34" charset="0"/>
              </a:defRPr>
            </a:lvl5pPr>
            <a:lvl6pPr marL="2620963" indent="-23812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78163" indent="-23812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35363" indent="-23812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92563" indent="-23812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9FA99C9-3493-4B27-B123-B57D7DAC280A}" type="slidenum">
              <a:rPr lang="en-GB" altLang="en-US" smtClean="0">
                <a:solidFill>
                  <a:prstClr val="black"/>
                </a:solidFill>
              </a:rPr>
              <a:pPr/>
              <a:t>16</a:t>
            </a:fld>
            <a:endParaRPr lang="en-GB" altLang="en-US">
              <a:solidFill>
                <a:prstClr val="black"/>
              </a:solidFill>
            </a:endParaRPr>
          </a:p>
        </p:txBody>
      </p:sp>
    </p:spTree>
    <p:extLst>
      <p:ext uri="{BB962C8B-B14F-4D97-AF65-F5344CB8AC3E}">
        <p14:creationId xmlns:p14="http://schemas.microsoft.com/office/powerpoint/2010/main" val="594443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777958"/>
            <a:ext cx="5953125" cy="390923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i="0">
                <a:effectLst/>
              </a:rPr>
              <a:t>So why change and why now? Talk through the 4 areas.</a:t>
            </a:r>
            <a:endParaRPr lang="en-GB" sz="1100" b="0" i="0">
              <a:effectLst/>
            </a:endParaRPr>
          </a:p>
          <a:p>
            <a:endParaRPr lang="en-GB" sz="1100"/>
          </a:p>
        </p:txBody>
      </p:sp>
      <p:sp>
        <p:nvSpPr>
          <p:cNvPr id="4" name="Slide Number Placeholder 3"/>
          <p:cNvSpPr>
            <a:spLocks noGrp="1"/>
          </p:cNvSpPr>
          <p:nvPr>
            <p:ph type="sldNum" sz="quarter" idx="5"/>
          </p:nvPr>
        </p:nvSpPr>
        <p:spPr/>
        <p:txBody>
          <a:bodyPr/>
          <a:lstStyle/>
          <a:p>
            <a:fld id="{84C5A11B-B8B8-44F3-860C-35CF1D16E115}" type="slidenum">
              <a:rPr lang="en-GB" smtClean="0"/>
              <a:t>17</a:t>
            </a:fld>
            <a:endParaRPr lang="en-GB"/>
          </a:p>
        </p:txBody>
      </p:sp>
    </p:spTree>
    <p:extLst>
      <p:ext uri="{BB962C8B-B14F-4D97-AF65-F5344CB8AC3E}">
        <p14:creationId xmlns:p14="http://schemas.microsoft.com/office/powerpoint/2010/main" val="3826832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10988" y="4777958"/>
            <a:ext cx="5953124" cy="3909239"/>
          </a:xfrm>
        </p:spPr>
        <p:txBody>
          <a:bodyPr/>
          <a:lstStyle/>
          <a:p>
            <a:r>
              <a:rPr lang="en-GB" sz="1000">
                <a:latin typeface="Calibri" panose="020F0502020204030204" pitchFamily="34" charset="0"/>
                <a:ea typeface="Calibri" panose="020F0502020204030204" pitchFamily="34" charset="0"/>
                <a:cs typeface="Arial" panose="020B0604020202020204" pitchFamily="34" charset="0"/>
              </a:rPr>
              <a:t>So let us start with our new leader – Sir Martyn Oliver. With any change in leadership comes new perspectives and new priorities. Internally, the workforce can see the potential for change and with it, new opportunities, new structures. Externally, the education world can see the potential for influencing and shaping depending on their own views and perspectives.</a:t>
            </a:r>
          </a:p>
        </p:txBody>
      </p:sp>
      <p:sp>
        <p:nvSpPr>
          <p:cNvPr id="4" name="Slide Number Placeholder 3"/>
          <p:cNvSpPr>
            <a:spLocks noGrp="1"/>
          </p:cNvSpPr>
          <p:nvPr>
            <p:ph type="sldNum" sz="quarter" idx="5"/>
          </p:nvPr>
        </p:nvSpPr>
        <p:spPr/>
        <p:txBody>
          <a:bodyPr/>
          <a:lstStyle/>
          <a:p>
            <a:fld id="{84C5A11B-B8B8-44F3-860C-35CF1D16E115}" type="slidenum">
              <a:rPr lang="en-GB" smtClean="0"/>
              <a:t>18</a:t>
            </a:fld>
            <a:endParaRPr lang="en-GB"/>
          </a:p>
        </p:txBody>
      </p:sp>
    </p:spTree>
    <p:extLst>
      <p:ext uri="{BB962C8B-B14F-4D97-AF65-F5344CB8AC3E}">
        <p14:creationId xmlns:p14="http://schemas.microsoft.com/office/powerpoint/2010/main" val="736320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10988" y="4777958"/>
            <a:ext cx="5953124" cy="390923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Calibri" panose="020F0502020204030204" pitchFamily="34" charset="0"/>
                <a:ea typeface="Calibri" panose="020F0502020204030204" pitchFamily="34" charset="0"/>
                <a:cs typeface="Arial" panose="020B0604020202020204" pitchFamily="34" charset="0"/>
              </a:rPr>
              <a:t>Sir Martyn Oliver has made his own perspective and priorities very clear.  During </a:t>
            </a:r>
            <a:r>
              <a:rPr lang="en-GB" sz="1800" dirty="0">
                <a:solidFill>
                  <a:srgbClr val="336699"/>
                </a:solidFill>
                <a:effectLst/>
                <a:latin typeface="Tahoma" panose="020B0604030504040204" pitchFamily="34" charset="0"/>
                <a:ea typeface="Times New Roman" panose="02020603050405020304" pitchFamily="18" charset="0"/>
                <a:hlinkClick r:id="rId3"/>
              </a:rPr>
              <a:t>Sir Martyn Oliver's speech at the 2024 Association of School and College Leaders Annual Conference</a:t>
            </a:r>
            <a:r>
              <a:rPr lang="en-GB" sz="1800" dirty="0">
                <a:solidFill>
                  <a:srgbClr val="505050"/>
                </a:solidFill>
                <a:effectLst/>
                <a:latin typeface="Tahoma" panose="020B0604030504040204" pitchFamily="34" charset="0"/>
                <a:ea typeface="Times New Roman" panose="02020603050405020304" pitchFamily="18" charset="0"/>
              </a:rPr>
              <a:t> Sir Martyn Oliver discussed his first two months as Chief Inspector, the challenges facing the education and care sectors, and what he and Ofsted hope to achieve in the coming months and years. </a:t>
            </a:r>
            <a:endParaRPr lang="en-GB" sz="1800" dirty="0">
              <a:solidFill>
                <a:srgbClr val="505050"/>
              </a:solidFill>
              <a:effectLst/>
              <a:latin typeface="Calibri" panose="020F0502020204030204" pitchFamily="34" charset="0"/>
              <a:ea typeface="Calibri" panose="020F0502020204030204" pitchFamily="34" charset="0"/>
            </a:endParaRPr>
          </a:p>
          <a:p>
            <a:endParaRPr lang="en-GB" sz="1000" dirty="0">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4C5A11B-B8B8-44F3-860C-35CF1D16E115}" type="slidenum">
              <a:rPr lang="en-GB" smtClean="0"/>
              <a:t>19</a:t>
            </a:fld>
            <a:endParaRPr lang="en-GB"/>
          </a:p>
        </p:txBody>
      </p:sp>
    </p:spTree>
    <p:extLst>
      <p:ext uri="{BB962C8B-B14F-4D97-AF65-F5344CB8AC3E}">
        <p14:creationId xmlns:p14="http://schemas.microsoft.com/office/powerpoint/2010/main" val="23547843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CME data Census day summer 2023</a:t>
            </a:r>
          </a:p>
        </p:txBody>
      </p:sp>
      <p:sp>
        <p:nvSpPr>
          <p:cNvPr id="4" name="Slide Number Placeholder 3"/>
          <p:cNvSpPr>
            <a:spLocks noGrp="1"/>
          </p:cNvSpPr>
          <p:nvPr>
            <p:ph type="sldNum" sz="quarter" idx="5"/>
          </p:nvPr>
        </p:nvSpPr>
        <p:spPr/>
        <p:txBody>
          <a:bodyPr/>
          <a:lstStyle/>
          <a:p>
            <a:fld id="{84C5A11B-B8B8-44F3-860C-35CF1D16E115}" type="slidenum">
              <a:rPr lang="en-GB" smtClean="0"/>
              <a:t>20</a:t>
            </a:fld>
            <a:endParaRPr lang="en-GB"/>
          </a:p>
        </p:txBody>
      </p:sp>
    </p:spTree>
    <p:extLst>
      <p:ext uri="{BB962C8B-B14F-4D97-AF65-F5344CB8AC3E}">
        <p14:creationId xmlns:p14="http://schemas.microsoft.com/office/powerpoint/2010/main" val="1219604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sz="1200" b="1" dirty="0"/>
              <a:t>So first of all, a little about Ofsted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89FBD9-7137-4D5C-A793-2620AAF05C84}"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1561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z="1100" b="1" dirty="0">
                <a:latin typeface="Tahoma" panose="020B0604030504040204" pitchFamily="34" charset="0"/>
                <a:cs typeface="Tahoma" panose="020B0604030504040204" pitchFamily="34" charset="0"/>
              </a:rPr>
              <a:t>So we launched The Big Listen – a consultation to hear the views of as many people as possible.</a:t>
            </a: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1363" indent="-284163">
              <a:defRPr>
                <a:solidFill>
                  <a:schemeClr val="tx1"/>
                </a:solidFill>
                <a:latin typeface="Calibri" panose="020F0502020204030204" pitchFamily="34" charset="0"/>
                <a:cs typeface="Arial" panose="020B0604020202020204" pitchFamily="34" charset="0"/>
              </a:defRPr>
            </a:lvl2pPr>
            <a:lvl3pPr marL="1141413" indent="-227013">
              <a:defRPr>
                <a:solidFill>
                  <a:schemeClr val="tx1"/>
                </a:solidFill>
                <a:latin typeface="Calibri" panose="020F0502020204030204" pitchFamily="34" charset="0"/>
                <a:cs typeface="Arial" panose="020B0604020202020204" pitchFamily="34" charset="0"/>
              </a:defRPr>
            </a:lvl3pPr>
            <a:lvl4pPr marL="1598613" indent="-227013">
              <a:defRPr>
                <a:solidFill>
                  <a:schemeClr val="tx1"/>
                </a:solidFill>
                <a:latin typeface="Calibri" panose="020F0502020204030204" pitchFamily="34" charset="0"/>
                <a:cs typeface="Arial" panose="020B0604020202020204" pitchFamily="34" charset="0"/>
              </a:defRPr>
            </a:lvl4pPr>
            <a:lvl5pPr marL="2055813" indent="-227013">
              <a:defRPr>
                <a:solidFill>
                  <a:schemeClr val="tx1"/>
                </a:solidFill>
                <a:latin typeface="Calibri" panose="020F050202020403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CED4071-CAD4-4440-8D2D-43C105B252D3}" type="slidenum">
              <a:rPr lang="en-GB" altLang="en-US" smtClean="0"/>
              <a:pPr/>
              <a:t>21</a:t>
            </a:fld>
            <a:endParaRPr lang="en-GB" altLang="en-US"/>
          </a:p>
        </p:txBody>
      </p:sp>
    </p:spTree>
    <p:extLst>
      <p:ext uri="{BB962C8B-B14F-4D97-AF65-F5344CB8AC3E}">
        <p14:creationId xmlns:p14="http://schemas.microsoft.com/office/powerpoint/2010/main" val="4025674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launched the formal public consultation in March and it closes at the end of May</a:t>
            </a:r>
          </a:p>
        </p:txBody>
      </p:sp>
      <p:sp>
        <p:nvSpPr>
          <p:cNvPr id="4" name="Slide Number Placeholder 3"/>
          <p:cNvSpPr>
            <a:spLocks noGrp="1"/>
          </p:cNvSpPr>
          <p:nvPr>
            <p:ph type="sldNum" sz="quarter" idx="5"/>
          </p:nvPr>
        </p:nvSpPr>
        <p:spPr/>
        <p:txBody>
          <a:bodyPr/>
          <a:lstStyle/>
          <a:p>
            <a:fld id="{84C5A11B-B8B8-44F3-860C-35CF1D16E115}" type="slidenum">
              <a:rPr lang="en-GB" smtClean="0"/>
              <a:t>23</a:t>
            </a:fld>
            <a:endParaRPr lang="en-GB"/>
          </a:p>
        </p:txBody>
      </p:sp>
    </p:spTree>
    <p:extLst>
      <p:ext uri="{BB962C8B-B14F-4D97-AF65-F5344CB8AC3E}">
        <p14:creationId xmlns:p14="http://schemas.microsoft.com/office/powerpoint/2010/main" val="1499616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does the future hold? The honest answer is we don’t know.</a:t>
            </a:r>
          </a:p>
        </p:txBody>
      </p:sp>
      <p:sp>
        <p:nvSpPr>
          <p:cNvPr id="4" name="Slide Number Placeholder 3"/>
          <p:cNvSpPr>
            <a:spLocks noGrp="1"/>
          </p:cNvSpPr>
          <p:nvPr>
            <p:ph type="sldNum" sz="quarter" idx="5"/>
          </p:nvPr>
        </p:nvSpPr>
        <p:spPr/>
        <p:txBody>
          <a:bodyPr/>
          <a:lstStyle/>
          <a:p>
            <a:fld id="{84C5A11B-B8B8-44F3-860C-35CF1D16E115}" type="slidenum">
              <a:rPr lang="en-GB" smtClean="0"/>
              <a:t>27</a:t>
            </a:fld>
            <a:endParaRPr lang="en-GB"/>
          </a:p>
        </p:txBody>
      </p:sp>
    </p:spTree>
    <p:extLst>
      <p:ext uri="{BB962C8B-B14F-4D97-AF65-F5344CB8AC3E}">
        <p14:creationId xmlns:p14="http://schemas.microsoft.com/office/powerpoint/2010/main" val="37952666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B250D97A-167D-420F-BEA1-F89540FE1A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F131936-FA0C-4386-84D2-AABF5153887D}"/>
              </a:ext>
            </a:extLst>
          </p:cNvPr>
          <p:cNvSpPr>
            <a:spLocks noGrp="1"/>
          </p:cNvSpPr>
          <p:nvPr>
            <p:ph type="body" idx="1"/>
          </p:nvPr>
        </p:nvSpPr>
        <p:spPr/>
        <p:txBody>
          <a:bodyPr/>
          <a:lstStyle/>
          <a:p>
            <a:pPr eaLnBrk="1" hangingPunct="1">
              <a:defRPr/>
            </a:pPr>
            <a:endParaRPr lang="en-GB" dirty="0"/>
          </a:p>
        </p:txBody>
      </p:sp>
      <p:sp>
        <p:nvSpPr>
          <p:cNvPr id="45060" name="Slide Number Placeholder 3">
            <a:extLst>
              <a:ext uri="{FF2B5EF4-FFF2-40B4-BE49-F238E27FC236}">
                <a16:creationId xmlns:a16="http://schemas.microsoft.com/office/drawing/2014/main" id="{273B3A93-D169-48B1-9ABA-213B378005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79463" indent="-298450">
              <a:defRPr>
                <a:solidFill>
                  <a:schemeClr val="tx1"/>
                </a:solidFill>
                <a:latin typeface="Calibri" panose="020F0502020204030204" pitchFamily="34" charset="0"/>
                <a:cs typeface="Arial" panose="020B0604020202020204" pitchFamily="34" charset="0"/>
              </a:defRPr>
            </a:lvl2pPr>
            <a:lvl3pPr marL="1201738" indent="-238125">
              <a:defRPr>
                <a:solidFill>
                  <a:schemeClr val="tx1"/>
                </a:solidFill>
                <a:latin typeface="Calibri" panose="020F0502020204030204" pitchFamily="34" charset="0"/>
                <a:cs typeface="Arial" panose="020B0604020202020204" pitchFamily="34" charset="0"/>
              </a:defRPr>
            </a:lvl3pPr>
            <a:lvl4pPr marL="1684338" indent="-238125">
              <a:defRPr>
                <a:solidFill>
                  <a:schemeClr val="tx1"/>
                </a:solidFill>
                <a:latin typeface="Calibri" panose="020F0502020204030204" pitchFamily="34" charset="0"/>
                <a:cs typeface="Arial" panose="020B0604020202020204" pitchFamily="34" charset="0"/>
              </a:defRPr>
            </a:lvl4pPr>
            <a:lvl5pPr marL="2163763" indent="-238125">
              <a:defRPr>
                <a:solidFill>
                  <a:schemeClr val="tx1"/>
                </a:solidFill>
                <a:latin typeface="Calibri" panose="020F0502020204030204" pitchFamily="34" charset="0"/>
                <a:cs typeface="Arial" panose="020B0604020202020204" pitchFamily="34" charset="0"/>
              </a:defRPr>
            </a:lvl5pPr>
            <a:lvl6pPr marL="2620963" indent="-23812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78163" indent="-23812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35363" indent="-23812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92563" indent="-23812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9FA99C9-3493-4B27-B123-B57D7DAC280A}" type="slidenum">
              <a:rPr lang="en-GB" altLang="en-US" smtClean="0">
                <a:solidFill>
                  <a:prstClr val="black"/>
                </a:solidFill>
              </a:rPr>
              <a:pPr/>
              <a:t>28</a:t>
            </a:fld>
            <a:endParaRPr lang="en-GB" altLang="en-US">
              <a:solidFill>
                <a:prstClr val="black"/>
              </a:solidFill>
            </a:endParaRPr>
          </a:p>
        </p:txBody>
      </p:sp>
    </p:spTree>
    <p:extLst>
      <p:ext uri="{BB962C8B-B14F-4D97-AF65-F5344CB8AC3E}">
        <p14:creationId xmlns:p14="http://schemas.microsoft.com/office/powerpoint/2010/main" val="25469123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B250D97A-167D-420F-BEA1-F89540FE1A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F131936-FA0C-4386-84D2-AABF5153887D}"/>
              </a:ext>
            </a:extLst>
          </p:cNvPr>
          <p:cNvSpPr>
            <a:spLocks noGrp="1"/>
          </p:cNvSpPr>
          <p:nvPr>
            <p:ph type="body" idx="1"/>
          </p:nvPr>
        </p:nvSpPr>
        <p:spPr/>
        <p:txBody>
          <a:bodyPr/>
          <a:lstStyle/>
          <a:p>
            <a:pPr eaLnBrk="1" hangingPunct="1">
              <a:defRPr/>
            </a:pPr>
            <a:endParaRPr lang="en-GB" dirty="0"/>
          </a:p>
        </p:txBody>
      </p:sp>
      <p:sp>
        <p:nvSpPr>
          <p:cNvPr id="45060" name="Slide Number Placeholder 3">
            <a:extLst>
              <a:ext uri="{FF2B5EF4-FFF2-40B4-BE49-F238E27FC236}">
                <a16:creationId xmlns:a16="http://schemas.microsoft.com/office/drawing/2014/main" id="{273B3A93-D169-48B1-9ABA-213B378005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79463" indent="-298450">
              <a:defRPr>
                <a:solidFill>
                  <a:schemeClr val="tx1"/>
                </a:solidFill>
                <a:latin typeface="Calibri" panose="020F0502020204030204" pitchFamily="34" charset="0"/>
                <a:cs typeface="Arial" panose="020B0604020202020204" pitchFamily="34" charset="0"/>
              </a:defRPr>
            </a:lvl2pPr>
            <a:lvl3pPr marL="1201738" indent="-238125">
              <a:defRPr>
                <a:solidFill>
                  <a:schemeClr val="tx1"/>
                </a:solidFill>
                <a:latin typeface="Calibri" panose="020F0502020204030204" pitchFamily="34" charset="0"/>
                <a:cs typeface="Arial" panose="020B0604020202020204" pitchFamily="34" charset="0"/>
              </a:defRPr>
            </a:lvl3pPr>
            <a:lvl4pPr marL="1684338" indent="-238125">
              <a:defRPr>
                <a:solidFill>
                  <a:schemeClr val="tx1"/>
                </a:solidFill>
                <a:latin typeface="Calibri" panose="020F0502020204030204" pitchFamily="34" charset="0"/>
                <a:cs typeface="Arial" panose="020B0604020202020204" pitchFamily="34" charset="0"/>
              </a:defRPr>
            </a:lvl4pPr>
            <a:lvl5pPr marL="2163763" indent="-238125">
              <a:defRPr>
                <a:solidFill>
                  <a:schemeClr val="tx1"/>
                </a:solidFill>
                <a:latin typeface="Calibri" panose="020F0502020204030204" pitchFamily="34" charset="0"/>
                <a:cs typeface="Arial" panose="020B0604020202020204" pitchFamily="34" charset="0"/>
              </a:defRPr>
            </a:lvl5pPr>
            <a:lvl6pPr marL="2620963" indent="-23812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78163" indent="-23812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35363" indent="-23812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92563" indent="-23812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9FA99C9-3493-4B27-B123-B57D7DAC280A}" type="slidenum">
              <a:rPr lang="en-GB" altLang="en-US" smtClean="0">
                <a:solidFill>
                  <a:prstClr val="black"/>
                </a:solidFill>
              </a:rPr>
              <a:pPr/>
              <a:t>29</a:t>
            </a:fld>
            <a:endParaRPr lang="en-GB" altLang="en-US">
              <a:solidFill>
                <a:prstClr val="black"/>
              </a:solidFill>
            </a:endParaRPr>
          </a:p>
        </p:txBody>
      </p:sp>
    </p:spTree>
    <p:extLst>
      <p:ext uri="{BB962C8B-B14F-4D97-AF65-F5344CB8AC3E}">
        <p14:creationId xmlns:p14="http://schemas.microsoft.com/office/powerpoint/2010/main" val="3543716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B250D97A-167D-420F-BEA1-F89540FE1A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F131936-FA0C-4386-84D2-AABF5153887D}"/>
              </a:ext>
            </a:extLst>
          </p:cNvPr>
          <p:cNvSpPr>
            <a:spLocks noGrp="1"/>
          </p:cNvSpPr>
          <p:nvPr>
            <p:ph type="body" idx="1"/>
          </p:nvPr>
        </p:nvSpPr>
        <p:spPr/>
        <p:txBody>
          <a:bodyPr/>
          <a:lstStyle/>
          <a:p>
            <a:pPr eaLnBrk="1" hangingPunct="1">
              <a:defRPr/>
            </a:pPr>
            <a:endParaRPr lang="en-GB" dirty="0"/>
          </a:p>
        </p:txBody>
      </p:sp>
      <p:sp>
        <p:nvSpPr>
          <p:cNvPr id="45060" name="Slide Number Placeholder 3">
            <a:extLst>
              <a:ext uri="{FF2B5EF4-FFF2-40B4-BE49-F238E27FC236}">
                <a16:creationId xmlns:a16="http://schemas.microsoft.com/office/drawing/2014/main" id="{273B3A93-D169-48B1-9ABA-213B378005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79463" indent="-298450">
              <a:defRPr>
                <a:solidFill>
                  <a:schemeClr val="tx1"/>
                </a:solidFill>
                <a:latin typeface="Calibri" panose="020F0502020204030204" pitchFamily="34" charset="0"/>
                <a:cs typeface="Arial" panose="020B0604020202020204" pitchFamily="34" charset="0"/>
              </a:defRPr>
            </a:lvl2pPr>
            <a:lvl3pPr marL="1201738" indent="-238125">
              <a:defRPr>
                <a:solidFill>
                  <a:schemeClr val="tx1"/>
                </a:solidFill>
                <a:latin typeface="Calibri" panose="020F0502020204030204" pitchFamily="34" charset="0"/>
                <a:cs typeface="Arial" panose="020B0604020202020204" pitchFamily="34" charset="0"/>
              </a:defRPr>
            </a:lvl3pPr>
            <a:lvl4pPr marL="1684338" indent="-238125">
              <a:defRPr>
                <a:solidFill>
                  <a:schemeClr val="tx1"/>
                </a:solidFill>
                <a:latin typeface="Calibri" panose="020F0502020204030204" pitchFamily="34" charset="0"/>
                <a:cs typeface="Arial" panose="020B0604020202020204" pitchFamily="34" charset="0"/>
              </a:defRPr>
            </a:lvl4pPr>
            <a:lvl5pPr marL="2163763" indent="-238125">
              <a:defRPr>
                <a:solidFill>
                  <a:schemeClr val="tx1"/>
                </a:solidFill>
                <a:latin typeface="Calibri" panose="020F0502020204030204" pitchFamily="34" charset="0"/>
                <a:cs typeface="Arial" panose="020B0604020202020204" pitchFamily="34" charset="0"/>
              </a:defRPr>
            </a:lvl5pPr>
            <a:lvl6pPr marL="2620963" indent="-23812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78163" indent="-23812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35363" indent="-23812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92563" indent="-23812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9FA99C9-3493-4B27-B123-B57D7DAC280A}" type="slidenum">
              <a:rPr lang="en-GB" altLang="en-US" smtClean="0">
                <a:solidFill>
                  <a:prstClr val="black"/>
                </a:solidFill>
              </a:rPr>
              <a:pPr/>
              <a:t>30</a:t>
            </a:fld>
            <a:endParaRPr lang="en-GB" altLang="en-US">
              <a:solidFill>
                <a:prstClr val="black"/>
              </a:solidFill>
            </a:endParaRPr>
          </a:p>
        </p:txBody>
      </p:sp>
    </p:spTree>
    <p:extLst>
      <p:ext uri="{BB962C8B-B14F-4D97-AF65-F5344CB8AC3E}">
        <p14:creationId xmlns:p14="http://schemas.microsoft.com/office/powerpoint/2010/main" val="4029395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B250D97A-167D-420F-BEA1-F89540FE1A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F131936-FA0C-4386-84D2-AABF5153887D}"/>
              </a:ext>
            </a:extLst>
          </p:cNvPr>
          <p:cNvSpPr>
            <a:spLocks noGrp="1"/>
          </p:cNvSpPr>
          <p:nvPr>
            <p:ph type="body" idx="1"/>
          </p:nvPr>
        </p:nvSpPr>
        <p:spPr/>
        <p:txBody>
          <a:bodyPr/>
          <a:lstStyle/>
          <a:p>
            <a:pPr eaLnBrk="1" hangingPunct="1">
              <a:defRPr/>
            </a:pPr>
            <a:endParaRPr lang="en-GB" dirty="0"/>
          </a:p>
        </p:txBody>
      </p:sp>
      <p:sp>
        <p:nvSpPr>
          <p:cNvPr id="45060" name="Slide Number Placeholder 3">
            <a:extLst>
              <a:ext uri="{FF2B5EF4-FFF2-40B4-BE49-F238E27FC236}">
                <a16:creationId xmlns:a16="http://schemas.microsoft.com/office/drawing/2014/main" id="{273B3A93-D169-48B1-9ABA-213B378005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79463" indent="-298450">
              <a:defRPr>
                <a:solidFill>
                  <a:schemeClr val="tx1"/>
                </a:solidFill>
                <a:latin typeface="Calibri" panose="020F0502020204030204" pitchFamily="34" charset="0"/>
                <a:cs typeface="Arial" panose="020B0604020202020204" pitchFamily="34" charset="0"/>
              </a:defRPr>
            </a:lvl2pPr>
            <a:lvl3pPr marL="1201738" indent="-238125">
              <a:defRPr>
                <a:solidFill>
                  <a:schemeClr val="tx1"/>
                </a:solidFill>
                <a:latin typeface="Calibri" panose="020F0502020204030204" pitchFamily="34" charset="0"/>
                <a:cs typeface="Arial" panose="020B0604020202020204" pitchFamily="34" charset="0"/>
              </a:defRPr>
            </a:lvl3pPr>
            <a:lvl4pPr marL="1684338" indent="-238125">
              <a:defRPr>
                <a:solidFill>
                  <a:schemeClr val="tx1"/>
                </a:solidFill>
                <a:latin typeface="Calibri" panose="020F0502020204030204" pitchFamily="34" charset="0"/>
                <a:cs typeface="Arial" panose="020B0604020202020204" pitchFamily="34" charset="0"/>
              </a:defRPr>
            </a:lvl4pPr>
            <a:lvl5pPr marL="2163763" indent="-238125">
              <a:defRPr>
                <a:solidFill>
                  <a:schemeClr val="tx1"/>
                </a:solidFill>
                <a:latin typeface="Calibri" panose="020F0502020204030204" pitchFamily="34" charset="0"/>
                <a:cs typeface="Arial" panose="020B0604020202020204" pitchFamily="34" charset="0"/>
              </a:defRPr>
            </a:lvl5pPr>
            <a:lvl6pPr marL="2620963" indent="-23812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78163" indent="-23812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35363" indent="-23812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92563" indent="-23812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9FA99C9-3493-4B27-B123-B57D7DAC280A}" type="slidenum">
              <a:rPr lang="en-GB" altLang="en-US" smtClean="0">
                <a:solidFill>
                  <a:prstClr val="black"/>
                </a:solidFill>
              </a:rPr>
              <a:pPr/>
              <a:t>31</a:t>
            </a:fld>
            <a:endParaRPr lang="en-GB" altLang="en-US">
              <a:solidFill>
                <a:prstClr val="black"/>
              </a:solidFill>
            </a:endParaRPr>
          </a:p>
        </p:txBody>
      </p:sp>
    </p:spTree>
    <p:extLst>
      <p:ext uri="{BB962C8B-B14F-4D97-AF65-F5344CB8AC3E}">
        <p14:creationId xmlns:p14="http://schemas.microsoft.com/office/powerpoint/2010/main" val="32497461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B250D97A-167D-420F-BEA1-F89540FE1A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F131936-FA0C-4386-84D2-AABF5153887D}"/>
              </a:ext>
            </a:extLst>
          </p:cNvPr>
          <p:cNvSpPr>
            <a:spLocks noGrp="1"/>
          </p:cNvSpPr>
          <p:nvPr>
            <p:ph type="body" idx="1"/>
          </p:nvPr>
        </p:nvSpPr>
        <p:spPr/>
        <p:txBody>
          <a:bodyPr/>
          <a:lstStyle/>
          <a:p>
            <a:pPr eaLnBrk="1" hangingPunct="1">
              <a:defRPr/>
            </a:pPr>
            <a:endParaRPr lang="en-GB" dirty="0"/>
          </a:p>
        </p:txBody>
      </p:sp>
      <p:sp>
        <p:nvSpPr>
          <p:cNvPr id="45060" name="Slide Number Placeholder 3">
            <a:extLst>
              <a:ext uri="{FF2B5EF4-FFF2-40B4-BE49-F238E27FC236}">
                <a16:creationId xmlns:a16="http://schemas.microsoft.com/office/drawing/2014/main" id="{273B3A93-D169-48B1-9ABA-213B378005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79463" indent="-298450">
              <a:defRPr>
                <a:solidFill>
                  <a:schemeClr val="tx1"/>
                </a:solidFill>
                <a:latin typeface="Calibri" panose="020F0502020204030204" pitchFamily="34" charset="0"/>
                <a:cs typeface="Arial" panose="020B0604020202020204" pitchFamily="34" charset="0"/>
              </a:defRPr>
            </a:lvl2pPr>
            <a:lvl3pPr marL="1201738" indent="-238125">
              <a:defRPr>
                <a:solidFill>
                  <a:schemeClr val="tx1"/>
                </a:solidFill>
                <a:latin typeface="Calibri" panose="020F0502020204030204" pitchFamily="34" charset="0"/>
                <a:cs typeface="Arial" panose="020B0604020202020204" pitchFamily="34" charset="0"/>
              </a:defRPr>
            </a:lvl3pPr>
            <a:lvl4pPr marL="1684338" indent="-238125">
              <a:defRPr>
                <a:solidFill>
                  <a:schemeClr val="tx1"/>
                </a:solidFill>
                <a:latin typeface="Calibri" panose="020F0502020204030204" pitchFamily="34" charset="0"/>
                <a:cs typeface="Arial" panose="020B0604020202020204" pitchFamily="34" charset="0"/>
              </a:defRPr>
            </a:lvl4pPr>
            <a:lvl5pPr marL="2163763" indent="-238125">
              <a:defRPr>
                <a:solidFill>
                  <a:schemeClr val="tx1"/>
                </a:solidFill>
                <a:latin typeface="Calibri" panose="020F0502020204030204" pitchFamily="34" charset="0"/>
                <a:cs typeface="Arial" panose="020B0604020202020204" pitchFamily="34" charset="0"/>
              </a:defRPr>
            </a:lvl5pPr>
            <a:lvl6pPr marL="2620963" indent="-23812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78163" indent="-23812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35363" indent="-23812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92563" indent="-23812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9FA99C9-3493-4B27-B123-B57D7DAC280A}" type="slidenum">
              <a:rPr lang="en-GB" altLang="en-US" smtClean="0">
                <a:solidFill>
                  <a:prstClr val="black"/>
                </a:solidFill>
              </a:rPr>
              <a:pPr/>
              <a:t>32</a:t>
            </a:fld>
            <a:endParaRPr lang="en-GB" altLang="en-US">
              <a:solidFill>
                <a:prstClr val="black"/>
              </a:solidFill>
            </a:endParaRPr>
          </a:p>
        </p:txBody>
      </p:sp>
    </p:spTree>
    <p:extLst>
      <p:ext uri="{BB962C8B-B14F-4D97-AF65-F5344CB8AC3E}">
        <p14:creationId xmlns:p14="http://schemas.microsoft.com/office/powerpoint/2010/main" val="37970442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Any questions?</a:t>
            </a:r>
          </a:p>
        </p:txBody>
      </p:sp>
      <p:sp>
        <p:nvSpPr>
          <p:cNvPr id="4" name="Slide Number Placeholder 3"/>
          <p:cNvSpPr>
            <a:spLocks noGrp="1"/>
          </p:cNvSpPr>
          <p:nvPr>
            <p:ph type="sldNum" sz="quarter" idx="5"/>
          </p:nvPr>
        </p:nvSpPr>
        <p:spPr/>
        <p:txBody>
          <a:bodyPr/>
          <a:lstStyle/>
          <a:p>
            <a:fld id="{84C5A11B-B8B8-44F3-860C-35CF1D16E115}" type="slidenum">
              <a:rPr lang="en-GB" smtClean="0"/>
              <a:t>33</a:t>
            </a:fld>
            <a:endParaRPr lang="en-GB"/>
          </a:p>
        </p:txBody>
      </p:sp>
    </p:spTree>
    <p:extLst>
      <p:ext uri="{BB962C8B-B14F-4D97-AF65-F5344CB8AC3E}">
        <p14:creationId xmlns:p14="http://schemas.microsoft.com/office/powerpoint/2010/main" val="2023933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F64BAA0F-713F-464D-9BDD-636CD44AD6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6E15FA9-4D00-464C-A032-C09DCB184F5B}"/>
              </a:ext>
            </a:extLst>
          </p:cNvPr>
          <p:cNvSpPr>
            <a:spLocks noGrp="1"/>
          </p:cNvSpPr>
          <p:nvPr>
            <p:ph type="body" idx="1"/>
          </p:nvPr>
        </p:nvSpPr>
        <p:spPr/>
        <p:txBody>
          <a:bodyPr/>
          <a:lstStyle/>
          <a:p>
            <a:pPr>
              <a:defRPr/>
            </a:pPr>
            <a:r>
              <a:rPr lang="en-GB" sz="1100" kern="0" dirty="0">
                <a:solidFill>
                  <a:srgbClr val="000000"/>
                </a:solidFill>
                <a:latin typeface="Tahoma" panose="020B0604030504040204" pitchFamily="34" charset="0"/>
                <a:ea typeface="Tahoma" panose="020B0604030504040204" pitchFamily="34" charset="0"/>
                <a:cs typeface="Tahoma" panose="020B0604030504040204" pitchFamily="34" charset="0"/>
              </a:rPr>
              <a:t>BUT believe we are independent</a:t>
            </a:r>
          </a:p>
        </p:txBody>
      </p:sp>
      <p:sp>
        <p:nvSpPr>
          <p:cNvPr id="59396" name="Slide Number Placeholder 3">
            <a:extLst>
              <a:ext uri="{FF2B5EF4-FFF2-40B4-BE49-F238E27FC236}">
                <a16:creationId xmlns:a16="http://schemas.microsoft.com/office/drawing/2014/main" id="{328656E2-A672-44F5-9961-0BE587AB3C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79463" indent="-298450">
              <a:defRPr>
                <a:solidFill>
                  <a:schemeClr val="tx1"/>
                </a:solidFill>
                <a:latin typeface="Calibri" panose="020F0502020204030204" pitchFamily="34" charset="0"/>
                <a:cs typeface="Arial" panose="020B0604020202020204" pitchFamily="34" charset="0"/>
              </a:defRPr>
            </a:lvl2pPr>
            <a:lvl3pPr marL="1201738" indent="-238125">
              <a:defRPr>
                <a:solidFill>
                  <a:schemeClr val="tx1"/>
                </a:solidFill>
                <a:latin typeface="Calibri" panose="020F0502020204030204" pitchFamily="34" charset="0"/>
                <a:cs typeface="Arial" panose="020B0604020202020204" pitchFamily="34" charset="0"/>
              </a:defRPr>
            </a:lvl3pPr>
            <a:lvl4pPr marL="1684338" indent="-238125">
              <a:defRPr>
                <a:solidFill>
                  <a:schemeClr val="tx1"/>
                </a:solidFill>
                <a:latin typeface="Calibri" panose="020F0502020204030204" pitchFamily="34" charset="0"/>
                <a:cs typeface="Arial" panose="020B0604020202020204" pitchFamily="34" charset="0"/>
              </a:defRPr>
            </a:lvl4pPr>
            <a:lvl5pPr marL="2163763" indent="-238125">
              <a:defRPr>
                <a:solidFill>
                  <a:schemeClr val="tx1"/>
                </a:solidFill>
                <a:latin typeface="Calibri" panose="020F0502020204030204" pitchFamily="34" charset="0"/>
                <a:cs typeface="Arial" panose="020B0604020202020204" pitchFamily="34" charset="0"/>
              </a:defRPr>
            </a:lvl5pPr>
            <a:lvl6pPr marL="2620963" indent="-23812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78163" indent="-23812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35363" indent="-23812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92563" indent="-23812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5E841BA-E43F-46C7-B551-8417D8521B1A}" type="slidenum">
              <a:rPr lang="en-GB" altLang="en-US" smtClean="0">
                <a:solidFill>
                  <a:prstClr val="black"/>
                </a:solidFill>
              </a:rPr>
              <a:pPr/>
              <a:t>3</a:t>
            </a:fld>
            <a:endParaRPr lang="en-GB" altLang="en-US">
              <a:solidFill>
                <a:prstClr val="black"/>
              </a:solidFill>
            </a:endParaRPr>
          </a:p>
        </p:txBody>
      </p:sp>
    </p:spTree>
    <p:extLst>
      <p:ext uri="{BB962C8B-B14F-4D97-AF65-F5344CB8AC3E}">
        <p14:creationId xmlns:p14="http://schemas.microsoft.com/office/powerpoint/2010/main" val="2806243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53083609-89B4-47F5-ACE0-24B69A41F7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47990ACB-615B-4762-B754-F59E4B80B2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buFontTx/>
              <a:buNone/>
            </a:pPr>
            <a:r>
              <a:rPr lang="en-GB" altLang="en-US" dirty="0"/>
              <a:t>Eight regions – eight directors – different challenges</a:t>
            </a:r>
          </a:p>
        </p:txBody>
      </p:sp>
      <p:sp>
        <p:nvSpPr>
          <p:cNvPr id="51204" name="Slide Number Placeholder 3">
            <a:extLst>
              <a:ext uri="{FF2B5EF4-FFF2-40B4-BE49-F238E27FC236}">
                <a16:creationId xmlns:a16="http://schemas.microsoft.com/office/drawing/2014/main" id="{302965FB-3193-42C1-BC24-E29E3F27F8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79463" indent="-298450">
              <a:defRPr>
                <a:solidFill>
                  <a:schemeClr val="tx1"/>
                </a:solidFill>
                <a:latin typeface="Calibri" panose="020F0502020204030204" pitchFamily="34" charset="0"/>
                <a:cs typeface="Arial" panose="020B0604020202020204" pitchFamily="34" charset="0"/>
              </a:defRPr>
            </a:lvl2pPr>
            <a:lvl3pPr marL="1201738" indent="-238125">
              <a:defRPr>
                <a:solidFill>
                  <a:schemeClr val="tx1"/>
                </a:solidFill>
                <a:latin typeface="Calibri" panose="020F0502020204030204" pitchFamily="34" charset="0"/>
                <a:cs typeface="Arial" panose="020B0604020202020204" pitchFamily="34" charset="0"/>
              </a:defRPr>
            </a:lvl3pPr>
            <a:lvl4pPr marL="1684338" indent="-238125">
              <a:defRPr>
                <a:solidFill>
                  <a:schemeClr val="tx1"/>
                </a:solidFill>
                <a:latin typeface="Calibri" panose="020F0502020204030204" pitchFamily="34" charset="0"/>
                <a:cs typeface="Arial" panose="020B0604020202020204" pitchFamily="34" charset="0"/>
              </a:defRPr>
            </a:lvl4pPr>
            <a:lvl5pPr marL="2163763" indent="-238125">
              <a:defRPr>
                <a:solidFill>
                  <a:schemeClr val="tx1"/>
                </a:solidFill>
                <a:latin typeface="Calibri" panose="020F0502020204030204" pitchFamily="34" charset="0"/>
                <a:cs typeface="Arial" panose="020B0604020202020204" pitchFamily="34" charset="0"/>
              </a:defRPr>
            </a:lvl5pPr>
            <a:lvl6pPr marL="2620963" indent="-23812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78163" indent="-23812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35363" indent="-23812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92563" indent="-23812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E51AB52-D0FF-4133-AED4-B60B3D31DF3D}" type="slidenum">
              <a:rPr lang="en-GB" altLang="en-US" smtClean="0">
                <a:solidFill>
                  <a:prstClr val="black"/>
                </a:solidFill>
              </a:rPr>
              <a:pPr/>
              <a:t>4</a:t>
            </a:fld>
            <a:endParaRPr lang="en-GB" altLang="en-US">
              <a:solidFill>
                <a:prstClr val="black"/>
              </a:solidFill>
            </a:endParaRPr>
          </a:p>
        </p:txBody>
      </p:sp>
    </p:spTree>
    <p:extLst>
      <p:ext uri="{BB962C8B-B14F-4D97-AF65-F5344CB8AC3E}">
        <p14:creationId xmlns:p14="http://schemas.microsoft.com/office/powerpoint/2010/main" val="2601364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inspect a wide range of provision and institutions across England including…</a:t>
            </a:r>
          </a:p>
        </p:txBody>
      </p:sp>
      <p:sp>
        <p:nvSpPr>
          <p:cNvPr id="4" name="Slide Number Placeholder 3"/>
          <p:cNvSpPr>
            <a:spLocks noGrp="1"/>
          </p:cNvSpPr>
          <p:nvPr>
            <p:ph type="sldNum" sz="quarter" idx="5"/>
          </p:nvPr>
        </p:nvSpPr>
        <p:spPr/>
        <p:txBody>
          <a:bodyPr/>
          <a:lstStyle/>
          <a:p>
            <a:fld id="{84C5A11B-B8B8-44F3-860C-35CF1D16E115}" type="slidenum">
              <a:rPr lang="en-GB" smtClean="0"/>
              <a:t>5</a:t>
            </a:fld>
            <a:endParaRPr lang="en-GB"/>
          </a:p>
        </p:txBody>
      </p:sp>
    </p:spTree>
    <p:extLst>
      <p:ext uri="{BB962C8B-B14F-4D97-AF65-F5344CB8AC3E}">
        <p14:creationId xmlns:p14="http://schemas.microsoft.com/office/powerpoint/2010/main" val="4034046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B250D97A-167D-420F-BEA1-F89540FE1A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F131936-FA0C-4386-84D2-AABF5153887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1200" b="1" dirty="0"/>
          </a:p>
          <a:p>
            <a:pPr eaLnBrk="1" hangingPunct="1">
              <a:defRPr/>
            </a:pPr>
            <a:endParaRPr lang="en-GB" dirty="0"/>
          </a:p>
        </p:txBody>
      </p:sp>
      <p:sp>
        <p:nvSpPr>
          <p:cNvPr id="45060" name="Slide Number Placeholder 3">
            <a:extLst>
              <a:ext uri="{FF2B5EF4-FFF2-40B4-BE49-F238E27FC236}">
                <a16:creationId xmlns:a16="http://schemas.microsoft.com/office/drawing/2014/main" id="{273B3A93-D169-48B1-9ABA-213B378005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79463" indent="-298450">
              <a:defRPr>
                <a:solidFill>
                  <a:schemeClr val="tx1"/>
                </a:solidFill>
                <a:latin typeface="Calibri" panose="020F0502020204030204" pitchFamily="34" charset="0"/>
                <a:cs typeface="Arial" panose="020B0604020202020204" pitchFamily="34" charset="0"/>
              </a:defRPr>
            </a:lvl2pPr>
            <a:lvl3pPr marL="1201738" indent="-238125">
              <a:defRPr>
                <a:solidFill>
                  <a:schemeClr val="tx1"/>
                </a:solidFill>
                <a:latin typeface="Calibri" panose="020F0502020204030204" pitchFamily="34" charset="0"/>
                <a:cs typeface="Arial" panose="020B0604020202020204" pitchFamily="34" charset="0"/>
              </a:defRPr>
            </a:lvl3pPr>
            <a:lvl4pPr marL="1684338" indent="-238125">
              <a:defRPr>
                <a:solidFill>
                  <a:schemeClr val="tx1"/>
                </a:solidFill>
                <a:latin typeface="Calibri" panose="020F0502020204030204" pitchFamily="34" charset="0"/>
                <a:cs typeface="Arial" panose="020B0604020202020204" pitchFamily="34" charset="0"/>
              </a:defRPr>
            </a:lvl4pPr>
            <a:lvl5pPr marL="2163763" indent="-238125">
              <a:defRPr>
                <a:solidFill>
                  <a:schemeClr val="tx1"/>
                </a:solidFill>
                <a:latin typeface="Calibri" panose="020F0502020204030204" pitchFamily="34" charset="0"/>
                <a:cs typeface="Arial" panose="020B0604020202020204" pitchFamily="34" charset="0"/>
              </a:defRPr>
            </a:lvl5pPr>
            <a:lvl6pPr marL="2620963" indent="-23812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78163" indent="-23812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35363" indent="-23812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92563" indent="-23812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9FA99C9-3493-4B27-B123-B57D7DAC280A}" type="slidenum">
              <a:rPr lang="en-GB" altLang="en-US" smtClean="0">
                <a:solidFill>
                  <a:prstClr val="black"/>
                </a:solidFill>
              </a:rPr>
              <a:pPr/>
              <a:t>6</a:t>
            </a:fld>
            <a:endParaRPr lang="en-GB" altLang="en-US">
              <a:solidFill>
                <a:prstClr val="black"/>
              </a:solidFill>
            </a:endParaRPr>
          </a:p>
        </p:txBody>
      </p:sp>
    </p:spTree>
    <p:extLst>
      <p:ext uri="{BB962C8B-B14F-4D97-AF65-F5344CB8AC3E}">
        <p14:creationId xmlns:p14="http://schemas.microsoft.com/office/powerpoint/2010/main" val="783260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4C5A11B-B8B8-44F3-860C-35CF1D16E115}" type="slidenum">
              <a:rPr lang="en-GB" smtClean="0"/>
              <a:t>7</a:t>
            </a:fld>
            <a:endParaRPr lang="en-GB"/>
          </a:p>
        </p:txBody>
      </p:sp>
    </p:spTree>
    <p:extLst>
      <p:ext uri="{BB962C8B-B14F-4D97-AF65-F5344CB8AC3E}">
        <p14:creationId xmlns:p14="http://schemas.microsoft.com/office/powerpoint/2010/main" val="1047068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77958"/>
            <a:ext cx="5438140" cy="452740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dirty="0"/>
              <a:t>Our values remain the same</a:t>
            </a:r>
          </a:p>
          <a:p>
            <a:endParaRPr lang="en-GB" sz="1100" b="1" dirty="0"/>
          </a:p>
          <a:p>
            <a:pPr>
              <a:buClr>
                <a:schemeClr val="tx2">
                  <a:lumMod val="40000"/>
                  <a:lumOff val="60000"/>
                </a:schemeClr>
              </a:buClr>
              <a:buSzPct val="140000"/>
            </a:pPr>
            <a:r>
              <a:rPr lang="en-GB" sz="1100" b="1" dirty="0"/>
              <a:t>Children and learners first</a:t>
            </a:r>
            <a:endParaRPr lang="en-GB" sz="1100" b="1" dirty="0">
              <a:cs typeface="Calibri"/>
            </a:endParaRPr>
          </a:p>
          <a:p>
            <a:pPr>
              <a:buClr>
                <a:schemeClr val="tx2">
                  <a:lumMod val="40000"/>
                  <a:lumOff val="60000"/>
                </a:schemeClr>
              </a:buClr>
              <a:buSzPct val="140000"/>
              <a:defRPr/>
            </a:pPr>
            <a:r>
              <a:rPr lang="en-GB" sz="1100" dirty="0"/>
              <a:t>Our focus is on improving outcomes for children and learners. The defining test for Ofsted is whether our work helps keep children safe and allows learners to reach their full potential. </a:t>
            </a:r>
            <a:endParaRPr lang="en-GB" sz="1100" dirty="0">
              <a:cs typeface="Calibri"/>
            </a:endParaRPr>
          </a:p>
          <a:p>
            <a:pPr>
              <a:buClr>
                <a:schemeClr val="tx2">
                  <a:lumMod val="40000"/>
                  <a:lumOff val="60000"/>
                </a:schemeClr>
              </a:buClr>
              <a:buSzPct val="140000"/>
            </a:pPr>
            <a:endParaRPr lang="en-GB" sz="1100" dirty="0"/>
          </a:p>
          <a:p>
            <a:pPr>
              <a:buClr>
                <a:schemeClr val="tx2">
                  <a:lumMod val="40000"/>
                  <a:lumOff val="60000"/>
                </a:schemeClr>
              </a:buClr>
              <a:buSzPct val="140000"/>
            </a:pPr>
            <a:r>
              <a:rPr lang="en-GB" sz="1100" b="1" dirty="0"/>
              <a:t>Independent</a:t>
            </a:r>
          </a:p>
          <a:p>
            <a:pPr marL="0" marR="0" lvl="0" indent="0" algn="l" defTabSz="914400" rtl="0" eaLnBrk="1" fontAlgn="auto" latinLnBrk="0" hangingPunct="1">
              <a:lnSpc>
                <a:spcPct val="100000"/>
              </a:lnSpc>
              <a:spcBef>
                <a:spcPts val="0"/>
              </a:spcBef>
              <a:spcAft>
                <a:spcPts val="0"/>
              </a:spcAft>
              <a:buClr>
                <a:schemeClr val="tx2">
                  <a:lumMod val="40000"/>
                  <a:lumOff val="60000"/>
                </a:schemeClr>
              </a:buClr>
              <a:buSzPct val="140000"/>
              <a:buFontTx/>
              <a:buNone/>
              <a:tabLst/>
              <a:defRPr/>
            </a:pPr>
            <a:r>
              <a:rPr lang="en-GB" sz="1100" dirty="0"/>
              <a:t>We judge standards and report our findings to the public without fear or favour. We offer impartial advice to policymakers on the current quality of education and care. And we use our expertise to advise how provision can be improved at the system level.</a:t>
            </a:r>
          </a:p>
          <a:p>
            <a:pPr>
              <a:buClr>
                <a:schemeClr val="tx2">
                  <a:lumMod val="40000"/>
                  <a:lumOff val="60000"/>
                </a:schemeClr>
              </a:buClr>
              <a:buSzPct val="140000"/>
            </a:pPr>
            <a:endParaRPr lang="en-GB" sz="1100" b="1" dirty="0"/>
          </a:p>
          <a:p>
            <a:pPr>
              <a:buClr>
                <a:schemeClr val="tx2">
                  <a:lumMod val="40000"/>
                  <a:lumOff val="60000"/>
                </a:schemeClr>
              </a:buClr>
              <a:buSzPct val="140000"/>
            </a:pPr>
            <a:r>
              <a:rPr lang="en-GB" sz="1100" b="1" dirty="0"/>
              <a:t>Accountable and transparent</a:t>
            </a:r>
          </a:p>
          <a:p>
            <a:pPr marL="0" marR="0" lvl="0" indent="0" algn="l" defTabSz="914400" rtl="0" eaLnBrk="1" fontAlgn="auto" latinLnBrk="0" hangingPunct="1">
              <a:lnSpc>
                <a:spcPct val="100000"/>
              </a:lnSpc>
              <a:spcBef>
                <a:spcPts val="0"/>
              </a:spcBef>
              <a:spcAft>
                <a:spcPts val="0"/>
              </a:spcAft>
              <a:buClr>
                <a:schemeClr val="tx2">
                  <a:lumMod val="40000"/>
                  <a:lumOff val="60000"/>
                </a:schemeClr>
              </a:buClr>
              <a:buSzPct val="140000"/>
              <a:buFontTx/>
              <a:buNone/>
              <a:tabLst/>
              <a:defRPr/>
            </a:pPr>
            <a:r>
              <a:rPr lang="en-GB" sz="1100" dirty="0"/>
              <a:t>We report to Parliament on how we carry out our inspection and regulatory functions and how we spend taxpayers’ money. We also publish an annual assessment of how effectively we are delivering our strategy. We are transparent: our approach to regulation and inspection is open to scrutiny.</a:t>
            </a:r>
          </a:p>
          <a:p>
            <a:pPr>
              <a:buClr>
                <a:schemeClr val="tx2">
                  <a:lumMod val="40000"/>
                  <a:lumOff val="60000"/>
                </a:schemeClr>
              </a:buClr>
              <a:buSzPct val="140000"/>
            </a:pPr>
            <a:endParaRPr lang="en-GB" sz="1100" dirty="0"/>
          </a:p>
          <a:p>
            <a:pPr>
              <a:buClr>
                <a:schemeClr val="tx2">
                  <a:lumMod val="40000"/>
                  <a:lumOff val="60000"/>
                </a:schemeClr>
              </a:buClr>
              <a:buSzPct val="140000"/>
            </a:pPr>
            <a:r>
              <a:rPr lang="en-GB" sz="1100" b="1" dirty="0"/>
              <a:t>Evidence-led</a:t>
            </a:r>
          </a:p>
          <a:p>
            <a:pPr marL="0" marR="0" lvl="0" indent="0" algn="l" defTabSz="914400" rtl="0" eaLnBrk="1" fontAlgn="auto" latinLnBrk="0" hangingPunct="1">
              <a:lnSpc>
                <a:spcPct val="100000"/>
              </a:lnSpc>
              <a:spcBef>
                <a:spcPts val="0"/>
              </a:spcBef>
              <a:spcAft>
                <a:spcPts val="0"/>
              </a:spcAft>
              <a:buClr>
                <a:schemeClr val="tx2">
                  <a:lumMod val="40000"/>
                  <a:lumOff val="60000"/>
                </a:schemeClr>
              </a:buClr>
              <a:buSzPct val="140000"/>
              <a:buFontTx/>
              <a:buNone/>
              <a:tabLst/>
              <a:defRPr/>
            </a:pPr>
            <a:r>
              <a:rPr lang="en-GB" sz="1100" dirty="0"/>
              <a:t>Our policies, frameworks, judgements and insights are rooted in evidence. We are proportionate and responsible in how we use our voice, providing the evidence to highlight significant issues.</a:t>
            </a:r>
          </a:p>
          <a:p>
            <a:pPr>
              <a:buClr>
                <a:schemeClr val="tx2">
                  <a:lumMod val="40000"/>
                  <a:lumOff val="60000"/>
                </a:schemeClr>
              </a:buClr>
              <a:buSzPct val="140000"/>
            </a:pPr>
            <a:endParaRPr lang="en-GB" dirty="0"/>
          </a:p>
          <a:p>
            <a:endParaRPr lang="en-GB" dirty="0"/>
          </a:p>
        </p:txBody>
      </p:sp>
      <p:sp>
        <p:nvSpPr>
          <p:cNvPr id="4" name="Slide Number Placeholder 3"/>
          <p:cNvSpPr>
            <a:spLocks noGrp="1"/>
          </p:cNvSpPr>
          <p:nvPr>
            <p:ph type="sldNum" sz="quarter" idx="5"/>
          </p:nvPr>
        </p:nvSpPr>
        <p:spPr/>
        <p:txBody>
          <a:bodyPr/>
          <a:lstStyle/>
          <a:p>
            <a:fld id="{84C5A11B-B8B8-44F3-860C-35CF1D16E115}" type="slidenum">
              <a:rPr lang="en-GB" smtClean="0"/>
              <a:t>8</a:t>
            </a:fld>
            <a:endParaRPr lang="en-GB"/>
          </a:p>
        </p:txBody>
      </p:sp>
    </p:spTree>
    <p:extLst>
      <p:ext uri="{BB962C8B-B14F-4D97-AF65-F5344CB8AC3E}">
        <p14:creationId xmlns:p14="http://schemas.microsoft.com/office/powerpoint/2010/main" val="2331170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037D4E8E-1EC4-4632-B5D2-657408064C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DDFCB185-051D-42D2-B600-E8C2B47DB4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100" b="1"/>
              <a:t>Our mantra stays the same</a:t>
            </a:r>
          </a:p>
          <a:p>
            <a:pPr eaLnBrk="1" hangingPunct="1"/>
            <a:endParaRPr lang="en-GB" sz="1100" b="0" i="0" u="none" strike="noStrike" baseline="0">
              <a:solidFill>
                <a:srgbClr val="000000"/>
              </a:solidFill>
            </a:endParaRPr>
          </a:p>
          <a:p>
            <a:pPr eaLnBrk="1" hangingPunct="1"/>
            <a:r>
              <a:rPr lang="en-GB" sz="1100" b="0" i="0" u="none" strike="noStrike" baseline="0">
                <a:solidFill>
                  <a:srgbClr val="000000"/>
                </a:solidFill>
              </a:rPr>
              <a:t>We use the phrase ‘a force for improvement’ to recognise that Ofsted’s work does lead to improved standards, but we are just one of many actors in education, training and care. We are not an ‘improvement agency’ – improvements are made by teachers, leaders, social workers, residential staff and others who work on the ground – but our inspection, regulation and insights contribute to these improvements. </a:t>
            </a:r>
            <a:endParaRPr lang="en-US" altLang="en-US" sz="1100">
              <a:cs typeface="Tahoma" panose="020B0604030504040204" pitchFamily="34" charset="0"/>
            </a:endParaRPr>
          </a:p>
        </p:txBody>
      </p:sp>
      <p:sp>
        <p:nvSpPr>
          <p:cNvPr id="32772" name="Slide Number Placeholder 3">
            <a:extLst>
              <a:ext uri="{FF2B5EF4-FFF2-40B4-BE49-F238E27FC236}">
                <a16:creationId xmlns:a16="http://schemas.microsoft.com/office/drawing/2014/main" id="{3BF682AB-E061-4EBE-B15D-D2E5BC0D3E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79463" indent="-298450">
              <a:defRPr>
                <a:solidFill>
                  <a:schemeClr val="tx1"/>
                </a:solidFill>
                <a:latin typeface="Calibri" panose="020F0502020204030204" pitchFamily="34" charset="0"/>
                <a:cs typeface="Arial" panose="020B0604020202020204" pitchFamily="34" charset="0"/>
              </a:defRPr>
            </a:lvl2pPr>
            <a:lvl3pPr marL="1201738" indent="-238125">
              <a:defRPr>
                <a:solidFill>
                  <a:schemeClr val="tx1"/>
                </a:solidFill>
                <a:latin typeface="Calibri" panose="020F0502020204030204" pitchFamily="34" charset="0"/>
                <a:cs typeface="Arial" panose="020B0604020202020204" pitchFamily="34" charset="0"/>
              </a:defRPr>
            </a:lvl3pPr>
            <a:lvl4pPr marL="1684338" indent="-238125">
              <a:defRPr>
                <a:solidFill>
                  <a:schemeClr val="tx1"/>
                </a:solidFill>
                <a:latin typeface="Calibri" panose="020F0502020204030204" pitchFamily="34" charset="0"/>
                <a:cs typeface="Arial" panose="020B0604020202020204" pitchFamily="34" charset="0"/>
              </a:defRPr>
            </a:lvl4pPr>
            <a:lvl5pPr marL="2163763" indent="-238125">
              <a:defRPr>
                <a:solidFill>
                  <a:schemeClr val="tx1"/>
                </a:solidFill>
                <a:latin typeface="Calibri" panose="020F0502020204030204" pitchFamily="34" charset="0"/>
                <a:cs typeface="Arial" panose="020B0604020202020204" pitchFamily="34" charset="0"/>
              </a:defRPr>
            </a:lvl5pPr>
            <a:lvl6pPr marL="2620963" indent="-23812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78163" indent="-23812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35363" indent="-23812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92563" indent="-23812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5042F6A-003C-4E76-8C38-07807810063F}" type="slidenum">
              <a:rPr lang="en-GB" altLang="en-US" smtClean="0">
                <a:solidFill>
                  <a:prstClr val="black"/>
                </a:solidFill>
              </a:rPr>
              <a:pPr/>
              <a:t>9</a:t>
            </a:fld>
            <a:endParaRPr lang="en-GB" altLang="en-US">
              <a:solidFill>
                <a:prstClr val="black"/>
              </a:solidFill>
            </a:endParaRPr>
          </a:p>
        </p:txBody>
      </p:sp>
    </p:spTree>
    <p:extLst>
      <p:ext uri="{BB962C8B-B14F-4D97-AF65-F5344CB8AC3E}">
        <p14:creationId xmlns:p14="http://schemas.microsoft.com/office/powerpoint/2010/main" val="398243594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hyperlink" Target="http://www.slideshare.net/ofstednews" TargetMode="External"/><Relationship Id="rId13" Type="http://schemas.openxmlformats.org/officeDocument/2006/relationships/image" Target="../media/image9.png"/><Relationship Id="rId3" Type="http://schemas.microsoft.com/office/2007/relationships/hdphoto" Target="../media/hdphoto2.wdp"/><Relationship Id="rId7" Type="http://schemas.openxmlformats.org/officeDocument/2006/relationships/hyperlink" Target="http://www.youtube.com/ofstednews" TargetMode="External"/><Relationship Id="rId12"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hyperlink" Target="http://www.linkedin.com/company/ofsted" TargetMode="External"/><Relationship Id="rId11" Type="http://schemas.openxmlformats.org/officeDocument/2006/relationships/image" Target="../media/image7.png"/><Relationship Id="rId5" Type="http://schemas.openxmlformats.org/officeDocument/2006/relationships/hyperlink" Target="http://reports.ofsted.gov.uk/" TargetMode="External"/><Relationship Id="rId10" Type="http://schemas.openxmlformats.org/officeDocument/2006/relationships/image" Target="../media/image6.png"/><Relationship Id="rId4" Type="http://schemas.openxmlformats.org/officeDocument/2006/relationships/hyperlink" Target="http://www.gov.uk/ofsted" TargetMode="External"/><Relationship Id="rId9" Type="http://schemas.openxmlformats.org/officeDocument/2006/relationships/hyperlink" Target="http://www.twitter.com/ofstednews"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5" name="Picture 24" descr="A group of children in a classroom&#10;&#10;Description automatically generated with medium confidence">
            <a:extLst>
              <a:ext uri="{FF2B5EF4-FFF2-40B4-BE49-F238E27FC236}">
                <a16:creationId xmlns:a16="http://schemas.microsoft.com/office/drawing/2014/main" id="{9806567D-C065-433C-8EE3-DF24D67865F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928" t="5696" r="2928" b="42799"/>
          <a:stretch/>
        </p:blipFill>
        <p:spPr>
          <a:xfrm>
            <a:off x="0" y="2622814"/>
            <a:ext cx="12192000" cy="4235186"/>
          </a:xfrm>
          <a:prstGeom prst="rect">
            <a:avLst/>
          </a:prstGeom>
        </p:spPr>
      </p:pic>
      <p:sp>
        <p:nvSpPr>
          <p:cNvPr id="2" name="Freeform: Shape 1">
            <a:extLst>
              <a:ext uri="{FF2B5EF4-FFF2-40B4-BE49-F238E27FC236}">
                <a16:creationId xmlns:a16="http://schemas.microsoft.com/office/drawing/2014/main" id="{05DAF795-CC78-4AD8-BE71-6A3D159CDFBA}"/>
              </a:ext>
            </a:extLst>
          </p:cNvPr>
          <p:cNvSpPr/>
          <p:nvPr userDrawn="1"/>
        </p:nvSpPr>
        <p:spPr>
          <a:xfrm>
            <a:off x="0" y="-30582"/>
            <a:ext cx="12192000" cy="5586689"/>
          </a:xfrm>
          <a:custGeom>
            <a:avLst/>
            <a:gdLst>
              <a:gd name="connsiteX0" fmla="*/ 0 w 12192000"/>
              <a:gd name="connsiteY0" fmla="*/ 0 h 5586689"/>
              <a:gd name="connsiteX1" fmla="*/ 12192000 w 12192000"/>
              <a:gd name="connsiteY1" fmla="*/ 0 h 5586689"/>
              <a:gd name="connsiteX2" fmla="*/ 12192000 w 12192000"/>
              <a:gd name="connsiteY2" fmla="*/ 4454813 h 5586689"/>
              <a:gd name="connsiteX3" fmla="*/ 11960026 w 12192000"/>
              <a:gd name="connsiteY3" fmla="*/ 4545333 h 5586689"/>
              <a:gd name="connsiteX4" fmla="*/ 6096000 w 12192000"/>
              <a:gd name="connsiteY4" fmla="*/ 5586689 h 5586689"/>
              <a:gd name="connsiteX5" fmla="*/ 231975 w 12192000"/>
              <a:gd name="connsiteY5" fmla="*/ 4545333 h 5586689"/>
              <a:gd name="connsiteX6" fmla="*/ 0 w 12192000"/>
              <a:gd name="connsiteY6" fmla="*/ 4454813 h 55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586689">
                <a:moveTo>
                  <a:pt x="0" y="0"/>
                </a:moveTo>
                <a:lnTo>
                  <a:pt x="12192000" y="0"/>
                </a:lnTo>
                <a:lnTo>
                  <a:pt x="12192000" y="4454813"/>
                </a:lnTo>
                <a:lnTo>
                  <a:pt x="11960026" y="4545333"/>
                </a:lnTo>
                <a:cubicBezTo>
                  <a:pt x="10164544" y="5215096"/>
                  <a:pt x="8181164" y="5586689"/>
                  <a:pt x="6096000" y="5586689"/>
                </a:cubicBezTo>
                <a:cubicBezTo>
                  <a:pt x="4010836" y="5586689"/>
                  <a:pt x="2027456" y="5215096"/>
                  <a:pt x="231975" y="4545333"/>
                </a:cubicBezTo>
                <a:lnTo>
                  <a:pt x="0" y="4454813"/>
                </a:lnTo>
                <a:close/>
              </a:path>
            </a:pathLst>
          </a:custGeom>
          <a:gradFill>
            <a:gsLst>
              <a:gs pos="100000">
                <a:srgbClr val="1B1F39"/>
              </a:gs>
              <a:gs pos="0">
                <a:srgbClr val="2092B6"/>
              </a:gs>
            </a:gsLst>
            <a:lin ang="2700000" scaled="0"/>
          </a:gradFill>
          <a:ln>
            <a:noFill/>
          </a:ln>
          <a:effectLst>
            <a:outerShdw blurRad="927100" dist="254000" dir="5400000" sx="95000" sy="95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0171BE54-CDFA-4AD8-8934-8B9C37C5795B}"/>
              </a:ext>
            </a:extLst>
          </p:cNvPr>
          <p:cNvSpPr/>
          <p:nvPr userDrawn="1"/>
        </p:nvSpPr>
        <p:spPr>
          <a:xfrm>
            <a:off x="0" y="-85317"/>
            <a:ext cx="12192000" cy="5306787"/>
          </a:xfrm>
          <a:custGeom>
            <a:avLst/>
            <a:gdLst>
              <a:gd name="connsiteX0" fmla="*/ 0 w 12192000"/>
              <a:gd name="connsiteY0" fmla="*/ 0 h 5306787"/>
              <a:gd name="connsiteX1" fmla="*/ 12192000 w 12192000"/>
              <a:gd name="connsiteY1" fmla="*/ 0 h 5306787"/>
              <a:gd name="connsiteX2" fmla="*/ 12192000 w 12192000"/>
              <a:gd name="connsiteY2" fmla="*/ 3588711 h 5306787"/>
              <a:gd name="connsiteX3" fmla="*/ 12147523 w 12192000"/>
              <a:gd name="connsiteY3" fmla="*/ 3617225 h 5306787"/>
              <a:gd name="connsiteX4" fmla="*/ 6096000 w 12192000"/>
              <a:gd name="connsiteY4" fmla="*/ 5306787 h 5306787"/>
              <a:gd name="connsiteX5" fmla="*/ 44477 w 12192000"/>
              <a:gd name="connsiteY5" fmla="*/ 3617225 h 5306787"/>
              <a:gd name="connsiteX6" fmla="*/ 0 w 12192000"/>
              <a:gd name="connsiteY6" fmla="*/ 3588712 h 530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306787">
                <a:moveTo>
                  <a:pt x="0" y="0"/>
                </a:moveTo>
                <a:lnTo>
                  <a:pt x="12192000" y="0"/>
                </a:lnTo>
                <a:lnTo>
                  <a:pt x="12192000" y="3588711"/>
                </a:lnTo>
                <a:lnTo>
                  <a:pt x="12147523" y="3617225"/>
                </a:lnTo>
                <a:cubicBezTo>
                  <a:pt x="10382995" y="4689379"/>
                  <a:pt x="8311599" y="5306787"/>
                  <a:pt x="6096000" y="5306787"/>
                </a:cubicBezTo>
                <a:cubicBezTo>
                  <a:pt x="3880401" y="5306787"/>
                  <a:pt x="1809005" y="4689379"/>
                  <a:pt x="44477" y="3617225"/>
                </a:cubicBezTo>
                <a:lnTo>
                  <a:pt x="0" y="3588712"/>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935959E3-A480-49CB-B467-FA7B53E76B35}"/>
              </a:ext>
            </a:extLst>
          </p:cNvPr>
          <p:cNvSpPr txBox="1"/>
          <p:nvPr userDrawn="1"/>
        </p:nvSpPr>
        <p:spPr>
          <a:xfrm>
            <a:off x="3158836" y="1676400"/>
            <a:ext cx="184731" cy="369332"/>
          </a:xfrm>
          <a:prstGeom prst="rect">
            <a:avLst/>
          </a:prstGeom>
          <a:noFill/>
        </p:spPr>
        <p:txBody>
          <a:bodyPr wrap="none" rtlCol="0">
            <a:spAutoFit/>
          </a:bodyPr>
          <a:lstStyle/>
          <a:p>
            <a:endParaRPr lang="en-GB"/>
          </a:p>
        </p:txBody>
      </p:sp>
      <p:pic>
        <p:nvPicPr>
          <p:cNvPr id="28" name="Picture 27" descr="Logo, company name&#10;&#10;Description automatically generated">
            <a:extLst>
              <a:ext uri="{FF2B5EF4-FFF2-40B4-BE49-F238E27FC236}">
                <a16:creationId xmlns:a16="http://schemas.microsoft.com/office/drawing/2014/main" id="{3599BA26-F606-4388-A0CF-7182068DF1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41054" y="160132"/>
            <a:ext cx="1689472" cy="1427673"/>
          </a:xfrm>
          <a:prstGeom prst="rect">
            <a:avLst/>
          </a:prstGeom>
        </p:spPr>
      </p:pic>
      <p:pic>
        <p:nvPicPr>
          <p:cNvPr id="30" name="Picture 29" descr="Graphical user interface, text&#10;&#10;Description automatically generated">
            <a:extLst>
              <a:ext uri="{FF2B5EF4-FFF2-40B4-BE49-F238E27FC236}">
                <a16:creationId xmlns:a16="http://schemas.microsoft.com/office/drawing/2014/main" id="{B2EE14FA-9981-4BF7-B83E-58EFEF3140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35443" y="336257"/>
            <a:ext cx="3497179" cy="1407615"/>
          </a:xfrm>
          <a:prstGeom prst="rect">
            <a:avLst/>
          </a:prstGeom>
        </p:spPr>
      </p:pic>
      <p:grpSp>
        <p:nvGrpSpPr>
          <p:cNvPr id="31" name="Group 30">
            <a:extLst>
              <a:ext uri="{FF2B5EF4-FFF2-40B4-BE49-F238E27FC236}">
                <a16:creationId xmlns:a16="http://schemas.microsoft.com/office/drawing/2014/main" id="{3E2F4306-CDF1-4B7A-8B99-91DC4084D482}"/>
              </a:ext>
            </a:extLst>
          </p:cNvPr>
          <p:cNvGrpSpPr/>
          <p:nvPr userDrawn="1"/>
        </p:nvGrpSpPr>
        <p:grpSpPr>
          <a:xfrm>
            <a:off x="5776745" y="4010526"/>
            <a:ext cx="638509" cy="129942"/>
            <a:chOff x="7150100" y="3662052"/>
            <a:chExt cx="603250" cy="0"/>
          </a:xfrm>
        </p:grpSpPr>
        <p:cxnSp>
          <p:nvCxnSpPr>
            <p:cNvPr id="32" name="Straight Connector 31">
              <a:extLst>
                <a:ext uri="{FF2B5EF4-FFF2-40B4-BE49-F238E27FC236}">
                  <a16:creationId xmlns:a16="http://schemas.microsoft.com/office/drawing/2014/main" id="{5E1F6351-788D-4422-A6DB-AFCA0238C6DA}"/>
                </a:ext>
              </a:extLst>
            </p:cNvPr>
            <p:cNvCxnSpPr>
              <a:cxnSpLocks/>
            </p:cNvCxnSpPr>
            <p:nvPr/>
          </p:nvCxnSpPr>
          <p:spPr>
            <a:xfrm>
              <a:off x="7150100" y="3662052"/>
              <a:ext cx="336550" cy="0"/>
            </a:xfrm>
            <a:prstGeom prst="line">
              <a:avLst/>
            </a:prstGeom>
            <a:ln w="63500" cap="rnd">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EE0356B-BFA4-4E31-B0BB-3F1C0E354FBF}"/>
                </a:ext>
              </a:extLst>
            </p:cNvPr>
            <p:cNvCxnSpPr>
              <a:cxnSpLocks/>
            </p:cNvCxnSpPr>
            <p:nvPr/>
          </p:nvCxnSpPr>
          <p:spPr>
            <a:xfrm>
              <a:off x="7620000" y="3662052"/>
              <a:ext cx="0" cy="0"/>
            </a:xfrm>
            <a:prstGeom prst="line">
              <a:avLst/>
            </a:prstGeom>
            <a:ln w="63500" cap="rnd">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7827DA-B0E6-4026-9CDA-AD70278464FC}"/>
                </a:ext>
              </a:extLst>
            </p:cNvPr>
            <p:cNvCxnSpPr>
              <a:cxnSpLocks/>
            </p:cNvCxnSpPr>
            <p:nvPr/>
          </p:nvCxnSpPr>
          <p:spPr>
            <a:xfrm>
              <a:off x="7753350" y="3662052"/>
              <a:ext cx="0" cy="0"/>
            </a:xfrm>
            <a:prstGeom prst="line">
              <a:avLst/>
            </a:prstGeom>
            <a:ln w="63500" cap="rnd">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6" name="Text Placeholder 35">
            <a:extLst>
              <a:ext uri="{FF2B5EF4-FFF2-40B4-BE49-F238E27FC236}">
                <a16:creationId xmlns:a16="http://schemas.microsoft.com/office/drawing/2014/main" id="{DF7D8EFD-7243-436D-B211-0F1DC50E3947}"/>
              </a:ext>
            </a:extLst>
          </p:cNvPr>
          <p:cNvSpPr>
            <a:spLocks noGrp="1"/>
          </p:cNvSpPr>
          <p:nvPr>
            <p:ph type="body" sz="quarter" idx="10" hasCustomPrompt="1"/>
          </p:nvPr>
        </p:nvSpPr>
        <p:spPr>
          <a:xfrm>
            <a:off x="1486878" y="2973083"/>
            <a:ext cx="8935954" cy="921421"/>
          </a:xfrm>
          <a:prstGeom prst="rect">
            <a:avLst/>
          </a:prstGeom>
        </p:spPr>
        <p:txBody>
          <a:bodyPr/>
          <a:lstStyle>
            <a:lvl1pPr marL="0" indent="0" algn="ctr">
              <a:buNone/>
              <a:defRPr sz="4800" b="1">
                <a:solidFill>
                  <a:srgbClr val="170C59"/>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 title</a:t>
            </a:r>
          </a:p>
          <a:p>
            <a:pPr lvl="0"/>
            <a:endParaRPr lang="en-GB"/>
          </a:p>
        </p:txBody>
      </p:sp>
    </p:spTree>
    <p:extLst>
      <p:ext uri="{BB962C8B-B14F-4D97-AF65-F5344CB8AC3E}">
        <p14:creationId xmlns:p14="http://schemas.microsoft.com/office/powerpoint/2010/main" val="1332210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with image left v3">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FBC5BF-BBC7-43D8-8E65-54CFFB4B4878}"/>
              </a:ext>
            </a:extLst>
          </p:cNvPr>
          <p:cNvSpPr>
            <a:spLocks noGrp="1"/>
          </p:cNvSpPr>
          <p:nvPr>
            <p:ph type="body" sz="quarter" idx="11" hasCustomPrompt="1"/>
          </p:nvPr>
        </p:nvSpPr>
        <p:spPr>
          <a:xfrm>
            <a:off x="4041629" y="1355834"/>
            <a:ext cx="5205536" cy="914400"/>
          </a:xfrm>
          <a:prstGeom prst="rect">
            <a:avLst/>
          </a:prstGeom>
        </p:spPr>
        <p:txBody>
          <a:bodyPr/>
          <a:lstStyle>
            <a:lvl1pPr marL="0" indent="0">
              <a:buNone/>
              <a:defRPr sz="3200" b="1">
                <a:solidFill>
                  <a:srgbClr val="170C59"/>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add title</a:t>
            </a:r>
            <a:endParaRPr lang="en-GB"/>
          </a:p>
        </p:txBody>
      </p:sp>
      <p:sp>
        <p:nvSpPr>
          <p:cNvPr id="4" name="Text Placeholder 4">
            <a:extLst>
              <a:ext uri="{FF2B5EF4-FFF2-40B4-BE49-F238E27FC236}">
                <a16:creationId xmlns:a16="http://schemas.microsoft.com/office/drawing/2014/main" id="{B0491615-263B-4092-A084-42523B79F924}"/>
              </a:ext>
            </a:extLst>
          </p:cNvPr>
          <p:cNvSpPr>
            <a:spLocks noGrp="1"/>
          </p:cNvSpPr>
          <p:nvPr>
            <p:ph type="body" sz="quarter" idx="12"/>
          </p:nvPr>
        </p:nvSpPr>
        <p:spPr>
          <a:xfrm>
            <a:off x="4041142" y="2587245"/>
            <a:ext cx="5979746" cy="3493721"/>
          </a:xfrm>
          <a:prstGeom prst="rect">
            <a:avLst/>
          </a:prstGeom>
        </p:spPr>
        <p:txBody>
          <a:bodyPr/>
          <a:lstStyle>
            <a:lvl1pPr marL="228600" indent="-228600">
              <a:buFont typeface="Wingdings" panose="05000000000000000000" pitchFamily="2" charset="2"/>
              <a:buChar char="§"/>
              <a:defRPr sz="2400">
                <a:solidFill>
                  <a:srgbClr val="170C59"/>
                </a:solidFill>
                <a:latin typeface="Tahoma" panose="020B0604030504040204" pitchFamily="34" charset="0"/>
                <a:ea typeface="Tahoma" panose="020B0604030504040204" pitchFamily="34" charset="0"/>
                <a:cs typeface="Tahoma" panose="020B0604030504040204" pitchFamily="34" charset="0"/>
              </a:defRPr>
            </a:lvl1pPr>
            <a:lvl2pPr marL="685800" indent="-228600">
              <a:buFont typeface="Wingdings" panose="05000000000000000000" pitchFamily="2" charset="2"/>
              <a:buChar char="§"/>
              <a:defRPr sz="2000">
                <a:solidFill>
                  <a:srgbClr val="170C59"/>
                </a:solidFill>
                <a:latin typeface="Tahoma" panose="020B0604030504040204" pitchFamily="34" charset="0"/>
                <a:ea typeface="Tahoma" panose="020B0604030504040204" pitchFamily="34" charset="0"/>
                <a:cs typeface="Tahoma" panose="020B0604030504040204" pitchFamily="34" charset="0"/>
              </a:defRPr>
            </a:lvl2pPr>
            <a:lvl3pPr marL="1143000" indent="-228600">
              <a:buFont typeface="Wingdings" panose="05000000000000000000" pitchFamily="2" charset="2"/>
              <a:buChar char="§"/>
              <a:defRPr sz="2400">
                <a:solidFill>
                  <a:srgbClr val="170C59"/>
                </a:solidFill>
                <a:latin typeface="Tahoma" panose="020B0604030504040204" pitchFamily="34" charset="0"/>
                <a:ea typeface="Tahoma" panose="020B0604030504040204" pitchFamily="34" charset="0"/>
                <a:cs typeface="Tahoma" panose="020B0604030504040204" pitchFamily="34" charset="0"/>
              </a:defRPr>
            </a:lvl3pPr>
            <a:lvl4pPr marL="1600200" indent="-228600">
              <a:buFont typeface="Wingdings" panose="05000000000000000000" pitchFamily="2" charset="2"/>
              <a:buChar char="§"/>
              <a:defRPr sz="2400">
                <a:solidFill>
                  <a:srgbClr val="170C59"/>
                </a:solidFill>
                <a:latin typeface="Tahoma" panose="020B0604030504040204" pitchFamily="34" charset="0"/>
                <a:ea typeface="Tahoma" panose="020B0604030504040204" pitchFamily="34" charset="0"/>
                <a:cs typeface="Tahoma" panose="020B0604030504040204" pitchFamily="34" charset="0"/>
              </a:defRPr>
            </a:lvl4pPr>
            <a:lvl5pPr marL="2057400" indent="-228600">
              <a:buFont typeface="Wingdings" panose="05000000000000000000" pitchFamily="2" charset="2"/>
              <a:buChar char="§"/>
              <a:defRPr sz="2400">
                <a:solidFill>
                  <a:srgbClr val="170C59"/>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p:txBody>
      </p:sp>
      <p:sp>
        <p:nvSpPr>
          <p:cNvPr id="6" name="Oval 5">
            <a:extLst>
              <a:ext uri="{FF2B5EF4-FFF2-40B4-BE49-F238E27FC236}">
                <a16:creationId xmlns:a16="http://schemas.microsoft.com/office/drawing/2014/main" id="{92E86ABE-A3E8-4412-B78B-1C143457AE65}"/>
              </a:ext>
            </a:extLst>
          </p:cNvPr>
          <p:cNvSpPr/>
          <p:nvPr userDrawn="1"/>
        </p:nvSpPr>
        <p:spPr>
          <a:xfrm>
            <a:off x="-1708018" y="924944"/>
            <a:ext cx="5092435" cy="5092433"/>
          </a:xfrm>
          <a:prstGeom prst="ellipse">
            <a:avLst/>
          </a:prstGeom>
          <a:noFill/>
          <a:ln w="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31C63D1-3901-4771-9D7D-AB09DF146D15}"/>
              </a:ext>
            </a:extLst>
          </p:cNvPr>
          <p:cNvSpPr>
            <a:spLocks noGrp="1"/>
          </p:cNvSpPr>
          <p:nvPr>
            <p:ph type="pic" sz="quarter" idx="13"/>
          </p:nvPr>
        </p:nvSpPr>
        <p:spPr>
          <a:xfrm>
            <a:off x="-1438801" y="1194160"/>
            <a:ext cx="4554000" cy="4554000"/>
          </a:xfrm>
          <a:prstGeom prst="ellipse">
            <a:avLst/>
          </a:prstGeom>
        </p:spPr>
        <p:txBody>
          <a:bodyPr/>
          <a:lstStyle/>
          <a:p>
            <a:r>
              <a:rPr lang="en-US"/>
              <a:t>Click icon to add picture</a:t>
            </a:r>
            <a:endParaRPr lang="en-GB"/>
          </a:p>
        </p:txBody>
      </p:sp>
    </p:spTree>
    <p:extLst>
      <p:ext uri="{BB962C8B-B14F-4D97-AF65-F5344CB8AC3E}">
        <p14:creationId xmlns:p14="http://schemas.microsoft.com/office/powerpoint/2010/main" val="2697934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point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E55D5A-201F-44B1-9413-68AC87E8E89C}"/>
              </a:ext>
            </a:extLst>
          </p:cNvPr>
          <p:cNvSpPr/>
          <p:nvPr userDrawn="1"/>
        </p:nvSpPr>
        <p:spPr>
          <a:xfrm>
            <a:off x="0" y="3953446"/>
            <a:ext cx="12192000" cy="2308446"/>
          </a:xfrm>
          <a:prstGeom prst="rect">
            <a:avLst/>
          </a:prstGeom>
          <a:gradFill flip="none" rotWithShape="1">
            <a:gsLst>
              <a:gs pos="0">
                <a:srgbClr val="2092B6"/>
              </a:gs>
              <a:gs pos="100000">
                <a:srgbClr val="0D0F1D"/>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83ADE4A-CD99-4133-8F62-2D897DBEA89C}"/>
              </a:ext>
            </a:extLst>
          </p:cNvPr>
          <p:cNvSpPr/>
          <p:nvPr userDrawn="1"/>
        </p:nvSpPr>
        <p:spPr>
          <a:xfrm>
            <a:off x="1358478" y="2366305"/>
            <a:ext cx="2800170" cy="3553849"/>
          </a:xfrm>
          <a:prstGeom prst="rect">
            <a:avLst/>
          </a:prstGeom>
          <a:solidFill>
            <a:schemeClr val="bg1"/>
          </a:solidFill>
          <a:ln>
            <a:noFill/>
          </a:ln>
          <a:effectLst>
            <a:outerShdw blurRad="114300" dist="635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170C59"/>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a:extLst>
              <a:ext uri="{FF2B5EF4-FFF2-40B4-BE49-F238E27FC236}">
                <a16:creationId xmlns:a16="http://schemas.microsoft.com/office/drawing/2014/main" id="{DD9D37F4-1C5B-4C54-828B-D8847824F880}"/>
              </a:ext>
            </a:extLst>
          </p:cNvPr>
          <p:cNvSpPr/>
          <p:nvPr userDrawn="1"/>
        </p:nvSpPr>
        <p:spPr>
          <a:xfrm>
            <a:off x="4690876" y="2366306"/>
            <a:ext cx="2800170" cy="3553847"/>
          </a:xfrm>
          <a:prstGeom prst="rect">
            <a:avLst/>
          </a:prstGeom>
          <a:solidFill>
            <a:schemeClr val="bg1"/>
          </a:solidFill>
          <a:ln>
            <a:noFill/>
          </a:ln>
          <a:effectLst>
            <a:outerShdw blurRad="114300" dist="635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170C59"/>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B6036F0C-E1D5-436F-8376-C4331BC057C0}"/>
              </a:ext>
            </a:extLst>
          </p:cNvPr>
          <p:cNvSpPr/>
          <p:nvPr userDrawn="1"/>
        </p:nvSpPr>
        <p:spPr>
          <a:xfrm>
            <a:off x="8023274" y="2366307"/>
            <a:ext cx="2800170" cy="3553846"/>
          </a:xfrm>
          <a:prstGeom prst="rect">
            <a:avLst/>
          </a:prstGeom>
          <a:solidFill>
            <a:schemeClr val="bg1"/>
          </a:solidFill>
          <a:ln>
            <a:noFill/>
          </a:ln>
          <a:effectLst>
            <a:outerShdw blurRad="114300" dist="635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170C59"/>
              </a:solidFill>
              <a:latin typeface="Tahoma" panose="020B0604030504040204" pitchFamily="34" charset="0"/>
              <a:ea typeface="Tahoma" panose="020B0604030504040204" pitchFamily="34" charset="0"/>
              <a:cs typeface="Tahoma" panose="020B0604030504040204" pitchFamily="34" charset="0"/>
            </a:endParaRPr>
          </a:p>
        </p:txBody>
      </p:sp>
      <p:sp>
        <p:nvSpPr>
          <p:cNvPr id="23" name="Picture Placeholder 9">
            <a:extLst>
              <a:ext uri="{FF2B5EF4-FFF2-40B4-BE49-F238E27FC236}">
                <a16:creationId xmlns:a16="http://schemas.microsoft.com/office/drawing/2014/main" id="{6FD6579B-27F0-443E-9EF1-6E409C94F23E}"/>
              </a:ext>
            </a:extLst>
          </p:cNvPr>
          <p:cNvSpPr>
            <a:spLocks noGrp="1"/>
          </p:cNvSpPr>
          <p:nvPr>
            <p:ph type="pic" sz="quarter" idx="14"/>
          </p:nvPr>
        </p:nvSpPr>
        <p:spPr>
          <a:xfrm>
            <a:off x="4690876" y="2366306"/>
            <a:ext cx="2800170" cy="1587140"/>
          </a:xfrm>
          <a:custGeom>
            <a:avLst/>
            <a:gdLst>
              <a:gd name="connsiteX0" fmla="*/ 51797 w 2453640"/>
              <a:gd name="connsiteY0" fmla="*/ 0 h 1587140"/>
              <a:gd name="connsiteX1" fmla="*/ 2401843 w 2453640"/>
              <a:gd name="connsiteY1" fmla="*/ 0 h 1587140"/>
              <a:gd name="connsiteX2" fmla="*/ 2453640 w 2453640"/>
              <a:gd name="connsiteY2" fmla="*/ 22097 h 1587140"/>
              <a:gd name="connsiteX3" fmla="*/ 2453640 w 2453640"/>
              <a:gd name="connsiteY3" fmla="*/ 1565043 h 1587140"/>
              <a:gd name="connsiteX4" fmla="*/ 2401843 w 2453640"/>
              <a:gd name="connsiteY4" fmla="*/ 1587140 h 1587140"/>
              <a:gd name="connsiteX5" fmla="*/ 51797 w 2453640"/>
              <a:gd name="connsiteY5" fmla="*/ 1587140 h 1587140"/>
              <a:gd name="connsiteX6" fmla="*/ 0 w 2453640"/>
              <a:gd name="connsiteY6" fmla="*/ 1565043 h 1587140"/>
              <a:gd name="connsiteX7" fmla="*/ 0 w 2453640"/>
              <a:gd name="connsiteY7" fmla="*/ 22097 h 1587140"/>
              <a:gd name="connsiteX8" fmla="*/ 51797 w 2453640"/>
              <a:gd name="connsiteY8" fmla="*/ 0 h 1587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3640" h="1587140">
                <a:moveTo>
                  <a:pt x="51797" y="0"/>
                </a:moveTo>
                <a:lnTo>
                  <a:pt x="2401843" y="0"/>
                </a:lnTo>
                <a:cubicBezTo>
                  <a:pt x="2430450" y="0"/>
                  <a:pt x="2453640" y="9893"/>
                  <a:pt x="2453640" y="22097"/>
                </a:cubicBezTo>
                <a:lnTo>
                  <a:pt x="2453640" y="1565043"/>
                </a:lnTo>
                <a:cubicBezTo>
                  <a:pt x="2453640" y="1577247"/>
                  <a:pt x="2430450" y="1587140"/>
                  <a:pt x="2401843" y="1587140"/>
                </a:cubicBezTo>
                <a:lnTo>
                  <a:pt x="51797" y="1587140"/>
                </a:lnTo>
                <a:cubicBezTo>
                  <a:pt x="23190" y="1587140"/>
                  <a:pt x="0" y="1577247"/>
                  <a:pt x="0" y="1565043"/>
                </a:cubicBezTo>
                <a:lnTo>
                  <a:pt x="0" y="22097"/>
                </a:lnTo>
                <a:cubicBezTo>
                  <a:pt x="0" y="9893"/>
                  <a:pt x="23190" y="0"/>
                  <a:pt x="51797" y="0"/>
                </a:cubicBezTo>
                <a:close/>
              </a:path>
            </a:pathLst>
          </a:custGeom>
        </p:spPr>
      </p:sp>
      <p:sp>
        <p:nvSpPr>
          <p:cNvPr id="24" name="Picture Placeholder 11">
            <a:extLst>
              <a:ext uri="{FF2B5EF4-FFF2-40B4-BE49-F238E27FC236}">
                <a16:creationId xmlns:a16="http://schemas.microsoft.com/office/drawing/2014/main" id="{AA8EF407-CE22-48AD-9D72-3A716167C8B5}"/>
              </a:ext>
            </a:extLst>
          </p:cNvPr>
          <p:cNvSpPr>
            <a:spLocks noGrp="1"/>
          </p:cNvSpPr>
          <p:nvPr>
            <p:ph type="pic" sz="quarter" idx="15"/>
          </p:nvPr>
        </p:nvSpPr>
        <p:spPr>
          <a:xfrm>
            <a:off x="8023274" y="2366306"/>
            <a:ext cx="2800170" cy="1587140"/>
          </a:xfrm>
          <a:custGeom>
            <a:avLst/>
            <a:gdLst>
              <a:gd name="connsiteX0" fmla="*/ 0 w 2453640"/>
              <a:gd name="connsiteY0" fmla="*/ 0 h 1587140"/>
              <a:gd name="connsiteX1" fmla="*/ 2453640 w 2453640"/>
              <a:gd name="connsiteY1" fmla="*/ 0 h 1587140"/>
              <a:gd name="connsiteX2" fmla="*/ 2453640 w 2453640"/>
              <a:gd name="connsiteY2" fmla="*/ 1587140 h 1587140"/>
              <a:gd name="connsiteX3" fmla="*/ 0 w 2453640"/>
              <a:gd name="connsiteY3" fmla="*/ 1587140 h 1587140"/>
            </a:gdLst>
            <a:ahLst/>
            <a:cxnLst>
              <a:cxn ang="0">
                <a:pos x="connsiteX0" y="connsiteY0"/>
              </a:cxn>
              <a:cxn ang="0">
                <a:pos x="connsiteX1" y="connsiteY1"/>
              </a:cxn>
              <a:cxn ang="0">
                <a:pos x="connsiteX2" y="connsiteY2"/>
              </a:cxn>
              <a:cxn ang="0">
                <a:pos x="connsiteX3" y="connsiteY3"/>
              </a:cxn>
            </a:cxnLst>
            <a:rect l="l" t="t" r="r" b="b"/>
            <a:pathLst>
              <a:path w="2453640" h="1587140">
                <a:moveTo>
                  <a:pt x="0" y="0"/>
                </a:moveTo>
                <a:lnTo>
                  <a:pt x="2453640" y="0"/>
                </a:lnTo>
                <a:lnTo>
                  <a:pt x="2453640" y="1587140"/>
                </a:lnTo>
                <a:lnTo>
                  <a:pt x="0" y="1587140"/>
                </a:lnTo>
                <a:close/>
              </a:path>
            </a:pathLst>
          </a:custGeom>
        </p:spPr>
      </p:sp>
      <p:sp>
        <p:nvSpPr>
          <p:cNvPr id="3" name="Text Placeholder 2">
            <a:extLst>
              <a:ext uri="{FF2B5EF4-FFF2-40B4-BE49-F238E27FC236}">
                <a16:creationId xmlns:a16="http://schemas.microsoft.com/office/drawing/2014/main" id="{6E5ED84A-EA45-429A-AD7F-842DA83EEF49}"/>
              </a:ext>
            </a:extLst>
          </p:cNvPr>
          <p:cNvSpPr>
            <a:spLocks noGrp="1"/>
          </p:cNvSpPr>
          <p:nvPr>
            <p:ph type="body" sz="quarter" idx="16" hasCustomPrompt="1"/>
          </p:nvPr>
        </p:nvSpPr>
        <p:spPr>
          <a:xfrm>
            <a:off x="1483102" y="4133198"/>
            <a:ext cx="2537913" cy="389223"/>
          </a:xfrm>
          <a:prstGeom prst="rect">
            <a:avLst/>
          </a:prstGeom>
        </p:spPr>
        <p:txBody>
          <a:bodyPr/>
          <a:lstStyle>
            <a:lvl1pPr marL="0" indent="0">
              <a:buNone/>
              <a:defRPr lang="en-US" sz="1600" b="1" kern="1200" dirty="0" smtClean="0">
                <a:solidFill>
                  <a:srgbClr val="170C59"/>
                </a:solidFill>
                <a:latin typeface="Tahoma" panose="020B0604030504040204" pitchFamily="34" charset="0"/>
                <a:ea typeface="Tahoma" panose="020B0604030504040204" pitchFamily="34" charset="0"/>
                <a:cs typeface="Tahoma" panose="020B0604030504040204" pitchFamily="34" charset="0"/>
              </a:defRPr>
            </a:lvl1pPr>
            <a:lvl2pPr>
              <a:defRPr lang="en-US" sz="1600" b="1" kern="1200" dirty="0" smtClean="0">
                <a:solidFill>
                  <a:srgbClr val="170C59"/>
                </a:solidFill>
                <a:latin typeface="Tahoma" panose="020B0604030504040204" pitchFamily="34" charset="0"/>
                <a:ea typeface="Tahoma" panose="020B0604030504040204" pitchFamily="34" charset="0"/>
                <a:cs typeface="Tahoma" panose="020B0604030504040204" pitchFamily="34" charset="0"/>
              </a:defRPr>
            </a:lvl2pPr>
            <a:lvl3pPr>
              <a:defRPr lang="en-US" sz="1600" b="1" kern="1200" dirty="0" smtClean="0">
                <a:solidFill>
                  <a:srgbClr val="170C59"/>
                </a:solidFill>
                <a:latin typeface="Tahoma" panose="020B0604030504040204" pitchFamily="34" charset="0"/>
                <a:ea typeface="Tahoma" panose="020B0604030504040204" pitchFamily="34" charset="0"/>
                <a:cs typeface="Tahoma" panose="020B0604030504040204" pitchFamily="34" charset="0"/>
              </a:defRPr>
            </a:lvl3pPr>
            <a:lvl4pPr>
              <a:defRPr lang="en-US" sz="1600" b="1" kern="1200" dirty="0" smtClean="0">
                <a:solidFill>
                  <a:srgbClr val="170C59"/>
                </a:solidFill>
                <a:latin typeface="Tahoma" panose="020B0604030504040204" pitchFamily="34" charset="0"/>
                <a:ea typeface="Tahoma" panose="020B0604030504040204" pitchFamily="34" charset="0"/>
                <a:cs typeface="Tahoma" panose="020B0604030504040204" pitchFamily="34" charset="0"/>
              </a:defRPr>
            </a:lvl4pPr>
            <a:lvl5pPr>
              <a:defRPr lang="en-GB" sz="1600" b="1" kern="1200" dirty="0">
                <a:solidFill>
                  <a:srgbClr val="170C59"/>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Heading</a:t>
            </a:r>
            <a:endParaRPr lang="en-GB"/>
          </a:p>
        </p:txBody>
      </p:sp>
      <p:sp>
        <p:nvSpPr>
          <p:cNvPr id="25" name="Text Placeholder 2">
            <a:extLst>
              <a:ext uri="{FF2B5EF4-FFF2-40B4-BE49-F238E27FC236}">
                <a16:creationId xmlns:a16="http://schemas.microsoft.com/office/drawing/2014/main" id="{9500EE54-8199-439C-BF77-C6DDB7F00B24}"/>
              </a:ext>
            </a:extLst>
          </p:cNvPr>
          <p:cNvSpPr>
            <a:spLocks noGrp="1"/>
          </p:cNvSpPr>
          <p:nvPr>
            <p:ph type="body" sz="quarter" idx="17" hasCustomPrompt="1"/>
          </p:nvPr>
        </p:nvSpPr>
        <p:spPr>
          <a:xfrm>
            <a:off x="4809298" y="4133198"/>
            <a:ext cx="2545935" cy="389223"/>
          </a:xfrm>
          <a:prstGeom prst="rect">
            <a:avLst/>
          </a:prstGeom>
        </p:spPr>
        <p:txBody>
          <a:bodyPr/>
          <a:lstStyle>
            <a:lvl1pPr marL="0" indent="0">
              <a:buNone/>
              <a:defRPr lang="en-US" sz="1600" b="1" kern="1200" dirty="0" smtClean="0">
                <a:solidFill>
                  <a:srgbClr val="170C59"/>
                </a:solidFill>
                <a:latin typeface="Tahoma" panose="020B0604030504040204" pitchFamily="34" charset="0"/>
                <a:ea typeface="Tahoma" panose="020B0604030504040204" pitchFamily="34" charset="0"/>
                <a:cs typeface="Tahoma" panose="020B0604030504040204" pitchFamily="34" charset="0"/>
              </a:defRPr>
            </a:lvl1pPr>
            <a:lvl2pPr>
              <a:defRPr lang="en-US" sz="1600" b="1" kern="1200" dirty="0" smtClean="0">
                <a:solidFill>
                  <a:srgbClr val="170C59"/>
                </a:solidFill>
                <a:latin typeface="Tahoma" panose="020B0604030504040204" pitchFamily="34" charset="0"/>
                <a:ea typeface="Tahoma" panose="020B0604030504040204" pitchFamily="34" charset="0"/>
                <a:cs typeface="Tahoma" panose="020B0604030504040204" pitchFamily="34" charset="0"/>
              </a:defRPr>
            </a:lvl2pPr>
            <a:lvl3pPr>
              <a:defRPr lang="en-US" sz="1600" b="1" kern="1200" dirty="0" smtClean="0">
                <a:solidFill>
                  <a:srgbClr val="170C59"/>
                </a:solidFill>
                <a:latin typeface="Tahoma" panose="020B0604030504040204" pitchFamily="34" charset="0"/>
                <a:ea typeface="Tahoma" panose="020B0604030504040204" pitchFamily="34" charset="0"/>
                <a:cs typeface="Tahoma" panose="020B0604030504040204" pitchFamily="34" charset="0"/>
              </a:defRPr>
            </a:lvl3pPr>
            <a:lvl4pPr>
              <a:defRPr lang="en-US" sz="1600" b="1" kern="1200" dirty="0" smtClean="0">
                <a:solidFill>
                  <a:srgbClr val="170C59"/>
                </a:solidFill>
                <a:latin typeface="Tahoma" panose="020B0604030504040204" pitchFamily="34" charset="0"/>
                <a:ea typeface="Tahoma" panose="020B0604030504040204" pitchFamily="34" charset="0"/>
                <a:cs typeface="Tahoma" panose="020B0604030504040204" pitchFamily="34" charset="0"/>
              </a:defRPr>
            </a:lvl4pPr>
            <a:lvl5pPr>
              <a:defRPr lang="en-GB" sz="1600" b="1" kern="1200" dirty="0">
                <a:solidFill>
                  <a:srgbClr val="170C59"/>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Heading</a:t>
            </a:r>
            <a:endParaRPr lang="en-GB"/>
          </a:p>
        </p:txBody>
      </p:sp>
      <p:sp>
        <p:nvSpPr>
          <p:cNvPr id="26" name="Text Placeholder 2">
            <a:extLst>
              <a:ext uri="{FF2B5EF4-FFF2-40B4-BE49-F238E27FC236}">
                <a16:creationId xmlns:a16="http://schemas.microsoft.com/office/drawing/2014/main" id="{1B340036-6AEB-4708-9769-4CB4FFC1FE9D}"/>
              </a:ext>
            </a:extLst>
          </p:cNvPr>
          <p:cNvSpPr>
            <a:spLocks noGrp="1"/>
          </p:cNvSpPr>
          <p:nvPr>
            <p:ph type="body" sz="quarter" idx="18" hasCustomPrompt="1"/>
          </p:nvPr>
        </p:nvSpPr>
        <p:spPr>
          <a:xfrm>
            <a:off x="8147739" y="4093055"/>
            <a:ext cx="2528545" cy="389223"/>
          </a:xfrm>
          <a:prstGeom prst="rect">
            <a:avLst/>
          </a:prstGeom>
        </p:spPr>
        <p:txBody>
          <a:bodyPr/>
          <a:lstStyle>
            <a:lvl1pPr marL="0" indent="0">
              <a:buNone/>
              <a:defRPr lang="en-US" sz="1600" b="1" kern="1200" dirty="0" smtClean="0">
                <a:solidFill>
                  <a:srgbClr val="170C59"/>
                </a:solidFill>
                <a:latin typeface="Tahoma" panose="020B0604030504040204" pitchFamily="34" charset="0"/>
                <a:ea typeface="Tahoma" panose="020B0604030504040204" pitchFamily="34" charset="0"/>
                <a:cs typeface="Tahoma" panose="020B0604030504040204" pitchFamily="34" charset="0"/>
              </a:defRPr>
            </a:lvl1pPr>
            <a:lvl2pPr>
              <a:defRPr lang="en-US" sz="1600" b="1" kern="1200" dirty="0" smtClean="0">
                <a:solidFill>
                  <a:srgbClr val="170C59"/>
                </a:solidFill>
                <a:latin typeface="Tahoma" panose="020B0604030504040204" pitchFamily="34" charset="0"/>
                <a:ea typeface="Tahoma" panose="020B0604030504040204" pitchFamily="34" charset="0"/>
                <a:cs typeface="Tahoma" panose="020B0604030504040204" pitchFamily="34" charset="0"/>
              </a:defRPr>
            </a:lvl2pPr>
            <a:lvl3pPr>
              <a:defRPr lang="en-US" sz="1600" b="1" kern="1200" dirty="0" smtClean="0">
                <a:solidFill>
                  <a:srgbClr val="170C59"/>
                </a:solidFill>
                <a:latin typeface="Tahoma" panose="020B0604030504040204" pitchFamily="34" charset="0"/>
                <a:ea typeface="Tahoma" panose="020B0604030504040204" pitchFamily="34" charset="0"/>
                <a:cs typeface="Tahoma" panose="020B0604030504040204" pitchFamily="34" charset="0"/>
              </a:defRPr>
            </a:lvl3pPr>
            <a:lvl4pPr>
              <a:defRPr lang="en-US" sz="1600" b="1" kern="1200" dirty="0" smtClean="0">
                <a:solidFill>
                  <a:srgbClr val="170C59"/>
                </a:solidFill>
                <a:latin typeface="Tahoma" panose="020B0604030504040204" pitchFamily="34" charset="0"/>
                <a:ea typeface="Tahoma" panose="020B0604030504040204" pitchFamily="34" charset="0"/>
                <a:cs typeface="Tahoma" panose="020B0604030504040204" pitchFamily="34" charset="0"/>
              </a:defRPr>
            </a:lvl4pPr>
            <a:lvl5pPr>
              <a:defRPr lang="en-GB" sz="1600" b="1" kern="1200" dirty="0">
                <a:solidFill>
                  <a:srgbClr val="170C59"/>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Heading</a:t>
            </a:r>
            <a:endParaRPr lang="en-GB"/>
          </a:p>
        </p:txBody>
      </p:sp>
      <p:sp>
        <p:nvSpPr>
          <p:cNvPr id="27" name="Text Placeholder 26">
            <a:extLst>
              <a:ext uri="{FF2B5EF4-FFF2-40B4-BE49-F238E27FC236}">
                <a16:creationId xmlns:a16="http://schemas.microsoft.com/office/drawing/2014/main" id="{51AABE73-ED57-4EBB-9C2B-CB6C81961D32}"/>
              </a:ext>
            </a:extLst>
          </p:cNvPr>
          <p:cNvSpPr>
            <a:spLocks noGrp="1"/>
          </p:cNvSpPr>
          <p:nvPr>
            <p:ph type="body" sz="quarter" idx="19" hasCustomPrompt="1"/>
          </p:nvPr>
        </p:nvSpPr>
        <p:spPr>
          <a:xfrm>
            <a:off x="1822632" y="767667"/>
            <a:ext cx="8546733" cy="914400"/>
          </a:xfrm>
          <a:prstGeom prst="rect">
            <a:avLst/>
          </a:prstGeom>
        </p:spPr>
        <p:txBody>
          <a:bodyPr anchor="ctr"/>
          <a:lstStyle>
            <a:lvl1pPr marL="0" indent="0" algn="ctr">
              <a:buNone/>
              <a:defRPr lang="en-US" sz="3200" b="1" kern="1200" dirty="0" smtClean="0">
                <a:solidFill>
                  <a:srgbClr val="170C59"/>
                </a:solidFill>
                <a:latin typeface="Tahoma" panose="020B0604030504040204" pitchFamily="34" charset="0"/>
                <a:ea typeface="Tahoma" panose="020B0604030504040204" pitchFamily="34" charset="0"/>
                <a:cs typeface="Tahoma" panose="020B0604030504040204" pitchFamily="34" charset="0"/>
              </a:defRPr>
            </a:lvl1pPr>
            <a:lvl2pPr>
              <a:defRPr lang="en-US" sz="4000" b="1" kern="1200" dirty="0" smtClean="0">
                <a:solidFill>
                  <a:srgbClr val="170C59"/>
                </a:solidFill>
                <a:latin typeface="Tahoma" panose="020B0604030504040204" pitchFamily="34" charset="0"/>
                <a:ea typeface="Tahoma" panose="020B0604030504040204" pitchFamily="34" charset="0"/>
                <a:cs typeface="Tahoma" panose="020B0604030504040204" pitchFamily="34" charset="0"/>
              </a:defRPr>
            </a:lvl2pPr>
          </a:lstStyle>
          <a:p>
            <a:pPr lvl="0"/>
            <a:r>
              <a:rPr lang="en-US"/>
              <a:t>Click to edit Title</a:t>
            </a:r>
            <a:endParaRPr lang="en-GB"/>
          </a:p>
        </p:txBody>
      </p:sp>
      <p:sp>
        <p:nvSpPr>
          <p:cNvPr id="29" name="Picture Placeholder 28">
            <a:extLst>
              <a:ext uri="{FF2B5EF4-FFF2-40B4-BE49-F238E27FC236}">
                <a16:creationId xmlns:a16="http://schemas.microsoft.com/office/drawing/2014/main" id="{53EB40E0-D656-42C2-A1C2-85900A61D720}"/>
              </a:ext>
            </a:extLst>
          </p:cNvPr>
          <p:cNvSpPr>
            <a:spLocks noGrp="1"/>
          </p:cNvSpPr>
          <p:nvPr>
            <p:ph type="pic" sz="quarter" idx="20"/>
          </p:nvPr>
        </p:nvSpPr>
        <p:spPr>
          <a:xfrm>
            <a:off x="1358900" y="2366963"/>
            <a:ext cx="2809875" cy="1585912"/>
          </a:xfrm>
          <a:prstGeom prst="rect">
            <a:avLst/>
          </a:prstGeom>
        </p:spPr>
        <p:txBody>
          <a:bodyPr/>
          <a:lstStyle/>
          <a:p>
            <a:r>
              <a:rPr lang="en-US"/>
              <a:t>Click icon to add picture</a:t>
            </a:r>
            <a:endParaRPr lang="en-GB"/>
          </a:p>
        </p:txBody>
      </p:sp>
      <p:sp>
        <p:nvSpPr>
          <p:cNvPr id="31" name="Text Placeholder 30">
            <a:extLst>
              <a:ext uri="{FF2B5EF4-FFF2-40B4-BE49-F238E27FC236}">
                <a16:creationId xmlns:a16="http://schemas.microsoft.com/office/drawing/2014/main" id="{125068A4-DE05-4202-AFF1-28015668A105}"/>
              </a:ext>
            </a:extLst>
          </p:cNvPr>
          <p:cNvSpPr>
            <a:spLocks noGrp="1"/>
          </p:cNvSpPr>
          <p:nvPr>
            <p:ph type="body" sz="quarter" idx="21" hasCustomPrompt="1"/>
          </p:nvPr>
        </p:nvSpPr>
        <p:spPr>
          <a:xfrm>
            <a:off x="1492470" y="4702173"/>
            <a:ext cx="2528545" cy="914400"/>
          </a:xfrm>
          <a:prstGeom prst="rect">
            <a:avLst/>
          </a:prstGeom>
        </p:spPr>
        <p:txBody>
          <a:bodyPr/>
          <a:lstStyle>
            <a:lvl1pPr marL="0" indent="0" algn="l" defTabSz="914400" rtl="0" eaLnBrk="1" latinLnBrk="0" hangingPunct="1">
              <a:lnSpc>
                <a:spcPct val="100000"/>
              </a:lnSpc>
              <a:buNone/>
              <a:defRPr lang="en-US" sz="1600" kern="1200" dirty="0" smtClean="0">
                <a:solidFill>
                  <a:srgbClr val="170C59"/>
                </a:solidFill>
                <a:latin typeface="Tahoma" panose="020B0604030504040204" pitchFamily="34" charset="0"/>
                <a:ea typeface="Tahoma" panose="020B0604030504040204" pitchFamily="34" charset="0"/>
                <a:cs typeface="Tahoma" panose="020B0604030504040204" pitchFamily="34" charset="0"/>
              </a:defRPr>
            </a:lvl1pPr>
            <a:lvl2pPr marL="0" algn="l" defTabSz="914400" rtl="0" eaLnBrk="1" latinLnBrk="0" hangingPunct="1">
              <a:lnSpc>
                <a:spcPct val="100000"/>
              </a:lnSpc>
              <a:defRPr lang="en-US" sz="1600" kern="1200" dirty="0" smtClean="0">
                <a:solidFill>
                  <a:srgbClr val="170C59"/>
                </a:solidFill>
                <a:latin typeface="Tahoma" panose="020B0604030504040204" pitchFamily="34" charset="0"/>
                <a:ea typeface="Tahoma" panose="020B0604030504040204" pitchFamily="34" charset="0"/>
                <a:cs typeface="Tahoma" panose="020B0604030504040204" pitchFamily="34" charset="0"/>
              </a:defRPr>
            </a:lvl2pPr>
            <a:lvl3pPr marL="0" algn="l" defTabSz="914400" rtl="0" eaLnBrk="1" latinLnBrk="0" hangingPunct="1">
              <a:lnSpc>
                <a:spcPct val="100000"/>
              </a:lnSpc>
              <a:defRPr lang="en-US" sz="1600" kern="1200" dirty="0" smtClean="0">
                <a:solidFill>
                  <a:srgbClr val="170C59"/>
                </a:solidFill>
                <a:latin typeface="Tahoma" panose="020B0604030504040204" pitchFamily="34" charset="0"/>
                <a:ea typeface="Tahoma" panose="020B0604030504040204" pitchFamily="34" charset="0"/>
                <a:cs typeface="Tahoma" panose="020B0604030504040204" pitchFamily="34" charset="0"/>
              </a:defRPr>
            </a:lvl3pPr>
            <a:lvl4pPr marL="0" algn="l" defTabSz="914400" rtl="0" eaLnBrk="1" latinLnBrk="0" hangingPunct="1">
              <a:lnSpc>
                <a:spcPct val="100000"/>
              </a:lnSpc>
              <a:defRPr lang="en-US" sz="1600" kern="1200" dirty="0" smtClean="0">
                <a:solidFill>
                  <a:srgbClr val="170C59"/>
                </a:solidFill>
                <a:latin typeface="Tahoma" panose="020B0604030504040204" pitchFamily="34" charset="0"/>
                <a:ea typeface="Tahoma" panose="020B0604030504040204" pitchFamily="34" charset="0"/>
                <a:cs typeface="Tahoma" panose="020B0604030504040204" pitchFamily="34" charset="0"/>
              </a:defRPr>
            </a:lvl4pPr>
            <a:lvl5pPr marL="0" algn="l" defTabSz="914400" rtl="0" eaLnBrk="1" latinLnBrk="0" hangingPunct="1">
              <a:lnSpc>
                <a:spcPct val="100000"/>
              </a:lnSpc>
              <a:defRPr lang="en-GB" sz="1600" kern="1200" dirty="0">
                <a:solidFill>
                  <a:srgbClr val="170C59"/>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text</a:t>
            </a:r>
            <a:endParaRPr lang="en-GB"/>
          </a:p>
        </p:txBody>
      </p:sp>
      <p:sp>
        <p:nvSpPr>
          <p:cNvPr id="32" name="Text Placeholder 30">
            <a:extLst>
              <a:ext uri="{FF2B5EF4-FFF2-40B4-BE49-F238E27FC236}">
                <a16:creationId xmlns:a16="http://schemas.microsoft.com/office/drawing/2014/main" id="{9E1F9534-F6C7-4C32-BF40-EFA11360C277}"/>
              </a:ext>
            </a:extLst>
          </p:cNvPr>
          <p:cNvSpPr>
            <a:spLocks noGrp="1"/>
          </p:cNvSpPr>
          <p:nvPr>
            <p:ph type="body" sz="quarter" idx="22" hasCustomPrompt="1"/>
          </p:nvPr>
        </p:nvSpPr>
        <p:spPr>
          <a:xfrm>
            <a:off x="4826688" y="4719423"/>
            <a:ext cx="2528545" cy="914400"/>
          </a:xfrm>
          <a:prstGeom prst="rect">
            <a:avLst/>
          </a:prstGeom>
        </p:spPr>
        <p:txBody>
          <a:bodyPr/>
          <a:lstStyle>
            <a:lvl1pPr marL="0" indent="0" algn="l" defTabSz="914400" rtl="0" eaLnBrk="1" latinLnBrk="0" hangingPunct="1">
              <a:lnSpc>
                <a:spcPct val="100000"/>
              </a:lnSpc>
              <a:buNone/>
              <a:defRPr lang="en-US" sz="1600" kern="1200" dirty="0" smtClean="0">
                <a:solidFill>
                  <a:srgbClr val="170C59"/>
                </a:solidFill>
                <a:latin typeface="Tahoma" panose="020B0604030504040204" pitchFamily="34" charset="0"/>
                <a:ea typeface="Tahoma" panose="020B0604030504040204" pitchFamily="34" charset="0"/>
                <a:cs typeface="Tahoma" panose="020B0604030504040204" pitchFamily="34" charset="0"/>
              </a:defRPr>
            </a:lvl1pPr>
            <a:lvl2pPr marL="0" algn="l" defTabSz="914400" rtl="0" eaLnBrk="1" latinLnBrk="0" hangingPunct="1">
              <a:lnSpc>
                <a:spcPct val="100000"/>
              </a:lnSpc>
              <a:defRPr lang="en-US" sz="1600" kern="1200" dirty="0" smtClean="0">
                <a:solidFill>
                  <a:srgbClr val="170C59"/>
                </a:solidFill>
                <a:latin typeface="Tahoma" panose="020B0604030504040204" pitchFamily="34" charset="0"/>
                <a:ea typeface="Tahoma" panose="020B0604030504040204" pitchFamily="34" charset="0"/>
                <a:cs typeface="Tahoma" panose="020B0604030504040204" pitchFamily="34" charset="0"/>
              </a:defRPr>
            </a:lvl2pPr>
            <a:lvl3pPr marL="0" algn="l" defTabSz="914400" rtl="0" eaLnBrk="1" latinLnBrk="0" hangingPunct="1">
              <a:lnSpc>
                <a:spcPct val="100000"/>
              </a:lnSpc>
              <a:defRPr lang="en-US" sz="1600" kern="1200" dirty="0" smtClean="0">
                <a:solidFill>
                  <a:srgbClr val="170C59"/>
                </a:solidFill>
                <a:latin typeface="Tahoma" panose="020B0604030504040204" pitchFamily="34" charset="0"/>
                <a:ea typeface="Tahoma" panose="020B0604030504040204" pitchFamily="34" charset="0"/>
                <a:cs typeface="Tahoma" panose="020B0604030504040204" pitchFamily="34" charset="0"/>
              </a:defRPr>
            </a:lvl3pPr>
            <a:lvl4pPr marL="0" algn="l" defTabSz="914400" rtl="0" eaLnBrk="1" latinLnBrk="0" hangingPunct="1">
              <a:lnSpc>
                <a:spcPct val="100000"/>
              </a:lnSpc>
              <a:defRPr lang="en-US" sz="1600" kern="1200" dirty="0" smtClean="0">
                <a:solidFill>
                  <a:srgbClr val="170C59"/>
                </a:solidFill>
                <a:latin typeface="Tahoma" panose="020B0604030504040204" pitchFamily="34" charset="0"/>
                <a:ea typeface="Tahoma" panose="020B0604030504040204" pitchFamily="34" charset="0"/>
                <a:cs typeface="Tahoma" panose="020B0604030504040204" pitchFamily="34" charset="0"/>
              </a:defRPr>
            </a:lvl4pPr>
            <a:lvl5pPr marL="0" algn="l" defTabSz="914400" rtl="0" eaLnBrk="1" latinLnBrk="0" hangingPunct="1">
              <a:lnSpc>
                <a:spcPct val="100000"/>
              </a:lnSpc>
              <a:defRPr lang="en-GB" sz="1600" kern="1200" dirty="0">
                <a:solidFill>
                  <a:srgbClr val="170C59"/>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text</a:t>
            </a:r>
            <a:endParaRPr lang="en-GB"/>
          </a:p>
        </p:txBody>
      </p:sp>
      <p:sp>
        <p:nvSpPr>
          <p:cNvPr id="33" name="Text Placeholder 30">
            <a:extLst>
              <a:ext uri="{FF2B5EF4-FFF2-40B4-BE49-F238E27FC236}">
                <a16:creationId xmlns:a16="http://schemas.microsoft.com/office/drawing/2014/main" id="{90BA6FF8-9898-4D66-BF87-4F8A71B79C20}"/>
              </a:ext>
            </a:extLst>
          </p:cNvPr>
          <p:cNvSpPr>
            <a:spLocks noGrp="1"/>
          </p:cNvSpPr>
          <p:nvPr>
            <p:ph type="body" sz="quarter" idx="23" hasCustomPrompt="1"/>
          </p:nvPr>
        </p:nvSpPr>
        <p:spPr>
          <a:xfrm>
            <a:off x="8159086" y="4745234"/>
            <a:ext cx="2528545" cy="914400"/>
          </a:xfrm>
          <a:prstGeom prst="rect">
            <a:avLst/>
          </a:prstGeom>
        </p:spPr>
        <p:txBody>
          <a:bodyPr/>
          <a:lstStyle>
            <a:lvl1pPr marL="0" indent="0" algn="l" defTabSz="914400" rtl="0" eaLnBrk="1" latinLnBrk="0" hangingPunct="1">
              <a:lnSpc>
                <a:spcPct val="100000"/>
              </a:lnSpc>
              <a:buNone/>
              <a:defRPr lang="en-US" sz="1600" kern="1200" dirty="0" smtClean="0">
                <a:solidFill>
                  <a:srgbClr val="170C59"/>
                </a:solidFill>
                <a:latin typeface="Tahoma" panose="020B0604030504040204" pitchFamily="34" charset="0"/>
                <a:ea typeface="Tahoma" panose="020B0604030504040204" pitchFamily="34" charset="0"/>
                <a:cs typeface="Tahoma" panose="020B0604030504040204" pitchFamily="34" charset="0"/>
              </a:defRPr>
            </a:lvl1pPr>
            <a:lvl2pPr marL="0" algn="l" defTabSz="914400" rtl="0" eaLnBrk="1" latinLnBrk="0" hangingPunct="1">
              <a:lnSpc>
                <a:spcPct val="100000"/>
              </a:lnSpc>
              <a:defRPr lang="en-US" sz="1600" kern="1200" dirty="0" smtClean="0">
                <a:solidFill>
                  <a:srgbClr val="170C59"/>
                </a:solidFill>
                <a:latin typeface="Tahoma" panose="020B0604030504040204" pitchFamily="34" charset="0"/>
                <a:ea typeface="Tahoma" panose="020B0604030504040204" pitchFamily="34" charset="0"/>
                <a:cs typeface="Tahoma" panose="020B0604030504040204" pitchFamily="34" charset="0"/>
              </a:defRPr>
            </a:lvl2pPr>
            <a:lvl3pPr marL="0" algn="l" defTabSz="914400" rtl="0" eaLnBrk="1" latinLnBrk="0" hangingPunct="1">
              <a:lnSpc>
                <a:spcPct val="100000"/>
              </a:lnSpc>
              <a:defRPr lang="en-US" sz="1600" kern="1200" dirty="0" smtClean="0">
                <a:solidFill>
                  <a:srgbClr val="170C59"/>
                </a:solidFill>
                <a:latin typeface="Tahoma" panose="020B0604030504040204" pitchFamily="34" charset="0"/>
                <a:ea typeface="Tahoma" panose="020B0604030504040204" pitchFamily="34" charset="0"/>
                <a:cs typeface="Tahoma" panose="020B0604030504040204" pitchFamily="34" charset="0"/>
              </a:defRPr>
            </a:lvl3pPr>
            <a:lvl4pPr marL="0" algn="l" defTabSz="914400" rtl="0" eaLnBrk="1" latinLnBrk="0" hangingPunct="1">
              <a:lnSpc>
                <a:spcPct val="100000"/>
              </a:lnSpc>
              <a:defRPr lang="en-US" sz="1600" kern="1200" dirty="0" smtClean="0">
                <a:solidFill>
                  <a:srgbClr val="170C59"/>
                </a:solidFill>
                <a:latin typeface="Tahoma" panose="020B0604030504040204" pitchFamily="34" charset="0"/>
                <a:ea typeface="Tahoma" panose="020B0604030504040204" pitchFamily="34" charset="0"/>
                <a:cs typeface="Tahoma" panose="020B0604030504040204" pitchFamily="34" charset="0"/>
              </a:defRPr>
            </a:lvl4pPr>
            <a:lvl5pPr marL="0" algn="l" defTabSz="914400" rtl="0" eaLnBrk="1" latinLnBrk="0" hangingPunct="1">
              <a:lnSpc>
                <a:spcPct val="100000"/>
              </a:lnSpc>
              <a:defRPr lang="en-GB" sz="1600" kern="1200" dirty="0">
                <a:solidFill>
                  <a:srgbClr val="170C59"/>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text</a:t>
            </a:r>
            <a:endParaRPr lang="en-GB"/>
          </a:p>
        </p:txBody>
      </p:sp>
    </p:spTree>
    <p:extLst>
      <p:ext uri="{BB962C8B-B14F-4D97-AF65-F5344CB8AC3E}">
        <p14:creationId xmlns:p14="http://schemas.microsoft.com/office/powerpoint/2010/main" val="254172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point slide">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51AABE73-ED57-4EBB-9C2B-CB6C81961D32}"/>
              </a:ext>
            </a:extLst>
          </p:cNvPr>
          <p:cNvSpPr>
            <a:spLocks noGrp="1"/>
          </p:cNvSpPr>
          <p:nvPr>
            <p:ph type="body" sz="quarter" idx="19" hasCustomPrompt="1"/>
          </p:nvPr>
        </p:nvSpPr>
        <p:spPr>
          <a:xfrm>
            <a:off x="1822632" y="767667"/>
            <a:ext cx="8546733" cy="914400"/>
          </a:xfrm>
          <a:prstGeom prst="rect">
            <a:avLst/>
          </a:prstGeom>
        </p:spPr>
        <p:txBody>
          <a:bodyPr anchor="ctr"/>
          <a:lstStyle>
            <a:lvl1pPr marL="0" indent="0" algn="ctr">
              <a:buNone/>
              <a:defRPr lang="en-US" sz="3200" b="1" kern="1200" dirty="0" smtClean="0">
                <a:solidFill>
                  <a:srgbClr val="170C59"/>
                </a:solidFill>
                <a:latin typeface="Tahoma" panose="020B0604030504040204" pitchFamily="34" charset="0"/>
                <a:ea typeface="Tahoma" panose="020B0604030504040204" pitchFamily="34" charset="0"/>
                <a:cs typeface="Tahoma" panose="020B0604030504040204" pitchFamily="34" charset="0"/>
              </a:defRPr>
            </a:lvl1pPr>
            <a:lvl2pPr>
              <a:defRPr lang="en-US" sz="4000" b="1" kern="1200" dirty="0" smtClean="0">
                <a:solidFill>
                  <a:srgbClr val="170C59"/>
                </a:solidFill>
                <a:latin typeface="Tahoma" panose="020B0604030504040204" pitchFamily="34" charset="0"/>
                <a:ea typeface="Tahoma" panose="020B0604030504040204" pitchFamily="34" charset="0"/>
                <a:cs typeface="Tahoma" panose="020B0604030504040204" pitchFamily="34" charset="0"/>
              </a:defRPr>
            </a:lvl2pPr>
          </a:lstStyle>
          <a:p>
            <a:pPr lvl="0"/>
            <a:r>
              <a:rPr lang="en-US"/>
              <a:t>Click to edit Title</a:t>
            </a:r>
            <a:endParaRPr lang="en-GB"/>
          </a:p>
        </p:txBody>
      </p:sp>
      <p:sp>
        <p:nvSpPr>
          <p:cNvPr id="16" name="Freeform: Shape 15">
            <a:extLst>
              <a:ext uri="{FF2B5EF4-FFF2-40B4-BE49-F238E27FC236}">
                <a16:creationId xmlns:a16="http://schemas.microsoft.com/office/drawing/2014/main" id="{3ADB738D-CFA8-42A2-91C9-1ED0D2B02367}"/>
              </a:ext>
            </a:extLst>
          </p:cNvPr>
          <p:cNvSpPr/>
          <p:nvPr userDrawn="1"/>
        </p:nvSpPr>
        <p:spPr>
          <a:xfrm flipV="1">
            <a:off x="0" y="3838268"/>
            <a:ext cx="12192000" cy="3019732"/>
          </a:xfrm>
          <a:custGeom>
            <a:avLst/>
            <a:gdLst>
              <a:gd name="connsiteX0" fmla="*/ 0 w 12192000"/>
              <a:gd name="connsiteY0" fmla="*/ 0 h 5586689"/>
              <a:gd name="connsiteX1" fmla="*/ 12192000 w 12192000"/>
              <a:gd name="connsiteY1" fmla="*/ 0 h 5586689"/>
              <a:gd name="connsiteX2" fmla="*/ 12192000 w 12192000"/>
              <a:gd name="connsiteY2" fmla="*/ 4454813 h 5586689"/>
              <a:gd name="connsiteX3" fmla="*/ 11960026 w 12192000"/>
              <a:gd name="connsiteY3" fmla="*/ 4545333 h 5586689"/>
              <a:gd name="connsiteX4" fmla="*/ 6096000 w 12192000"/>
              <a:gd name="connsiteY4" fmla="*/ 5586689 h 5586689"/>
              <a:gd name="connsiteX5" fmla="*/ 231975 w 12192000"/>
              <a:gd name="connsiteY5" fmla="*/ 4545333 h 5586689"/>
              <a:gd name="connsiteX6" fmla="*/ 0 w 12192000"/>
              <a:gd name="connsiteY6" fmla="*/ 4454813 h 55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586689">
                <a:moveTo>
                  <a:pt x="0" y="0"/>
                </a:moveTo>
                <a:lnTo>
                  <a:pt x="12192000" y="0"/>
                </a:lnTo>
                <a:lnTo>
                  <a:pt x="12192000" y="4454813"/>
                </a:lnTo>
                <a:lnTo>
                  <a:pt x="11960026" y="4545333"/>
                </a:lnTo>
                <a:cubicBezTo>
                  <a:pt x="10164544" y="5215096"/>
                  <a:pt x="8181164" y="5586689"/>
                  <a:pt x="6096000" y="5586689"/>
                </a:cubicBezTo>
                <a:cubicBezTo>
                  <a:pt x="4010836" y="5586689"/>
                  <a:pt x="2027456" y="5215096"/>
                  <a:pt x="231975" y="4545333"/>
                </a:cubicBezTo>
                <a:lnTo>
                  <a:pt x="0" y="4454813"/>
                </a:lnTo>
                <a:close/>
              </a:path>
            </a:pathLst>
          </a:custGeom>
          <a:gradFill flip="none" rotWithShape="1">
            <a:gsLst>
              <a:gs pos="0">
                <a:srgbClr val="170C59"/>
              </a:gs>
              <a:gs pos="100000">
                <a:srgbClr val="2092B6"/>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0C59"/>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Rounded Corners 16">
            <a:extLst>
              <a:ext uri="{FF2B5EF4-FFF2-40B4-BE49-F238E27FC236}">
                <a16:creationId xmlns:a16="http://schemas.microsoft.com/office/drawing/2014/main" id="{1265F791-B588-40DF-A013-B31599100456}"/>
              </a:ext>
            </a:extLst>
          </p:cNvPr>
          <p:cNvSpPr/>
          <p:nvPr userDrawn="1"/>
        </p:nvSpPr>
        <p:spPr>
          <a:xfrm>
            <a:off x="1043928" y="2324512"/>
            <a:ext cx="2387536" cy="3849427"/>
          </a:xfrm>
          <a:prstGeom prst="roundRect">
            <a:avLst>
              <a:gd name="adj" fmla="val 4000"/>
            </a:avLst>
          </a:prstGeom>
          <a:solidFill>
            <a:schemeClr val="bg1"/>
          </a:solidFill>
          <a:ln>
            <a:noFill/>
          </a:ln>
          <a:effectLst>
            <a:outerShdw blurRad="1270000" dist="622300" dir="3300000" sx="85000" sy="8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0C59"/>
              </a:solidFill>
              <a:latin typeface="Tahoma" panose="020B0604030504040204" pitchFamily="34" charset="0"/>
              <a:ea typeface="Tahoma" panose="020B0604030504040204" pitchFamily="34" charset="0"/>
              <a:cs typeface="Tahoma" panose="020B0604030504040204" pitchFamily="34" charset="0"/>
            </a:endParaRPr>
          </a:p>
        </p:txBody>
      </p:sp>
      <p:sp>
        <p:nvSpPr>
          <p:cNvPr id="18" name="Rectangle: Rounded Corners 17">
            <a:extLst>
              <a:ext uri="{FF2B5EF4-FFF2-40B4-BE49-F238E27FC236}">
                <a16:creationId xmlns:a16="http://schemas.microsoft.com/office/drawing/2014/main" id="{5C17B105-8A15-4737-911E-4CEFDBB7694E}"/>
              </a:ext>
            </a:extLst>
          </p:cNvPr>
          <p:cNvSpPr/>
          <p:nvPr userDrawn="1"/>
        </p:nvSpPr>
        <p:spPr>
          <a:xfrm>
            <a:off x="3727995" y="2324512"/>
            <a:ext cx="2387536" cy="3849427"/>
          </a:xfrm>
          <a:prstGeom prst="roundRect">
            <a:avLst>
              <a:gd name="adj" fmla="val 4000"/>
            </a:avLst>
          </a:prstGeom>
          <a:solidFill>
            <a:schemeClr val="bg1"/>
          </a:solidFill>
          <a:ln>
            <a:noFill/>
          </a:ln>
          <a:effectLst>
            <a:outerShdw blurRad="1270000" dist="622300" dir="3300000" sx="85000" sy="8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0C59"/>
              </a:solidFill>
              <a:latin typeface="Tahoma" panose="020B0604030504040204" pitchFamily="34" charset="0"/>
              <a:ea typeface="Tahoma" panose="020B0604030504040204" pitchFamily="34" charset="0"/>
              <a:cs typeface="Tahoma" panose="020B0604030504040204" pitchFamily="34" charset="0"/>
            </a:endParaRPr>
          </a:p>
        </p:txBody>
      </p:sp>
      <p:sp>
        <p:nvSpPr>
          <p:cNvPr id="28" name="Rectangle: Rounded Corners 27">
            <a:extLst>
              <a:ext uri="{FF2B5EF4-FFF2-40B4-BE49-F238E27FC236}">
                <a16:creationId xmlns:a16="http://schemas.microsoft.com/office/drawing/2014/main" id="{F479806E-A59D-4D4F-ADD0-521FB9ED49A2}"/>
              </a:ext>
            </a:extLst>
          </p:cNvPr>
          <p:cNvSpPr/>
          <p:nvPr userDrawn="1"/>
        </p:nvSpPr>
        <p:spPr>
          <a:xfrm>
            <a:off x="6427882" y="2324512"/>
            <a:ext cx="2387536" cy="3849427"/>
          </a:xfrm>
          <a:prstGeom prst="roundRect">
            <a:avLst>
              <a:gd name="adj" fmla="val 4000"/>
            </a:avLst>
          </a:prstGeom>
          <a:solidFill>
            <a:schemeClr val="bg1"/>
          </a:solidFill>
          <a:ln>
            <a:noFill/>
          </a:ln>
          <a:effectLst>
            <a:outerShdw blurRad="1270000" dist="622300" dir="3300000" sx="85000" sy="8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0C59"/>
              </a:solidFill>
              <a:latin typeface="Tahoma" panose="020B0604030504040204" pitchFamily="34" charset="0"/>
              <a:ea typeface="Tahoma" panose="020B0604030504040204" pitchFamily="34" charset="0"/>
              <a:cs typeface="Tahoma" panose="020B0604030504040204" pitchFamily="34" charset="0"/>
            </a:endParaRPr>
          </a:p>
        </p:txBody>
      </p:sp>
      <p:sp>
        <p:nvSpPr>
          <p:cNvPr id="30" name="Rectangle: Rounded Corners 29">
            <a:extLst>
              <a:ext uri="{FF2B5EF4-FFF2-40B4-BE49-F238E27FC236}">
                <a16:creationId xmlns:a16="http://schemas.microsoft.com/office/drawing/2014/main" id="{FF8DAE50-7F6F-468D-AEFE-E2E9CBBA02C7}"/>
              </a:ext>
            </a:extLst>
          </p:cNvPr>
          <p:cNvSpPr/>
          <p:nvPr userDrawn="1"/>
        </p:nvSpPr>
        <p:spPr>
          <a:xfrm>
            <a:off x="9111949" y="2324512"/>
            <a:ext cx="2387536" cy="3849427"/>
          </a:xfrm>
          <a:prstGeom prst="roundRect">
            <a:avLst>
              <a:gd name="adj" fmla="val 4000"/>
            </a:avLst>
          </a:prstGeom>
          <a:solidFill>
            <a:schemeClr val="bg1"/>
          </a:solidFill>
          <a:ln>
            <a:noFill/>
          </a:ln>
          <a:effectLst>
            <a:outerShdw blurRad="1270000" dist="622300" dir="3300000" sx="85000" sy="85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0C59"/>
              </a:solidFill>
              <a:latin typeface="Tahoma" panose="020B0604030504040204" pitchFamily="34" charset="0"/>
              <a:ea typeface="Tahoma" panose="020B0604030504040204" pitchFamily="34" charset="0"/>
              <a:cs typeface="Tahoma" panose="020B0604030504040204" pitchFamily="34" charset="0"/>
            </a:endParaRPr>
          </a:p>
        </p:txBody>
      </p:sp>
      <p:sp>
        <p:nvSpPr>
          <p:cNvPr id="8" name="Picture Placeholder 7">
            <a:extLst>
              <a:ext uri="{FF2B5EF4-FFF2-40B4-BE49-F238E27FC236}">
                <a16:creationId xmlns:a16="http://schemas.microsoft.com/office/drawing/2014/main" id="{E97E35B3-290D-4328-9F95-35A8359E1DFB}"/>
              </a:ext>
            </a:extLst>
          </p:cNvPr>
          <p:cNvSpPr>
            <a:spLocks noGrp="1"/>
          </p:cNvSpPr>
          <p:nvPr>
            <p:ph type="pic" sz="quarter" idx="20"/>
          </p:nvPr>
        </p:nvSpPr>
        <p:spPr>
          <a:xfrm>
            <a:off x="1041012" y="2294236"/>
            <a:ext cx="2387535" cy="1222809"/>
          </a:xfrm>
          <a:prstGeom prst="roundRect">
            <a:avLst>
              <a:gd name="adj" fmla="val 5012"/>
            </a:avLst>
          </a:prstGeom>
        </p:spPr>
        <p:txBody>
          <a:bodyPr/>
          <a:lstStyle/>
          <a:p>
            <a:r>
              <a:rPr lang="en-US"/>
              <a:t>Click icon to add picture</a:t>
            </a:r>
            <a:endParaRPr lang="en-GB"/>
          </a:p>
        </p:txBody>
      </p:sp>
      <p:sp>
        <p:nvSpPr>
          <p:cNvPr id="44" name="Picture Placeholder 7">
            <a:extLst>
              <a:ext uri="{FF2B5EF4-FFF2-40B4-BE49-F238E27FC236}">
                <a16:creationId xmlns:a16="http://schemas.microsoft.com/office/drawing/2014/main" id="{AEB93168-A3E3-4E5D-9C70-9B528A1E5DE1}"/>
              </a:ext>
            </a:extLst>
          </p:cNvPr>
          <p:cNvSpPr>
            <a:spLocks noGrp="1"/>
          </p:cNvSpPr>
          <p:nvPr>
            <p:ph type="pic" sz="quarter" idx="21"/>
          </p:nvPr>
        </p:nvSpPr>
        <p:spPr>
          <a:xfrm>
            <a:off x="3731324" y="2294236"/>
            <a:ext cx="2387535" cy="1222809"/>
          </a:xfrm>
          <a:prstGeom prst="roundRect">
            <a:avLst>
              <a:gd name="adj" fmla="val 5012"/>
            </a:avLst>
          </a:prstGeom>
        </p:spPr>
        <p:txBody>
          <a:bodyPr/>
          <a:lstStyle/>
          <a:p>
            <a:r>
              <a:rPr lang="en-US"/>
              <a:t>Click icon to add picture</a:t>
            </a:r>
            <a:endParaRPr lang="en-GB"/>
          </a:p>
        </p:txBody>
      </p:sp>
      <p:sp>
        <p:nvSpPr>
          <p:cNvPr id="45" name="Picture Placeholder 7">
            <a:extLst>
              <a:ext uri="{FF2B5EF4-FFF2-40B4-BE49-F238E27FC236}">
                <a16:creationId xmlns:a16="http://schemas.microsoft.com/office/drawing/2014/main" id="{52884D48-22E9-495C-AD5A-47126DFA9DD9}"/>
              </a:ext>
            </a:extLst>
          </p:cNvPr>
          <p:cNvSpPr>
            <a:spLocks noGrp="1"/>
          </p:cNvSpPr>
          <p:nvPr>
            <p:ph type="pic" sz="quarter" idx="22"/>
          </p:nvPr>
        </p:nvSpPr>
        <p:spPr>
          <a:xfrm>
            <a:off x="6421636" y="2294236"/>
            <a:ext cx="2387535" cy="1222809"/>
          </a:xfrm>
          <a:prstGeom prst="roundRect">
            <a:avLst>
              <a:gd name="adj" fmla="val 5012"/>
            </a:avLst>
          </a:prstGeom>
        </p:spPr>
        <p:txBody>
          <a:bodyPr/>
          <a:lstStyle/>
          <a:p>
            <a:r>
              <a:rPr lang="en-US"/>
              <a:t>Click icon to add picture</a:t>
            </a:r>
            <a:endParaRPr lang="en-GB"/>
          </a:p>
        </p:txBody>
      </p:sp>
      <p:sp>
        <p:nvSpPr>
          <p:cNvPr id="46" name="Picture Placeholder 7">
            <a:extLst>
              <a:ext uri="{FF2B5EF4-FFF2-40B4-BE49-F238E27FC236}">
                <a16:creationId xmlns:a16="http://schemas.microsoft.com/office/drawing/2014/main" id="{9712513A-170A-4C72-9223-75FB0DA5D5E8}"/>
              </a:ext>
            </a:extLst>
          </p:cNvPr>
          <p:cNvSpPr>
            <a:spLocks noGrp="1"/>
          </p:cNvSpPr>
          <p:nvPr>
            <p:ph type="pic" sz="quarter" idx="23"/>
          </p:nvPr>
        </p:nvSpPr>
        <p:spPr>
          <a:xfrm>
            <a:off x="9111948" y="2294236"/>
            <a:ext cx="2387535" cy="1222809"/>
          </a:xfrm>
          <a:prstGeom prst="roundRect">
            <a:avLst>
              <a:gd name="adj" fmla="val 5012"/>
            </a:avLst>
          </a:prstGeom>
        </p:spPr>
        <p:txBody>
          <a:bodyPr/>
          <a:lstStyle/>
          <a:p>
            <a:r>
              <a:rPr lang="en-US"/>
              <a:t>Click icon to add picture</a:t>
            </a:r>
            <a:endParaRPr lang="en-GB"/>
          </a:p>
        </p:txBody>
      </p:sp>
      <p:sp>
        <p:nvSpPr>
          <p:cNvPr id="11" name="Text Placeholder 10">
            <a:extLst>
              <a:ext uri="{FF2B5EF4-FFF2-40B4-BE49-F238E27FC236}">
                <a16:creationId xmlns:a16="http://schemas.microsoft.com/office/drawing/2014/main" id="{383FDC2D-8D29-41EB-9F3F-3FCA1F1B18F5}"/>
              </a:ext>
            </a:extLst>
          </p:cNvPr>
          <p:cNvSpPr>
            <a:spLocks noGrp="1"/>
          </p:cNvSpPr>
          <p:nvPr>
            <p:ph type="body" sz="quarter" idx="24" hasCustomPrompt="1"/>
          </p:nvPr>
        </p:nvSpPr>
        <p:spPr>
          <a:xfrm>
            <a:off x="6558481" y="3674451"/>
            <a:ext cx="2126339" cy="504306"/>
          </a:xfrm>
          <a:prstGeom prst="rect">
            <a:avLst/>
          </a:prstGeom>
        </p:spPr>
        <p:txBody>
          <a:bodyPr/>
          <a:lstStyle>
            <a:lvl1pPr marL="0" indent="0" algn="ctr">
              <a:buNone/>
              <a:defRPr lang="en-US" sz="1800" b="1" kern="1200" dirty="0" smtClean="0">
                <a:solidFill>
                  <a:srgbClr val="170C59"/>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add headline</a:t>
            </a:r>
            <a:endParaRPr lang="en-GB"/>
          </a:p>
        </p:txBody>
      </p:sp>
      <p:sp>
        <p:nvSpPr>
          <p:cNvPr id="47" name="Text Placeholder 10">
            <a:extLst>
              <a:ext uri="{FF2B5EF4-FFF2-40B4-BE49-F238E27FC236}">
                <a16:creationId xmlns:a16="http://schemas.microsoft.com/office/drawing/2014/main" id="{9AE83FB2-3C5D-4762-8632-4456E39E0861}"/>
              </a:ext>
            </a:extLst>
          </p:cNvPr>
          <p:cNvSpPr>
            <a:spLocks noGrp="1"/>
          </p:cNvSpPr>
          <p:nvPr>
            <p:ph type="body" sz="quarter" idx="25" hasCustomPrompt="1"/>
          </p:nvPr>
        </p:nvSpPr>
        <p:spPr>
          <a:xfrm>
            <a:off x="1174526" y="3682043"/>
            <a:ext cx="2126339" cy="504306"/>
          </a:xfrm>
          <a:prstGeom prst="rect">
            <a:avLst/>
          </a:prstGeom>
        </p:spPr>
        <p:txBody>
          <a:bodyPr/>
          <a:lstStyle>
            <a:lvl1pPr marL="0" indent="0" algn="ctr">
              <a:buNone/>
              <a:defRPr lang="en-US" sz="1800" b="1" kern="1200" dirty="0" smtClean="0">
                <a:solidFill>
                  <a:srgbClr val="170C59"/>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add headline</a:t>
            </a:r>
            <a:endParaRPr lang="en-GB"/>
          </a:p>
        </p:txBody>
      </p:sp>
      <p:sp>
        <p:nvSpPr>
          <p:cNvPr id="48" name="Text Placeholder 10">
            <a:extLst>
              <a:ext uri="{FF2B5EF4-FFF2-40B4-BE49-F238E27FC236}">
                <a16:creationId xmlns:a16="http://schemas.microsoft.com/office/drawing/2014/main" id="{A236153F-7CED-4787-991A-4A336D1BB410}"/>
              </a:ext>
            </a:extLst>
          </p:cNvPr>
          <p:cNvSpPr>
            <a:spLocks noGrp="1"/>
          </p:cNvSpPr>
          <p:nvPr>
            <p:ph type="body" sz="quarter" idx="26" hasCustomPrompt="1"/>
          </p:nvPr>
        </p:nvSpPr>
        <p:spPr>
          <a:xfrm>
            <a:off x="3858594" y="3682043"/>
            <a:ext cx="2126339" cy="504306"/>
          </a:xfrm>
          <a:prstGeom prst="rect">
            <a:avLst/>
          </a:prstGeom>
        </p:spPr>
        <p:txBody>
          <a:bodyPr/>
          <a:lstStyle>
            <a:lvl1pPr marL="0" indent="0" algn="ctr">
              <a:buNone/>
              <a:defRPr lang="en-US" sz="1800" b="1" kern="1200" dirty="0" smtClean="0">
                <a:solidFill>
                  <a:srgbClr val="170C59"/>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add headline</a:t>
            </a:r>
            <a:endParaRPr lang="en-GB"/>
          </a:p>
        </p:txBody>
      </p:sp>
      <p:sp>
        <p:nvSpPr>
          <p:cNvPr id="49" name="Text Placeholder 10">
            <a:extLst>
              <a:ext uri="{FF2B5EF4-FFF2-40B4-BE49-F238E27FC236}">
                <a16:creationId xmlns:a16="http://schemas.microsoft.com/office/drawing/2014/main" id="{B00BF1CD-D003-44EC-9BF1-761F6C9B6236}"/>
              </a:ext>
            </a:extLst>
          </p:cNvPr>
          <p:cNvSpPr>
            <a:spLocks noGrp="1"/>
          </p:cNvSpPr>
          <p:nvPr>
            <p:ph type="body" sz="quarter" idx="27" hasCustomPrompt="1"/>
          </p:nvPr>
        </p:nvSpPr>
        <p:spPr>
          <a:xfrm>
            <a:off x="9242545" y="3657658"/>
            <a:ext cx="2126339" cy="504306"/>
          </a:xfrm>
          <a:prstGeom prst="rect">
            <a:avLst/>
          </a:prstGeom>
        </p:spPr>
        <p:txBody>
          <a:bodyPr/>
          <a:lstStyle>
            <a:lvl1pPr marL="0" indent="0" algn="ctr">
              <a:buNone/>
              <a:defRPr lang="en-US" sz="1800" b="1" kern="1200" dirty="0" smtClean="0">
                <a:solidFill>
                  <a:srgbClr val="170C59"/>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add headline</a:t>
            </a:r>
            <a:endParaRPr lang="en-GB"/>
          </a:p>
        </p:txBody>
      </p:sp>
      <p:sp>
        <p:nvSpPr>
          <p:cNvPr id="13" name="Text Placeholder 12">
            <a:extLst>
              <a:ext uri="{FF2B5EF4-FFF2-40B4-BE49-F238E27FC236}">
                <a16:creationId xmlns:a16="http://schemas.microsoft.com/office/drawing/2014/main" id="{F78DF06F-997F-4F66-AB3B-C9EC84E35566}"/>
              </a:ext>
            </a:extLst>
          </p:cNvPr>
          <p:cNvSpPr>
            <a:spLocks noGrp="1"/>
          </p:cNvSpPr>
          <p:nvPr>
            <p:ph type="body" sz="quarter" idx="28" hasCustomPrompt="1"/>
          </p:nvPr>
        </p:nvSpPr>
        <p:spPr>
          <a:xfrm>
            <a:off x="1174749" y="4346575"/>
            <a:ext cx="2126115" cy="914400"/>
          </a:xfrm>
          <a:prstGeom prst="rect">
            <a:avLst/>
          </a:prstGeom>
        </p:spPr>
        <p:txBody>
          <a:bodyPr/>
          <a:lstStyle>
            <a:lvl1pPr marL="0" indent="0" algn="ctr">
              <a:buNone/>
              <a:defRPr sz="1600">
                <a:solidFill>
                  <a:srgbClr val="170C59"/>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add text</a:t>
            </a:r>
            <a:endParaRPr lang="en-GB"/>
          </a:p>
        </p:txBody>
      </p:sp>
      <p:sp>
        <p:nvSpPr>
          <p:cNvPr id="50" name="Text Placeholder 12">
            <a:extLst>
              <a:ext uri="{FF2B5EF4-FFF2-40B4-BE49-F238E27FC236}">
                <a16:creationId xmlns:a16="http://schemas.microsoft.com/office/drawing/2014/main" id="{7E6AB065-66A8-406D-941C-67655211E0A1}"/>
              </a:ext>
            </a:extLst>
          </p:cNvPr>
          <p:cNvSpPr>
            <a:spLocks noGrp="1"/>
          </p:cNvSpPr>
          <p:nvPr>
            <p:ph type="body" sz="quarter" idx="29" hasCustomPrompt="1"/>
          </p:nvPr>
        </p:nvSpPr>
        <p:spPr>
          <a:xfrm>
            <a:off x="3858818" y="4346575"/>
            <a:ext cx="2126115" cy="914400"/>
          </a:xfrm>
          <a:prstGeom prst="rect">
            <a:avLst/>
          </a:prstGeom>
        </p:spPr>
        <p:txBody>
          <a:bodyPr/>
          <a:lstStyle>
            <a:lvl1pPr marL="0" indent="0" algn="ctr">
              <a:buNone/>
              <a:defRPr sz="1600">
                <a:solidFill>
                  <a:srgbClr val="170C59"/>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add text</a:t>
            </a:r>
            <a:endParaRPr lang="en-GB"/>
          </a:p>
        </p:txBody>
      </p:sp>
      <p:sp>
        <p:nvSpPr>
          <p:cNvPr id="51" name="Text Placeholder 12">
            <a:extLst>
              <a:ext uri="{FF2B5EF4-FFF2-40B4-BE49-F238E27FC236}">
                <a16:creationId xmlns:a16="http://schemas.microsoft.com/office/drawing/2014/main" id="{ADD605A6-A92A-4446-A7FB-3A580668BD2F}"/>
              </a:ext>
            </a:extLst>
          </p:cNvPr>
          <p:cNvSpPr>
            <a:spLocks noGrp="1"/>
          </p:cNvSpPr>
          <p:nvPr>
            <p:ph type="body" sz="quarter" idx="30" hasCustomPrompt="1"/>
          </p:nvPr>
        </p:nvSpPr>
        <p:spPr>
          <a:xfrm>
            <a:off x="6558705" y="4346575"/>
            <a:ext cx="2126115" cy="914400"/>
          </a:xfrm>
          <a:prstGeom prst="rect">
            <a:avLst/>
          </a:prstGeom>
        </p:spPr>
        <p:txBody>
          <a:bodyPr/>
          <a:lstStyle>
            <a:lvl1pPr marL="0" indent="0" algn="ctr">
              <a:buNone/>
              <a:defRPr sz="1600">
                <a:solidFill>
                  <a:srgbClr val="170C59"/>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add text</a:t>
            </a:r>
            <a:endParaRPr lang="en-GB"/>
          </a:p>
        </p:txBody>
      </p:sp>
      <p:sp>
        <p:nvSpPr>
          <p:cNvPr id="52" name="Text Placeholder 12">
            <a:extLst>
              <a:ext uri="{FF2B5EF4-FFF2-40B4-BE49-F238E27FC236}">
                <a16:creationId xmlns:a16="http://schemas.microsoft.com/office/drawing/2014/main" id="{D17B5FA7-5800-427C-858E-5DF969CD6581}"/>
              </a:ext>
            </a:extLst>
          </p:cNvPr>
          <p:cNvSpPr>
            <a:spLocks noGrp="1"/>
          </p:cNvSpPr>
          <p:nvPr>
            <p:ph type="body" sz="quarter" idx="31" hasCustomPrompt="1"/>
          </p:nvPr>
        </p:nvSpPr>
        <p:spPr>
          <a:xfrm>
            <a:off x="9242769" y="4346575"/>
            <a:ext cx="2126115" cy="914400"/>
          </a:xfrm>
          <a:prstGeom prst="rect">
            <a:avLst/>
          </a:prstGeom>
        </p:spPr>
        <p:txBody>
          <a:bodyPr/>
          <a:lstStyle>
            <a:lvl1pPr marL="0" indent="0" algn="ctr">
              <a:buNone/>
              <a:defRPr sz="1600">
                <a:solidFill>
                  <a:srgbClr val="170C59"/>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add text</a:t>
            </a:r>
            <a:endParaRPr lang="en-GB"/>
          </a:p>
        </p:txBody>
      </p:sp>
    </p:spTree>
    <p:extLst>
      <p:ext uri="{BB962C8B-B14F-4D97-AF65-F5344CB8AC3E}">
        <p14:creationId xmlns:p14="http://schemas.microsoft.com/office/powerpoint/2010/main" val="1457500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 point slide">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D7AD58FA-67FD-4BE1-8DFA-8C02088AFA1C}"/>
              </a:ext>
            </a:extLst>
          </p:cNvPr>
          <p:cNvSpPr/>
          <p:nvPr userDrawn="1"/>
        </p:nvSpPr>
        <p:spPr>
          <a:xfrm>
            <a:off x="1058123" y="2191407"/>
            <a:ext cx="3206253" cy="1817693"/>
          </a:xfrm>
          <a:prstGeom prst="roundRect">
            <a:avLst>
              <a:gd name="adj" fmla="val 12779"/>
            </a:avLst>
          </a:prstGeom>
          <a:solidFill>
            <a:schemeClr val="bg1"/>
          </a:solidFill>
          <a:ln>
            <a:noFill/>
          </a:ln>
          <a:effectLst>
            <a:outerShdw blurRad="698500" dist="241300" dir="5400000" sx="84000" sy="84000" algn="t"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9" name="Rectangle: Rounded Corners 8">
            <a:extLst>
              <a:ext uri="{FF2B5EF4-FFF2-40B4-BE49-F238E27FC236}">
                <a16:creationId xmlns:a16="http://schemas.microsoft.com/office/drawing/2014/main" id="{F6344B29-836E-4E77-8F28-90DCEEFEFFE1}"/>
              </a:ext>
            </a:extLst>
          </p:cNvPr>
          <p:cNvSpPr/>
          <p:nvPr userDrawn="1"/>
        </p:nvSpPr>
        <p:spPr>
          <a:xfrm>
            <a:off x="7927625" y="2191407"/>
            <a:ext cx="3206253" cy="1817693"/>
          </a:xfrm>
          <a:prstGeom prst="roundRect">
            <a:avLst>
              <a:gd name="adj" fmla="val 12779"/>
            </a:avLst>
          </a:prstGeom>
          <a:solidFill>
            <a:schemeClr val="bg1"/>
          </a:solidFill>
          <a:ln>
            <a:noFill/>
          </a:ln>
          <a:effectLst>
            <a:outerShdw blurRad="698500" dist="241300" dir="5400000" sx="84000" sy="84000" algn="t"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10" name="Rectangle: Rounded Corners 9">
            <a:extLst>
              <a:ext uri="{FF2B5EF4-FFF2-40B4-BE49-F238E27FC236}">
                <a16:creationId xmlns:a16="http://schemas.microsoft.com/office/drawing/2014/main" id="{2B89E709-D04D-4CE9-853A-45A446CEAB6E}"/>
              </a:ext>
            </a:extLst>
          </p:cNvPr>
          <p:cNvSpPr/>
          <p:nvPr userDrawn="1"/>
        </p:nvSpPr>
        <p:spPr>
          <a:xfrm>
            <a:off x="4492874" y="4230171"/>
            <a:ext cx="3206253" cy="1817693"/>
          </a:xfrm>
          <a:prstGeom prst="roundRect">
            <a:avLst>
              <a:gd name="adj" fmla="val 12779"/>
            </a:avLst>
          </a:prstGeom>
          <a:solidFill>
            <a:schemeClr val="bg1"/>
          </a:solidFill>
          <a:ln>
            <a:noFill/>
          </a:ln>
          <a:effectLst>
            <a:outerShdw blurRad="698500" dist="241300" dir="5400000" sx="84000" sy="84000" algn="t" rotWithShape="0">
              <a:schemeClr val="tx1">
                <a:alpha val="2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0" name="TextBox 19">
            <a:extLst>
              <a:ext uri="{FF2B5EF4-FFF2-40B4-BE49-F238E27FC236}">
                <a16:creationId xmlns:a16="http://schemas.microsoft.com/office/drawing/2014/main" id="{986BA60E-7B64-461D-95FB-62074A8FF5A6}"/>
              </a:ext>
            </a:extLst>
          </p:cNvPr>
          <p:cNvSpPr txBox="1"/>
          <p:nvPr userDrawn="1"/>
        </p:nvSpPr>
        <p:spPr>
          <a:xfrm>
            <a:off x="1256955" y="2428884"/>
            <a:ext cx="2808589" cy="369332"/>
          </a:xfrm>
          <a:prstGeom prst="rect">
            <a:avLst/>
          </a:prstGeom>
          <a:noFill/>
        </p:spPr>
        <p:txBody>
          <a:bodyPr wrap="square" rtlCol="0" anchor="b">
            <a:spAutoFit/>
          </a:bodyPr>
          <a:lstStyle/>
          <a:p>
            <a:r>
              <a:rPr lang="en-US" b="1">
                <a:solidFill>
                  <a:srgbClr val="2092B6"/>
                </a:solidFill>
                <a:latin typeface="Tahoma" panose="020B0604030504040204" pitchFamily="34" charset="0"/>
                <a:ea typeface="Tahoma" panose="020B0604030504040204" pitchFamily="34" charset="0"/>
                <a:cs typeface="Tahoma" panose="020B0604030504040204" pitchFamily="34" charset="0"/>
              </a:rPr>
              <a:t>01</a:t>
            </a:r>
          </a:p>
        </p:txBody>
      </p:sp>
      <p:sp>
        <p:nvSpPr>
          <p:cNvPr id="21" name="TextBox 20">
            <a:extLst>
              <a:ext uri="{FF2B5EF4-FFF2-40B4-BE49-F238E27FC236}">
                <a16:creationId xmlns:a16="http://schemas.microsoft.com/office/drawing/2014/main" id="{C49BAB58-6DE8-4BB0-96F0-EC29D34D44D7}"/>
              </a:ext>
            </a:extLst>
          </p:cNvPr>
          <p:cNvSpPr txBox="1"/>
          <p:nvPr userDrawn="1"/>
        </p:nvSpPr>
        <p:spPr>
          <a:xfrm>
            <a:off x="4691706" y="2428884"/>
            <a:ext cx="2808589" cy="369332"/>
          </a:xfrm>
          <a:prstGeom prst="rect">
            <a:avLst/>
          </a:prstGeom>
          <a:noFill/>
        </p:spPr>
        <p:txBody>
          <a:bodyPr wrap="square" rtlCol="0" anchor="b">
            <a:spAutoFit/>
          </a:bodyPr>
          <a:lstStyle/>
          <a:p>
            <a:r>
              <a:rPr lang="en-US" b="1">
                <a:solidFill>
                  <a:srgbClr val="2092B6"/>
                </a:solidFill>
                <a:latin typeface="Tahoma" panose="020B0604030504040204" pitchFamily="34" charset="0"/>
                <a:ea typeface="Tahoma" panose="020B0604030504040204" pitchFamily="34" charset="0"/>
                <a:cs typeface="Tahoma" panose="020B0604030504040204" pitchFamily="34" charset="0"/>
              </a:rPr>
              <a:t>02</a:t>
            </a:r>
          </a:p>
        </p:txBody>
      </p:sp>
      <p:sp>
        <p:nvSpPr>
          <p:cNvPr id="22" name="TextBox 21">
            <a:extLst>
              <a:ext uri="{FF2B5EF4-FFF2-40B4-BE49-F238E27FC236}">
                <a16:creationId xmlns:a16="http://schemas.microsoft.com/office/drawing/2014/main" id="{86967913-55C1-4FF3-BD72-61A7FF24387F}"/>
              </a:ext>
            </a:extLst>
          </p:cNvPr>
          <p:cNvSpPr txBox="1"/>
          <p:nvPr userDrawn="1"/>
        </p:nvSpPr>
        <p:spPr>
          <a:xfrm>
            <a:off x="8126457" y="2428884"/>
            <a:ext cx="2808589" cy="369332"/>
          </a:xfrm>
          <a:prstGeom prst="rect">
            <a:avLst/>
          </a:prstGeom>
          <a:noFill/>
        </p:spPr>
        <p:txBody>
          <a:bodyPr wrap="square" rtlCol="0" anchor="b">
            <a:spAutoFit/>
          </a:bodyPr>
          <a:lstStyle/>
          <a:p>
            <a:r>
              <a:rPr lang="en-US" b="1">
                <a:solidFill>
                  <a:srgbClr val="2092B6"/>
                </a:solidFill>
                <a:latin typeface="Tahoma" panose="020B0604030504040204" pitchFamily="34" charset="0"/>
                <a:ea typeface="Tahoma" panose="020B0604030504040204" pitchFamily="34" charset="0"/>
                <a:cs typeface="Tahoma" panose="020B0604030504040204" pitchFamily="34" charset="0"/>
              </a:rPr>
              <a:t>03</a:t>
            </a:r>
          </a:p>
        </p:txBody>
      </p:sp>
      <p:sp>
        <p:nvSpPr>
          <p:cNvPr id="26" name="TextBox 25">
            <a:extLst>
              <a:ext uri="{FF2B5EF4-FFF2-40B4-BE49-F238E27FC236}">
                <a16:creationId xmlns:a16="http://schemas.microsoft.com/office/drawing/2014/main" id="{5C3D3079-1814-4EAF-ABC2-FE9D99CF5AF1}"/>
              </a:ext>
            </a:extLst>
          </p:cNvPr>
          <p:cNvSpPr txBox="1"/>
          <p:nvPr userDrawn="1"/>
        </p:nvSpPr>
        <p:spPr>
          <a:xfrm>
            <a:off x="1256955" y="4467648"/>
            <a:ext cx="2808589" cy="369332"/>
          </a:xfrm>
          <a:prstGeom prst="rect">
            <a:avLst/>
          </a:prstGeom>
          <a:noFill/>
        </p:spPr>
        <p:txBody>
          <a:bodyPr wrap="square" rtlCol="0" anchor="b">
            <a:spAutoFit/>
          </a:bodyPr>
          <a:lstStyle/>
          <a:p>
            <a:r>
              <a:rPr lang="en-US" b="1">
                <a:solidFill>
                  <a:srgbClr val="2092B6"/>
                </a:solidFill>
                <a:latin typeface="Tahoma" panose="020B0604030504040204" pitchFamily="34" charset="0"/>
                <a:ea typeface="Tahoma" panose="020B0604030504040204" pitchFamily="34" charset="0"/>
                <a:cs typeface="Tahoma" panose="020B0604030504040204" pitchFamily="34" charset="0"/>
              </a:rPr>
              <a:t>04</a:t>
            </a:r>
          </a:p>
        </p:txBody>
      </p:sp>
      <p:sp>
        <p:nvSpPr>
          <p:cNvPr id="27" name="TextBox 26">
            <a:extLst>
              <a:ext uri="{FF2B5EF4-FFF2-40B4-BE49-F238E27FC236}">
                <a16:creationId xmlns:a16="http://schemas.microsoft.com/office/drawing/2014/main" id="{778CEE55-AC1E-4881-ADB8-02A02F2B3BDF}"/>
              </a:ext>
            </a:extLst>
          </p:cNvPr>
          <p:cNvSpPr txBox="1"/>
          <p:nvPr userDrawn="1"/>
        </p:nvSpPr>
        <p:spPr>
          <a:xfrm>
            <a:off x="4691706" y="4467648"/>
            <a:ext cx="2808589" cy="369332"/>
          </a:xfrm>
          <a:prstGeom prst="rect">
            <a:avLst/>
          </a:prstGeom>
          <a:noFill/>
        </p:spPr>
        <p:txBody>
          <a:bodyPr wrap="square" rtlCol="0" anchor="b">
            <a:spAutoFit/>
          </a:bodyPr>
          <a:lstStyle/>
          <a:p>
            <a:r>
              <a:rPr lang="en-US" b="1">
                <a:solidFill>
                  <a:srgbClr val="2092B6"/>
                </a:solidFill>
                <a:latin typeface="Tahoma" panose="020B0604030504040204" pitchFamily="34" charset="0"/>
                <a:ea typeface="Tahoma" panose="020B0604030504040204" pitchFamily="34" charset="0"/>
                <a:cs typeface="Tahoma" panose="020B0604030504040204" pitchFamily="34" charset="0"/>
              </a:rPr>
              <a:t>05</a:t>
            </a:r>
          </a:p>
        </p:txBody>
      </p:sp>
      <p:sp>
        <p:nvSpPr>
          <p:cNvPr id="28" name="TextBox 27">
            <a:extLst>
              <a:ext uri="{FF2B5EF4-FFF2-40B4-BE49-F238E27FC236}">
                <a16:creationId xmlns:a16="http://schemas.microsoft.com/office/drawing/2014/main" id="{837B06A7-73E3-4F17-ADA7-0C7B4E0BD24B}"/>
              </a:ext>
            </a:extLst>
          </p:cNvPr>
          <p:cNvSpPr txBox="1"/>
          <p:nvPr userDrawn="1"/>
        </p:nvSpPr>
        <p:spPr>
          <a:xfrm>
            <a:off x="8126457" y="4467648"/>
            <a:ext cx="2808589" cy="369332"/>
          </a:xfrm>
          <a:prstGeom prst="rect">
            <a:avLst/>
          </a:prstGeom>
          <a:noFill/>
        </p:spPr>
        <p:txBody>
          <a:bodyPr wrap="square" rtlCol="0" anchor="b">
            <a:spAutoFit/>
          </a:bodyPr>
          <a:lstStyle/>
          <a:p>
            <a:r>
              <a:rPr lang="en-US" b="1">
                <a:solidFill>
                  <a:srgbClr val="2092B6"/>
                </a:solidFill>
                <a:latin typeface="Tahoma" panose="020B0604030504040204" pitchFamily="34" charset="0"/>
                <a:ea typeface="Tahoma" panose="020B0604030504040204" pitchFamily="34" charset="0"/>
                <a:cs typeface="Tahoma" panose="020B0604030504040204" pitchFamily="34" charset="0"/>
              </a:rPr>
              <a:t>06</a:t>
            </a:r>
          </a:p>
        </p:txBody>
      </p:sp>
      <p:sp>
        <p:nvSpPr>
          <p:cNvPr id="35" name="Text Placeholder 26">
            <a:extLst>
              <a:ext uri="{FF2B5EF4-FFF2-40B4-BE49-F238E27FC236}">
                <a16:creationId xmlns:a16="http://schemas.microsoft.com/office/drawing/2014/main" id="{99B830B4-2755-416F-AF01-C5B2377C5DE3}"/>
              </a:ext>
            </a:extLst>
          </p:cNvPr>
          <p:cNvSpPr>
            <a:spLocks noGrp="1"/>
          </p:cNvSpPr>
          <p:nvPr>
            <p:ph type="body" sz="quarter" idx="19" hasCustomPrompt="1"/>
          </p:nvPr>
        </p:nvSpPr>
        <p:spPr>
          <a:xfrm>
            <a:off x="1822632" y="767667"/>
            <a:ext cx="8546733" cy="914400"/>
          </a:xfrm>
          <a:prstGeom prst="rect">
            <a:avLst/>
          </a:prstGeom>
        </p:spPr>
        <p:txBody>
          <a:bodyPr anchor="ctr"/>
          <a:lstStyle>
            <a:lvl1pPr marL="0" indent="0" algn="ctr">
              <a:buNone/>
              <a:defRPr lang="en-US" sz="3200" b="1" kern="1200" dirty="0" smtClean="0">
                <a:solidFill>
                  <a:srgbClr val="170C59"/>
                </a:solidFill>
                <a:latin typeface="Tahoma" panose="020B0604030504040204" pitchFamily="34" charset="0"/>
                <a:ea typeface="Tahoma" panose="020B0604030504040204" pitchFamily="34" charset="0"/>
                <a:cs typeface="Tahoma" panose="020B0604030504040204" pitchFamily="34" charset="0"/>
              </a:defRPr>
            </a:lvl1pPr>
            <a:lvl2pPr>
              <a:defRPr lang="en-US" sz="4000" b="1" kern="1200" dirty="0" smtClean="0">
                <a:solidFill>
                  <a:srgbClr val="170C59"/>
                </a:solidFill>
                <a:latin typeface="Tahoma" panose="020B0604030504040204" pitchFamily="34" charset="0"/>
                <a:ea typeface="Tahoma" panose="020B0604030504040204" pitchFamily="34" charset="0"/>
                <a:cs typeface="Tahoma" panose="020B0604030504040204" pitchFamily="34" charset="0"/>
              </a:defRPr>
            </a:lvl2pPr>
          </a:lstStyle>
          <a:p>
            <a:pPr lvl="0"/>
            <a:r>
              <a:rPr lang="en-US"/>
              <a:t>Click to edit Title</a:t>
            </a:r>
            <a:endParaRPr lang="en-GB"/>
          </a:p>
        </p:txBody>
      </p:sp>
      <p:sp>
        <p:nvSpPr>
          <p:cNvPr id="37" name="Text Placeholder 36">
            <a:extLst>
              <a:ext uri="{FF2B5EF4-FFF2-40B4-BE49-F238E27FC236}">
                <a16:creationId xmlns:a16="http://schemas.microsoft.com/office/drawing/2014/main" id="{644063A0-1CB0-46EE-97F3-5C08A4D2B823}"/>
              </a:ext>
            </a:extLst>
          </p:cNvPr>
          <p:cNvSpPr>
            <a:spLocks noGrp="1"/>
          </p:cNvSpPr>
          <p:nvPr>
            <p:ph type="body" sz="quarter" idx="20" hasCustomPrompt="1"/>
          </p:nvPr>
        </p:nvSpPr>
        <p:spPr>
          <a:xfrm>
            <a:off x="1256955" y="2838858"/>
            <a:ext cx="2808590" cy="1047342"/>
          </a:xfrm>
          <a:prstGeom prst="rect">
            <a:avLst/>
          </a:prstGeom>
        </p:spPr>
        <p:txBody>
          <a:bodyPr/>
          <a:lstStyle>
            <a:lvl1pPr marL="0" indent="0">
              <a:buNone/>
              <a:defRPr sz="1600" b="0">
                <a:solidFill>
                  <a:srgbClr val="170C59"/>
                </a:solidFill>
                <a:latin typeface="Tahoma" panose="020B0604030504040204" pitchFamily="34" charset="0"/>
                <a:ea typeface="Tahoma" panose="020B0604030504040204" pitchFamily="34" charset="0"/>
                <a:cs typeface="Tahoma" panose="020B0604030504040204" pitchFamily="34" charset="0"/>
              </a:defRPr>
            </a:lvl1pPr>
          </a:lstStyle>
          <a:p>
            <a:pPr lvl="0"/>
            <a:r>
              <a:rPr lang="en-GB"/>
              <a:t>Click to edit text</a:t>
            </a:r>
          </a:p>
        </p:txBody>
      </p:sp>
      <p:sp>
        <p:nvSpPr>
          <p:cNvPr id="40" name="Text Placeholder 36">
            <a:extLst>
              <a:ext uri="{FF2B5EF4-FFF2-40B4-BE49-F238E27FC236}">
                <a16:creationId xmlns:a16="http://schemas.microsoft.com/office/drawing/2014/main" id="{46FD5A7E-0F2A-4DE1-A857-9F629AFEFFA1}"/>
              </a:ext>
            </a:extLst>
          </p:cNvPr>
          <p:cNvSpPr>
            <a:spLocks noGrp="1"/>
          </p:cNvSpPr>
          <p:nvPr>
            <p:ph type="body" sz="quarter" idx="21" hasCustomPrompt="1"/>
          </p:nvPr>
        </p:nvSpPr>
        <p:spPr>
          <a:xfrm>
            <a:off x="1256954" y="4842991"/>
            <a:ext cx="2808590" cy="1047342"/>
          </a:xfrm>
          <a:prstGeom prst="rect">
            <a:avLst/>
          </a:prstGeom>
        </p:spPr>
        <p:txBody>
          <a:bodyPr/>
          <a:lstStyle>
            <a:lvl1pPr marL="0" indent="0">
              <a:buNone/>
              <a:defRPr sz="1600" b="0">
                <a:solidFill>
                  <a:srgbClr val="170C59"/>
                </a:solidFill>
                <a:latin typeface="Tahoma" panose="020B0604030504040204" pitchFamily="34" charset="0"/>
                <a:ea typeface="Tahoma" panose="020B0604030504040204" pitchFamily="34" charset="0"/>
                <a:cs typeface="Tahoma" panose="020B0604030504040204" pitchFamily="34" charset="0"/>
              </a:defRPr>
            </a:lvl1pPr>
          </a:lstStyle>
          <a:p>
            <a:pPr lvl="0"/>
            <a:r>
              <a:rPr lang="en-GB"/>
              <a:t>Click to edit text</a:t>
            </a:r>
          </a:p>
        </p:txBody>
      </p:sp>
      <p:sp>
        <p:nvSpPr>
          <p:cNvPr id="41" name="Text Placeholder 36">
            <a:extLst>
              <a:ext uri="{FF2B5EF4-FFF2-40B4-BE49-F238E27FC236}">
                <a16:creationId xmlns:a16="http://schemas.microsoft.com/office/drawing/2014/main" id="{CED1B336-A835-4342-985F-E2C510F6BFD7}"/>
              </a:ext>
            </a:extLst>
          </p:cNvPr>
          <p:cNvSpPr>
            <a:spLocks noGrp="1"/>
          </p:cNvSpPr>
          <p:nvPr>
            <p:ph type="body" sz="quarter" idx="22" hasCustomPrompt="1"/>
          </p:nvPr>
        </p:nvSpPr>
        <p:spPr>
          <a:xfrm>
            <a:off x="4691705" y="2838858"/>
            <a:ext cx="2808590" cy="1047342"/>
          </a:xfrm>
          <a:prstGeom prst="rect">
            <a:avLst/>
          </a:prstGeom>
        </p:spPr>
        <p:txBody>
          <a:bodyPr/>
          <a:lstStyle>
            <a:lvl1pPr marL="0" indent="0">
              <a:buNone/>
              <a:defRPr sz="1600" b="0">
                <a:solidFill>
                  <a:srgbClr val="170C59"/>
                </a:solidFill>
                <a:latin typeface="Tahoma" panose="020B0604030504040204" pitchFamily="34" charset="0"/>
                <a:ea typeface="Tahoma" panose="020B0604030504040204" pitchFamily="34" charset="0"/>
                <a:cs typeface="Tahoma" panose="020B0604030504040204" pitchFamily="34" charset="0"/>
              </a:defRPr>
            </a:lvl1pPr>
          </a:lstStyle>
          <a:p>
            <a:pPr lvl="0"/>
            <a:r>
              <a:rPr lang="en-GB"/>
              <a:t>Click to edit text</a:t>
            </a:r>
          </a:p>
        </p:txBody>
      </p:sp>
      <p:sp>
        <p:nvSpPr>
          <p:cNvPr id="42" name="Text Placeholder 36">
            <a:extLst>
              <a:ext uri="{FF2B5EF4-FFF2-40B4-BE49-F238E27FC236}">
                <a16:creationId xmlns:a16="http://schemas.microsoft.com/office/drawing/2014/main" id="{4F8196C8-34E4-4C99-BB30-FCD742BFECAE}"/>
              </a:ext>
            </a:extLst>
          </p:cNvPr>
          <p:cNvSpPr>
            <a:spLocks noGrp="1"/>
          </p:cNvSpPr>
          <p:nvPr>
            <p:ph type="body" sz="quarter" idx="23" hasCustomPrompt="1"/>
          </p:nvPr>
        </p:nvSpPr>
        <p:spPr>
          <a:xfrm>
            <a:off x="8126457" y="2838858"/>
            <a:ext cx="2808590" cy="1047342"/>
          </a:xfrm>
          <a:prstGeom prst="rect">
            <a:avLst/>
          </a:prstGeom>
        </p:spPr>
        <p:txBody>
          <a:bodyPr/>
          <a:lstStyle>
            <a:lvl1pPr marL="0" indent="0">
              <a:buNone/>
              <a:defRPr sz="1600" b="0">
                <a:solidFill>
                  <a:srgbClr val="170C59"/>
                </a:solidFill>
                <a:latin typeface="Tahoma" panose="020B0604030504040204" pitchFamily="34" charset="0"/>
                <a:ea typeface="Tahoma" panose="020B0604030504040204" pitchFamily="34" charset="0"/>
                <a:cs typeface="Tahoma" panose="020B0604030504040204" pitchFamily="34" charset="0"/>
              </a:defRPr>
            </a:lvl1pPr>
          </a:lstStyle>
          <a:p>
            <a:pPr lvl="0"/>
            <a:r>
              <a:rPr lang="en-GB"/>
              <a:t>Click to edit text</a:t>
            </a:r>
          </a:p>
        </p:txBody>
      </p:sp>
      <p:sp>
        <p:nvSpPr>
          <p:cNvPr id="43" name="Text Placeholder 36">
            <a:extLst>
              <a:ext uri="{FF2B5EF4-FFF2-40B4-BE49-F238E27FC236}">
                <a16:creationId xmlns:a16="http://schemas.microsoft.com/office/drawing/2014/main" id="{6F913812-6678-482E-8739-DF5B5F343778}"/>
              </a:ext>
            </a:extLst>
          </p:cNvPr>
          <p:cNvSpPr>
            <a:spLocks noGrp="1"/>
          </p:cNvSpPr>
          <p:nvPr>
            <p:ph type="body" sz="quarter" idx="24" hasCustomPrompt="1"/>
          </p:nvPr>
        </p:nvSpPr>
        <p:spPr>
          <a:xfrm>
            <a:off x="4691705" y="4842991"/>
            <a:ext cx="2808590" cy="1047342"/>
          </a:xfrm>
          <a:prstGeom prst="rect">
            <a:avLst/>
          </a:prstGeom>
        </p:spPr>
        <p:txBody>
          <a:bodyPr/>
          <a:lstStyle>
            <a:lvl1pPr marL="0" indent="0">
              <a:buNone/>
              <a:defRPr sz="1600" b="0">
                <a:solidFill>
                  <a:srgbClr val="170C59"/>
                </a:solidFill>
                <a:latin typeface="Tahoma" panose="020B0604030504040204" pitchFamily="34" charset="0"/>
                <a:ea typeface="Tahoma" panose="020B0604030504040204" pitchFamily="34" charset="0"/>
                <a:cs typeface="Tahoma" panose="020B0604030504040204" pitchFamily="34" charset="0"/>
              </a:defRPr>
            </a:lvl1pPr>
          </a:lstStyle>
          <a:p>
            <a:pPr lvl="0"/>
            <a:r>
              <a:rPr lang="en-GB"/>
              <a:t>Click to edit text</a:t>
            </a:r>
          </a:p>
        </p:txBody>
      </p:sp>
      <p:sp>
        <p:nvSpPr>
          <p:cNvPr id="44" name="Text Placeholder 36">
            <a:extLst>
              <a:ext uri="{FF2B5EF4-FFF2-40B4-BE49-F238E27FC236}">
                <a16:creationId xmlns:a16="http://schemas.microsoft.com/office/drawing/2014/main" id="{1968A071-D19D-4AF9-9245-AEE655AEBD2A}"/>
              </a:ext>
            </a:extLst>
          </p:cNvPr>
          <p:cNvSpPr>
            <a:spLocks noGrp="1"/>
          </p:cNvSpPr>
          <p:nvPr>
            <p:ph type="body" sz="quarter" idx="25" hasCustomPrompt="1"/>
          </p:nvPr>
        </p:nvSpPr>
        <p:spPr>
          <a:xfrm>
            <a:off x="8126457" y="4842991"/>
            <a:ext cx="2808590" cy="1047342"/>
          </a:xfrm>
          <a:prstGeom prst="rect">
            <a:avLst/>
          </a:prstGeom>
        </p:spPr>
        <p:txBody>
          <a:bodyPr/>
          <a:lstStyle>
            <a:lvl1pPr marL="0" indent="0">
              <a:buNone/>
              <a:defRPr sz="1600" b="0">
                <a:solidFill>
                  <a:srgbClr val="170C59"/>
                </a:solidFill>
                <a:latin typeface="Tahoma" panose="020B0604030504040204" pitchFamily="34" charset="0"/>
                <a:ea typeface="Tahoma" panose="020B0604030504040204" pitchFamily="34" charset="0"/>
                <a:cs typeface="Tahoma" panose="020B0604030504040204" pitchFamily="34" charset="0"/>
              </a:defRPr>
            </a:lvl1pPr>
          </a:lstStyle>
          <a:p>
            <a:pPr lvl="0"/>
            <a:r>
              <a:rPr lang="en-GB"/>
              <a:t>Click to edit text</a:t>
            </a:r>
          </a:p>
        </p:txBody>
      </p:sp>
    </p:spTree>
    <p:extLst>
      <p:ext uri="{BB962C8B-B14F-4D97-AF65-F5344CB8AC3E}">
        <p14:creationId xmlns:p14="http://schemas.microsoft.com/office/powerpoint/2010/main" val="33105491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4D2EE46-BC9F-493E-871E-6BA474B72E83}"/>
              </a:ext>
            </a:extLst>
          </p:cNvPr>
          <p:cNvSpPr/>
          <p:nvPr userDrawn="1"/>
        </p:nvSpPr>
        <p:spPr>
          <a:xfrm>
            <a:off x="685800" y="1186719"/>
            <a:ext cx="10820400" cy="4462045"/>
          </a:xfrm>
          <a:prstGeom prst="roundRect">
            <a:avLst>
              <a:gd name="adj" fmla="val 3005"/>
            </a:avLst>
          </a:prstGeom>
          <a:gradFill flip="none" rotWithShape="1">
            <a:gsLst>
              <a:gs pos="0">
                <a:srgbClr val="170C59"/>
              </a:gs>
              <a:gs pos="100000">
                <a:srgbClr val="2092B6"/>
              </a:gs>
            </a:gsLst>
            <a:lin ang="2700000" scaled="1"/>
            <a:tileRect/>
          </a:gradFill>
          <a:ln>
            <a:noFill/>
          </a:ln>
          <a:effectLst>
            <a:outerShdw blurRad="812800" dist="330200" dir="5400000" sx="62000" sy="62000" algn="t"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a:gsLst>
                  <a:gs pos="100000">
                    <a:schemeClr val="accent6"/>
                  </a:gs>
                  <a:gs pos="0">
                    <a:schemeClr val="accent2"/>
                  </a:gs>
                </a:gsLst>
                <a:lin ang="5400000" scaled="1"/>
              </a:gradFill>
            </a:endParaRPr>
          </a:p>
        </p:txBody>
      </p:sp>
      <p:grpSp>
        <p:nvGrpSpPr>
          <p:cNvPr id="8" name="Group 7">
            <a:extLst>
              <a:ext uri="{FF2B5EF4-FFF2-40B4-BE49-F238E27FC236}">
                <a16:creationId xmlns:a16="http://schemas.microsoft.com/office/drawing/2014/main" id="{00D81A1E-93E2-48AF-9EE8-F28F89487D28}"/>
              </a:ext>
            </a:extLst>
          </p:cNvPr>
          <p:cNvGrpSpPr/>
          <p:nvPr userDrawn="1"/>
        </p:nvGrpSpPr>
        <p:grpSpPr>
          <a:xfrm>
            <a:off x="1047750" y="762315"/>
            <a:ext cx="1504950" cy="1504950"/>
            <a:chOff x="1162050" y="762315"/>
            <a:chExt cx="1504950" cy="1504950"/>
          </a:xfrm>
        </p:grpSpPr>
        <p:sp>
          <p:nvSpPr>
            <p:cNvPr id="10" name="Oval 9">
              <a:extLst>
                <a:ext uri="{FF2B5EF4-FFF2-40B4-BE49-F238E27FC236}">
                  <a16:creationId xmlns:a16="http://schemas.microsoft.com/office/drawing/2014/main" id="{1A7B81F4-08E3-46EE-A20B-871A8CFFC6C9}"/>
                </a:ext>
              </a:extLst>
            </p:cNvPr>
            <p:cNvSpPr/>
            <p:nvPr/>
          </p:nvSpPr>
          <p:spPr>
            <a:xfrm>
              <a:off x="1162050" y="762315"/>
              <a:ext cx="1504950" cy="1504950"/>
            </a:xfrm>
            <a:prstGeom prst="ellipse">
              <a:avLst/>
            </a:prstGeom>
            <a:solidFill>
              <a:schemeClr val="bg1"/>
            </a:solidFill>
            <a:ln>
              <a:noFill/>
            </a:ln>
            <a:effectLst>
              <a:outerShdw blurRad="355600" dist="88900" dir="5400000" sx="91000" sy="91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71">
              <a:extLst>
                <a:ext uri="{FF2B5EF4-FFF2-40B4-BE49-F238E27FC236}">
                  <a16:creationId xmlns:a16="http://schemas.microsoft.com/office/drawing/2014/main" id="{5413E01C-3884-45CD-836D-F29217927C23}"/>
                </a:ext>
              </a:extLst>
            </p:cNvPr>
            <p:cNvSpPr>
              <a:spLocks noChangeArrowheads="1"/>
            </p:cNvSpPr>
            <p:nvPr/>
          </p:nvSpPr>
          <p:spPr bwMode="auto">
            <a:xfrm>
              <a:off x="1504949" y="1209236"/>
              <a:ext cx="819152" cy="611110"/>
            </a:xfrm>
            <a:custGeom>
              <a:avLst/>
              <a:gdLst>
                <a:gd name="T0" fmla="*/ 31535 w 444"/>
                <a:gd name="T1" fmla="*/ 0 h 329"/>
                <a:gd name="T2" fmla="*/ 31535 w 444"/>
                <a:gd name="T3" fmla="*/ 0 h 329"/>
                <a:gd name="T4" fmla="*/ 0 w 444"/>
                <a:gd name="T5" fmla="*/ 31750 h 329"/>
                <a:gd name="T6" fmla="*/ 31535 w 444"/>
                <a:gd name="T7" fmla="*/ 68036 h 329"/>
                <a:gd name="T8" fmla="*/ 0 w 444"/>
                <a:gd name="T9" fmla="*/ 131989 h 329"/>
                <a:gd name="T10" fmla="*/ 0 w 444"/>
                <a:gd name="T11" fmla="*/ 148771 h 329"/>
                <a:gd name="T12" fmla="*/ 31535 w 444"/>
                <a:gd name="T13" fmla="*/ 0 h 329"/>
                <a:gd name="T14" fmla="*/ 123889 w 444"/>
                <a:gd name="T15" fmla="*/ 0 h 329"/>
                <a:gd name="T16" fmla="*/ 123889 w 444"/>
                <a:gd name="T17" fmla="*/ 0 h 329"/>
                <a:gd name="T18" fmla="*/ 91903 w 444"/>
                <a:gd name="T19" fmla="*/ 31750 h 329"/>
                <a:gd name="T20" fmla="*/ 123889 w 444"/>
                <a:gd name="T21" fmla="*/ 68036 h 329"/>
                <a:gd name="T22" fmla="*/ 91903 w 444"/>
                <a:gd name="T23" fmla="*/ 131989 h 329"/>
                <a:gd name="T24" fmla="*/ 91903 w 444"/>
                <a:gd name="T25" fmla="*/ 148771 h 329"/>
                <a:gd name="T26" fmla="*/ 123889 w 444"/>
                <a:gd name="T27" fmla="*/ 0 h 3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rgbClr val="170C59"/>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a:p>
          </p:txBody>
        </p:sp>
      </p:grpSp>
      <p:grpSp>
        <p:nvGrpSpPr>
          <p:cNvPr id="12" name="Group 11">
            <a:extLst>
              <a:ext uri="{FF2B5EF4-FFF2-40B4-BE49-F238E27FC236}">
                <a16:creationId xmlns:a16="http://schemas.microsoft.com/office/drawing/2014/main" id="{3596B524-22F4-478B-8E4C-EC6DFC4813B6}"/>
              </a:ext>
            </a:extLst>
          </p:cNvPr>
          <p:cNvGrpSpPr/>
          <p:nvPr userDrawn="1"/>
        </p:nvGrpSpPr>
        <p:grpSpPr>
          <a:xfrm>
            <a:off x="9650202" y="4426939"/>
            <a:ext cx="2247908" cy="2201807"/>
            <a:chOff x="3601532" y="4604244"/>
            <a:chExt cx="1935162" cy="1895475"/>
          </a:xfrm>
          <a:solidFill>
            <a:srgbClr val="2092B6">
              <a:alpha val="25098"/>
            </a:srgbClr>
          </a:solidFill>
          <a:effectLst>
            <a:outerShdw blurRad="50800" dist="38100" dir="2700000" algn="tl" rotWithShape="0">
              <a:prstClr val="black">
                <a:alpha val="40000"/>
              </a:prstClr>
            </a:outerShdw>
          </a:effectLst>
        </p:grpSpPr>
        <p:sp>
          <p:nvSpPr>
            <p:cNvPr id="13" name="Freeform 58">
              <a:extLst>
                <a:ext uri="{FF2B5EF4-FFF2-40B4-BE49-F238E27FC236}">
                  <a16:creationId xmlns:a16="http://schemas.microsoft.com/office/drawing/2014/main" id="{FE2880CE-ABB8-433D-94AE-47CAF42999FD}"/>
                </a:ext>
              </a:extLst>
            </p:cNvPr>
            <p:cNvSpPr>
              <a:spLocks noEditPoints="1"/>
            </p:cNvSpPr>
            <p:nvPr userDrawn="1"/>
          </p:nvSpPr>
          <p:spPr bwMode="auto">
            <a:xfrm>
              <a:off x="4452432" y="4604244"/>
              <a:ext cx="663575" cy="636588"/>
            </a:xfrm>
            <a:custGeom>
              <a:avLst/>
              <a:gdLst>
                <a:gd name="T0" fmla="*/ 94 w 237"/>
                <a:gd name="T1" fmla="*/ 55 h 227"/>
                <a:gd name="T2" fmla="*/ 102 w 237"/>
                <a:gd name="T3" fmla="*/ 28 h 227"/>
                <a:gd name="T4" fmla="*/ 93 w 237"/>
                <a:gd name="T5" fmla="*/ 13 h 227"/>
                <a:gd name="T6" fmla="*/ 67 w 237"/>
                <a:gd name="T7" fmla="*/ 5 h 227"/>
                <a:gd name="T8" fmla="*/ 59 w 237"/>
                <a:gd name="T9" fmla="*/ 32 h 227"/>
                <a:gd name="T10" fmla="*/ 67 w 237"/>
                <a:gd name="T11" fmla="*/ 47 h 227"/>
                <a:gd name="T12" fmla="*/ 94 w 237"/>
                <a:gd name="T13" fmla="*/ 55 h 227"/>
                <a:gd name="T14" fmla="*/ 205 w 237"/>
                <a:gd name="T15" fmla="*/ 15 h 227"/>
                <a:gd name="T16" fmla="*/ 177 w 237"/>
                <a:gd name="T17" fmla="*/ 16 h 227"/>
                <a:gd name="T18" fmla="*/ 112 w 237"/>
                <a:gd name="T19" fmla="*/ 86 h 227"/>
                <a:gd name="T20" fmla="*/ 18 w 237"/>
                <a:gd name="T21" fmla="*/ 104 h 227"/>
                <a:gd name="T22" fmla="*/ 2 w 237"/>
                <a:gd name="T23" fmla="*/ 128 h 227"/>
                <a:gd name="T24" fmla="*/ 25 w 237"/>
                <a:gd name="T25" fmla="*/ 143 h 227"/>
                <a:gd name="T26" fmla="*/ 99 w 237"/>
                <a:gd name="T27" fmla="*/ 129 h 227"/>
                <a:gd name="T28" fmla="*/ 89 w 237"/>
                <a:gd name="T29" fmla="*/ 203 h 227"/>
                <a:gd name="T30" fmla="*/ 107 w 237"/>
                <a:gd name="T31" fmla="*/ 225 h 227"/>
                <a:gd name="T32" fmla="*/ 129 w 237"/>
                <a:gd name="T33" fmla="*/ 208 h 227"/>
                <a:gd name="T34" fmla="*/ 138 w 237"/>
                <a:gd name="T35" fmla="*/ 134 h 227"/>
                <a:gd name="T36" fmla="*/ 206 w 237"/>
                <a:gd name="T37" fmla="*/ 166 h 227"/>
                <a:gd name="T38" fmla="*/ 232 w 237"/>
                <a:gd name="T39" fmla="*/ 156 h 227"/>
                <a:gd name="T40" fmla="*/ 223 w 237"/>
                <a:gd name="T41" fmla="*/ 130 h 227"/>
                <a:gd name="T42" fmla="*/ 155 w 237"/>
                <a:gd name="T43" fmla="*/ 98 h 227"/>
                <a:gd name="T44" fmla="*/ 206 w 237"/>
                <a:gd name="T45" fmla="*/ 43 h 227"/>
                <a:gd name="T46" fmla="*/ 205 w 237"/>
                <a:gd name="T47" fmla="*/ 15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7" h="227">
                  <a:moveTo>
                    <a:pt x="94" y="55"/>
                  </a:moveTo>
                  <a:cubicBezTo>
                    <a:pt x="104" y="50"/>
                    <a:pt x="107" y="38"/>
                    <a:pt x="102" y="28"/>
                  </a:cubicBezTo>
                  <a:cubicBezTo>
                    <a:pt x="93" y="13"/>
                    <a:pt x="93" y="13"/>
                    <a:pt x="93" y="13"/>
                  </a:cubicBezTo>
                  <a:cubicBezTo>
                    <a:pt x="88" y="3"/>
                    <a:pt x="76" y="0"/>
                    <a:pt x="67" y="5"/>
                  </a:cubicBezTo>
                  <a:cubicBezTo>
                    <a:pt x="57" y="10"/>
                    <a:pt x="54" y="23"/>
                    <a:pt x="59" y="32"/>
                  </a:cubicBezTo>
                  <a:cubicBezTo>
                    <a:pt x="67" y="47"/>
                    <a:pt x="67" y="47"/>
                    <a:pt x="67" y="47"/>
                  </a:cubicBezTo>
                  <a:cubicBezTo>
                    <a:pt x="73" y="57"/>
                    <a:pt x="85" y="61"/>
                    <a:pt x="94" y="55"/>
                  </a:cubicBezTo>
                  <a:moveTo>
                    <a:pt x="205" y="15"/>
                  </a:moveTo>
                  <a:cubicBezTo>
                    <a:pt x="197" y="8"/>
                    <a:pt x="184" y="8"/>
                    <a:pt x="177" y="16"/>
                  </a:cubicBezTo>
                  <a:cubicBezTo>
                    <a:pt x="112" y="86"/>
                    <a:pt x="112" y="86"/>
                    <a:pt x="112" y="86"/>
                  </a:cubicBezTo>
                  <a:cubicBezTo>
                    <a:pt x="18" y="104"/>
                    <a:pt x="18" y="104"/>
                    <a:pt x="18" y="104"/>
                  </a:cubicBezTo>
                  <a:cubicBezTo>
                    <a:pt x="7" y="107"/>
                    <a:pt x="0" y="117"/>
                    <a:pt x="2" y="128"/>
                  </a:cubicBezTo>
                  <a:cubicBezTo>
                    <a:pt x="4" y="138"/>
                    <a:pt x="15" y="145"/>
                    <a:pt x="25" y="143"/>
                  </a:cubicBezTo>
                  <a:cubicBezTo>
                    <a:pt x="99" y="129"/>
                    <a:pt x="99" y="129"/>
                    <a:pt x="99" y="129"/>
                  </a:cubicBezTo>
                  <a:cubicBezTo>
                    <a:pt x="89" y="203"/>
                    <a:pt x="89" y="203"/>
                    <a:pt x="89" y="203"/>
                  </a:cubicBezTo>
                  <a:cubicBezTo>
                    <a:pt x="88" y="214"/>
                    <a:pt x="96" y="224"/>
                    <a:pt x="107" y="225"/>
                  </a:cubicBezTo>
                  <a:cubicBezTo>
                    <a:pt x="118" y="227"/>
                    <a:pt x="128" y="219"/>
                    <a:pt x="129" y="208"/>
                  </a:cubicBezTo>
                  <a:cubicBezTo>
                    <a:pt x="138" y="134"/>
                    <a:pt x="138" y="134"/>
                    <a:pt x="138" y="134"/>
                  </a:cubicBezTo>
                  <a:cubicBezTo>
                    <a:pt x="206" y="166"/>
                    <a:pt x="206" y="166"/>
                    <a:pt x="206" y="166"/>
                  </a:cubicBezTo>
                  <a:cubicBezTo>
                    <a:pt x="216" y="170"/>
                    <a:pt x="227" y="166"/>
                    <a:pt x="232" y="156"/>
                  </a:cubicBezTo>
                  <a:cubicBezTo>
                    <a:pt x="237" y="146"/>
                    <a:pt x="232" y="134"/>
                    <a:pt x="223" y="130"/>
                  </a:cubicBezTo>
                  <a:cubicBezTo>
                    <a:pt x="155" y="98"/>
                    <a:pt x="155" y="98"/>
                    <a:pt x="155" y="98"/>
                  </a:cubicBezTo>
                  <a:cubicBezTo>
                    <a:pt x="206" y="43"/>
                    <a:pt x="206" y="43"/>
                    <a:pt x="206" y="43"/>
                  </a:cubicBezTo>
                  <a:cubicBezTo>
                    <a:pt x="213" y="35"/>
                    <a:pt x="213" y="23"/>
                    <a:pt x="205" y="1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14" name="Freeform 59">
              <a:extLst>
                <a:ext uri="{FF2B5EF4-FFF2-40B4-BE49-F238E27FC236}">
                  <a16:creationId xmlns:a16="http://schemas.microsoft.com/office/drawing/2014/main" id="{21CC0DFA-CCB9-4584-B85F-09F8E1C94F3D}"/>
                </a:ext>
              </a:extLst>
            </p:cNvPr>
            <p:cNvSpPr>
              <a:spLocks noEditPoints="1"/>
            </p:cNvSpPr>
            <p:nvPr userDrawn="1"/>
          </p:nvSpPr>
          <p:spPr bwMode="auto">
            <a:xfrm>
              <a:off x="3601532" y="5066207"/>
              <a:ext cx="965200" cy="925513"/>
            </a:xfrm>
            <a:custGeom>
              <a:avLst/>
              <a:gdLst>
                <a:gd name="T0" fmla="*/ 137 w 344"/>
                <a:gd name="T1" fmla="*/ 80 h 330"/>
                <a:gd name="T2" fmla="*/ 148 w 344"/>
                <a:gd name="T3" fmla="*/ 41 h 330"/>
                <a:gd name="T4" fmla="*/ 136 w 344"/>
                <a:gd name="T5" fmla="*/ 19 h 330"/>
                <a:gd name="T6" fmla="*/ 97 w 344"/>
                <a:gd name="T7" fmla="*/ 7 h 330"/>
                <a:gd name="T8" fmla="*/ 85 w 344"/>
                <a:gd name="T9" fmla="*/ 47 h 330"/>
                <a:gd name="T10" fmla="*/ 98 w 344"/>
                <a:gd name="T11" fmla="*/ 69 h 330"/>
                <a:gd name="T12" fmla="*/ 137 w 344"/>
                <a:gd name="T13" fmla="*/ 80 h 330"/>
                <a:gd name="T14" fmla="*/ 298 w 344"/>
                <a:gd name="T15" fmla="*/ 22 h 330"/>
                <a:gd name="T16" fmla="*/ 257 w 344"/>
                <a:gd name="T17" fmla="*/ 24 h 330"/>
                <a:gd name="T18" fmla="*/ 163 w 344"/>
                <a:gd name="T19" fmla="*/ 125 h 330"/>
                <a:gd name="T20" fmla="*/ 26 w 344"/>
                <a:gd name="T21" fmla="*/ 152 h 330"/>
                <a:gd name="T22" fmla="*/ 3 w 344"/>
                <a:gd name="T23" fmla="*/ 185 h 330"/>
                <a:gd name="T24" fmla="*/ 37 w 344"/>
                <a:gd name="T25" fmla="*/ 208 h 330"/>
                <a:gd name="T26" fmla="*/ 143 w 344"/>
                <a:gd name="T27" fmla="*/ 187 h 330"/>
                <a:gd name="T28" fmla="*/ 130 w 344"/>
                <a:gd name="T29" fmla="*/ 296 h 330"/>
                <a:gd name="T30" fmla="*/ 155 w 344"/>
                <a:gd name="T31" fmla="*/ 328 h 330"/>
                <a:gd name="T32" fmla="*/ 187 w 344"/>
                <a:gd name="T33" fmla="*/ 303 h 330"/>
                <a:gd name="T34" fmla="*/ 201 w 344"/>
                <a:gd name="T35" fmla="*/ 195 h 330"/>
                <a:gd name="T36" fmla="*/ 299 w 344"/>
                <a:gd name="T37" fmla="*/ 241 h 330"/>
                <a:gd name="T38" fmla="*/ 337 w 344"/>
                <a:gd name="T39" fmla="*/ 227 h 330"/>
                <a:gd name="T40" fmla="*/ 323 w 344"/>
                <a:gd name="T41" fmla="*/ 188 h 330"/>
                <a:gd name="T42" fmla="*/ 225 w 344"/>
                <a:gd name="T43" fmla="*/ 143 h 330"/>
                <a:gd name="T44" fmla="*/ 299 w 344"/>
                <a:gd name="T45" fmla="*/ 63 h 330"/>
                <a:gd name="T46" fmla="*/ 298 w 344"/>
                <a:gd name="T47" fmla="*/ 2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330">
                  <a:moveTo>
                    <a:pt x="137" y="80"/>
                  </a:moveTo>
                  <a:cubicBezTo>
                    <a:pt x="151" y="72"/>
                    <a:pt x="156" y="55"/>
                    <a:pt x="148" y="41"/>
                  </a:cubicBezTo>
                  <a:cubicBezTo>
                    <a:pt x="136" y="19"/>
                    <a:pt x="136" y="19"/>
                    <a:pt x="136" y="19"/>
                  </a:cubicBezTo>
                  <a:cubicBezTo>
                    <a:pt x="128" y="5"/>
                    <a:pt x="111" y="0"/>
                    <a:pt x="97" y="7"/>
                  </a:cubicBezTo>
                  <a:cubicBezTo>
                    <a:pt x="83" y="15"/>
                    <a:pt x="78" y="33"/>
                    <a:pt x="85" y="47"/>
                  </a:cubicBezTo>
                  <a:cubicBezTo>
                    <a:pt x="98" y="69"/>
                    <a:pt x="98" y="69"/>
                    <a:pt x="98" y="69"/>
                  </a:cubicBezTo>
                  <a:cubicBezTo>
                    <a:pt x="106" y="83"/>
                    <a:pt x="123" y="88"/>
                    <a:pt x="137" y="80"/>
                  </a:cubicBezTo>
                  <a:moveTo>
                    <a:pt x="298" y="22"/>
                  </a:moveTo>
                  <a:cubicBezTo>
                    <a:pt x="286" y="11"/>
                    <a:pt x="268" y="12"/>
                    <a:pt x="257" y="24"/>
                  </a:cubicBezTo>
                  <a:cubicBezTo>
                    <a:pt x="163" y="125"/>
                    <a:pt x="163" y="125"/>
                    <a:pt x="163" y="125"/>
                  </a:cubicBezTo>
                  <a:cubicBezTo>
                    <a:pt x="26" y="152"/>
                    <a:pt x="26" y="152"/>
                    <a:pt x="26" y="152"/>
                  </a:cubicBezTo>
                  <a:cubicBezTo>
                    <a:pt x="10" y="155"/>
                    <a:pt x="0" y="170"/>
                    <a:pt x="3" y="185"/>
                  </a:cubicBezTo>
                  <a:cubicBezTo>
                    <a:pt x="6" y="201"/>
                    <a:pt x="21" y="211"/>
                    <a:pt x="37" y="208"/>
                  </a:cubicBezTo>
                  <a:cubicBezTo>
                    <a:pt x="143" y="187"/>
                    <a:pt x="143" y="187"/>
                    <a:pt x="143" y="187"/>
                  </a:cubicBezTo>
                  <a:cubicBezTo>
                    <a:pt x="130" y="296"/>
                    <a:pt x="130" y="296"/>
                    <a:pt x="130" y="296"/>
                  </a:cubicBezTo>
                  <a:cubicBezTo>
                    <a:pt x="128" y="311"/>
                    <a:pt x="139" y="326"/>
                    <a:pt x="155" y="328"/>
                  </a:cubicBezTo>
                  <a:cubicBezTo>
                    <a:pt x="171" y="330"/>
                    <a:pt x="185" y="318"/>
                    <a:pt x="187" y="303"/>
                  </a:cubicBezTo>
                  <a:cubicBezTo>
                    <a:pt x="201" y="195"/>
                    <a:pt x="201" y="195"/>
                    <a:pt x="201" y="195"/>
                  </a:cubicBezTo>
                  <a:cubicBezTo>
                    <a:pt x="299" y="241"/>
                    <a:pt x="299" y="241"/>
                    <a:pt x="299" y="241"/>
                  </a:cubicBezTo>
                  <a:cubicBezTo>
                    <a:pt x="314" y="247"/>
                    <a:pt x="331" y="241"/>
                    <a:pt x="337" y="227"/>
                  </a:cubicBezTo>
                  <a:cubicBezTo>
                    <a:pt x="344" y="212"/>
                    <a:pt x="338" y="195"/>
                    <a:pt x="323" y="188"/>
                  </a:cubicBezTo>
                  <a:cubicBezTo>
                    <a:pt x="225" y="143"/>
                    <a:pt x="225" y="143"/>
                    <a:pt x="225" y="143"/>
                  </a:cubicBezTo>
                  <a:cubicBezTo>
                    <a:pt x="299" y="63"/>
                    <a:pt x="299" y="63"/>
                    <a:pt x="299" y="63"/>
                  </a:cubicBezTo>
                  <a:cubicBezTo>
                    <a:pt x="310" y="51"/>
                    <a:pt x="309" y="33"/>
                    <a:pt x="298" y="2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15" name="Freeform 60">
              <a:extLst>
                <a:ext uri="{FF2B5EF4-FFF2-40B4-BE49-F238E27FC236}">
                  <a16:creationId xmlns:a16="http://schemas.microsoft.com/office/drawing/2014/main" id="{06003ABF-404A-4C4E-9C4D-C32CE9D76D51}"/>
                </a:ext>
              </a:extLst>
            </p:cNvPr>
            <p:cNvSpPr>
              <a:spLocks noEditPoints="1"/>
            </p:cNvSpPr>
            <p:nvPr userDrawn="1"/>
          </p:nvSpPr>
          <p:spPr bwMode="auto">
            <a:xfrm>
              <a:off x="4442906" y="5417044"/>
              <a:ext cx="1093788" cy="1082675"/>
            </a:xfrm>
            <a:custGeom>
              <a:avLst/>
              <a:gdLst>
                <a:gd name="T0" fmla="*/ 168 w 390"/>
                <a:gd name="T1" fmla="*/ 96 h 386"/>
                <a:gd name="T2" fmla="*/ 185 w 390"/>
                <a:gd name="T3" fmla="*/ 52 h 386"/>
                <a:gd name="T4" fmla="*/ 174 w 390"/>
                <a:gd name="T5" fmla="*/ 25 h 386"/>
                <a:gd name="T6" fmla="*/ 130 w 390"/>
                <a:gd name="T7" fmla="*/ 8 h 386"/>
                <a:gd name="T8" fmla="*/ 112 w 390"/>
                <a:gd name="T9" fmla="*/ 51 h 386"/>
                <a:gd name="T10" fmla="*/ 124 w 390"/>
                <a:gd name="T11" fmla="*/ 78 h 386"/>
                <a:gd name="T12" fmla="*/ 168 w 390"/>
                <a:gd name="T13" fmla="*/ 96 h 386"/>
                <a:gd name="T14" fmla="*/ 359 w 390"/>
                <a:gd name="T15" fmla="*/ 48 h 386"/>
                <a:gd name="T16" fmla="*/ 312 w 390"/>
                <a:gd name="T17" fmla="*/ 45 h 386"/>
                <a:gd name="T18" fmla="*/ 192 w 390"/>
                <a:gd name="T19" fmla="*/ 150 h 386"/>
                <a:gd name="T20" fmla="*/ 32 w 390"/>
                <a:gd name="T21" fmla="*/ 165 h 386"/>
                <a:gd name="T22" fmla="*/ 2 w 390"/>
                <a:gd name="T23" fmla="*/ 201 h 386"/>
                <a:gd name="T24" fmla="*/ 38 w 390"/>
                <a:gd name="T25" fmla="*/ 231 h 386"/>
                <a:gd name="T26" fmla="*/ 163 w 390"/>
                <a:gd name="T27" fmla="*/ 220 h 386"/>
                <a:gd name="T28" fmla="*/ 135 w 390"/>
                <a:gd name="T29" fmla="*/ 342 h 386"/>
                <a:gd name="T30" fmla="*/ 160 w 390"/>
                <a:gd name="T31" fmla="*/ 382 h 386"/>
                <a:gd name="T32" fmla="*/ 200 w 390"/>
                <a:gd name="T33" fmla="*/ 357 h 386"/>
                <a:gd name="T34" fmla="*/ 227 w 390"/>
                <a:gd name="T35" fmla="*/ 235 h 386"/>
                <a:gd name="T36" fmla="*/ 335 w 390"/>
                <a:gd name="T37" fmla="*/ 299 h 386"/>
                <a:gd name="T38" fmla="*/ 381 w 390"/>
                <a:gd name="T39" fmla="*/ 287 h 386"/>
                <a:gd name="T40" fmla="*/ 369 w 390"/>
                <a:gd name="T41" fmla="*/ 242 h 386"/>
                <a:gd name="T42" fmla="*/ 262 w 390"/>
                <a:gd name="T43" fmla="*/ 178 h 386"/>
                <a:gd name="T44" fmla="*/ 356 w 390"/>
                <a:gd name="T45" fmla="*/ 95 h 386"/>
                <a:gd name="T46" fmla="*/ 359 w 390"/>
                <a:gd name="T47" fmla="*/ 48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0" h="386">
                  <a:moveTo>
                    <a:pt x="168" y="96"/>
                  </a:moveTo>
                  <a:cubicBezTo>
                    <a:pt x="185" y="89"/>
                    <a:pt x="192" y="69"/>
                    <a:pt x="185" y="52"/>
                  </a:cubicBezTo>
                  <a:cubicBezTo>
                    <a:pt x="174" y="25"/>
                    <a:pt x="174" y="25"/>
                    <a:pt x="174" y="25"/>
                  </a:cubicBezTo>
                  <a:cubicBezTo>
                    <a:pt x="166" y="8"/>
                    <a:pt x="147" y="0"/>
                    <a:pt x="130" y="8"/>
                  </a:cubicBezTo>
                  <a:cubicBezTo>
                    <a:pt x="113" y="15"/>
                    <a:pt x="105" y="35"/>
                    <a:pt x="112" y="51"/>
                  </a:cubicBezTo>
                  <a:cubicBezTo>
                    <a:pt x="124" y="78"/>
                    <a:pt x="124" y="78"/>
                    <a:pt x="124" y="78"/>
                  </a:cubicBezTo>
                  <a:cubicBezTo>
                    <a:pt x="131" y="95"/>
                    <a:pt x="151" y="103"/>
                    <a:pt x="168" y="96"/>
                  </a:cubicBezTo>
                  <a:moveTo>
                    <a:pt x="359" y="48"/>
                  </a:moveTo>
                  <a:cubicBezTo>
                    <a:pt x="347" y="34"/>
                    <a:pt x="326" y="33"/>
                    <a:pt x="312" y="45"/>
                  </a:cubicBezTo>
                  <a:cubicBezTo>
                    <a:pt x="192" y="150"/>
                    <a:pt x="192" y="150"/>
                    <a:pt x="192" y="150"/>
                  </a:cubicBezTo>
                  <a:cubicBezTo>
                    <a:pt x="32" y="165"/>
                    <a:pt x="32" y="165"/>
                    <a:pt x="32" y="165"/>
                  </a:cubicBezTo>
                  <a:cubicBezTo>
                    <a:pt x="13" y="167"/>
                    <a:pt x="0" y="183"/>
                    <a:pt x="2" y="201"/>
                  </a:cubicBezTo>
                  <a:cubicBezTo>
                    <a:pt x="3" y="220"/>
                    <a:pt x="19" y="233"/>
                    <a:pt x="38" y="231"/>
                  </a:cubicBezTo>
                  <a:cubicBezTo>
                    <a:pt x="163" y="220"/>
                    <a:pt x="163" y="220"/>
                    <a:pt x="163" y="220"/>
                  </a:cubicBezTo>
                  <a:cubicBezTo>
                    <a:pt x="135" y="342"/>
                    <a:pt x="135" y="342"/>
                    <a:pt x="135" y="342"/>
                  </a:cubicBezTo>
                  <a:cubicBezTo>
                    <a:pt x="131" y="360"/>
                    <a:pt x="142" y="378"/>
                    <a:pt x="160" y="382"/>
                  </a:cubicBezTo>
                  <a:cubicBezTo>
                    <a:pt x="178" y="386"/>
                    <a:pt x="196" y="375"/>
                    <a:pt x="200" y="357"/>
                  </a:cubicBezTo>
                  <a:cubicBezTo>
                    <a:pt x="227" y="235"/>
                    <a:pt x="227" y="235"/>
                    <a:pt x="227" y="235"/>
                  </a:cubicBezTo>
                  <a:cubicBezTo>
                    <a:pt x="335" y="299"/>
                    <a:pt x="335" y="299"/>
                    <a:pt x="335" y="299"/>
                  </a:cubicBezTo>
                  <a:cubicBezTo>
                    <a:pt x="351" y="308"/>
                    <a:pt x="371" y="303"/>
                    <a:pt x="381" y="287"/>
                  </a:cubicBezTo>
                  <a:cubicBezTo>
                    <a:pt x="390" y="272"/>
                    <a:pt x="385" y="251"/>
                    <a:pt x="369" y="242"/>
                  </a:cubicBezTo>
                  <a:cubicBezTo>
                    <a:pt x="262" y="178"/>
                    <a:pt x="262" y="178"/>
                    <a:pt x="262" y="178"/>
                  </a:cubicBezTo>
                  <a:cubicBezTo>
                    <a:pt x="356" y="95"/>
                    <a:pt x="356" y="95"/>
                    <a:pt x="356" y="95"/>
                  </a:cubicBezTo>
                  <a:cubicBezTo>
                    <a:pt x="370" y="83"/>
                    <a:pt x="371" y="62"/>
                    <a:pt x="359" y="4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16" name="Text Placeholder 16">
            <a:extLst>
              <a:ext uri="{FF2B5EF4-FFF2-40B4-BE49-F238E27FC236}">
                <a16:creationId xmlns:a16="http://schemas.microsoft.com/office/drawing/2014/main" id="{314A64D5-C6C9-48FE-AE90-8AFB792497BC}"/>
              </a:ext>
            </a:extLst>
          </p:cNvPr>
          <p:cNvSpPr>
            <a:spLocks noGrp="1"/>
          </p:cNvSpPr>
          <p:nvPr>
            <p:ph type="body" sz="quarter" idx="10" hasCustomPrompt="1"/>
          </p:nvPr>
        </p:nvSpPr>
        <p:spPr>
          <a:xfrm>
            <a:off x="2142978" y="2691669"/>
            <a:ext cx="7906043" cy="914400"/>
          </a:xfrm>
          <a:prstGeom prst="rect">
            <a:avLst/>
          </a:prstGeom>
        </p:spPr>
        <p:txBody>
          <a:bodyPr/>
          <a:lstStyle>
            <a:lvl1pPr marL="0" indent="0" algn="l">
              <a:buNone/>
              <a:defRPr sz="3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algn="l">
              <a:defRPr sz="3200">
                <a:solidFill>
                  <a:schemeClr val="bg1"/>
                </a:solidFill>
                <a:latin typeface="Tahoma" panose="020B0604030504040204" pitchFamily="34" charset="0"/>
                <a:ea typeface="Tahoma" panose="020B0604030504040204" pitchFamily="34" charset="0"/>
                <a:cs typeface="Tahoma" panose="020B0604030504040204" pitchFamily="34" charset="0"/>
              </a:defRPr>
            </a:lvl2pPr>
            <a:lvl3pPr algn="l">
              <a:defRPr sz="3200">
                <a:solidFill>
                  <a:schemeClr val="bg1"/>
                </a:solidFill>
                <a:latin typeface="Tahoma" panose="020B0604030504040204" pitchFamily="34" charset="0"/>
                <a:ea typeface="Tahoma" panose="020B0604030504040204" pitchFamily="34" charset="0"/>
                <a:cs typeface="Tahoma" panose="020B0604030504040204" pitchFamily="34" charset="0"/>
              </a:defRPr>
            </a:lvl3pPr>
            <a:lvl4pPr algn="l">
              <a:defRPr sz="3200">
                <a:solidFill>
                  <a:schemeClr val="bg1"/>
                </a:solidFill>
                <a:latin typeface="Tahoma" panose="020B0604030504040204" pitchFamily="34" charset="0"/>
                <a:ea typeface="Tahoma" panose="020B0604030504040204" pitchFamily="34" charset="0"/>
                <a:cs typeface="Tahoma" panose="020B0604030504040204" pitchFamily="34" charset="0"/>
              </a:defRPr>
            </a:lvl4pPr>
            <a:lvl5pPr algn="l">
              <a:defRPr sz="3200">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GB"/>
              <a:t>Click to add quote</a:t>
            </a:r>
          </a:p>
        </p:txBody>
      </p:sp>
    </p:spTree>
    <p:extLst>
      <p:ext uri="{BB962C8B-B14F-4D97-AF65-F5344CB8AC3E}">
        <p14:creationId xmlns:p14="http://schemas.microsoft.com/office/powerpoint/2010/main" val="3320902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05DAF795-CC78-4AD8-BE71-6A3D159CDFBA}"/>
              </a:ext>
            </a:extLst>
          </p:cNvPr>
          <p:cNvSpPr/>
          <p:nvPr userDrawn="1"/>
        </p:nvSpPr>
        <p:spPr>
          <a:xfrm>
            <a:off x="0" y="-30582"/>
            <a:ext cx="12192000" cy="5586689"/>
          </a:xfrm>
          <a:custGeom>
            <a:avLst/>
            <a:gdLst>
              <a:gd name="connsiteX0" fmla="*/ 0 w 12192000"/>
              <a:gd name="connsiteY0" fmla="*/ 0 h 5586689"/>
              <a:gd name="connsiteX1" fmla="*/ 12192000 w 12192000"/>
              <a:gd name="connsiteY1" fmla="*/ 0 h 5586689"/>
              <a:gd name="connsiteX2" fmla="*/ 12192000 w 12192000"/>
              <a:gd name="connsiteY2" fmla="*/ 4454813 h 5586689"/>
              <a:gd name="connsiteX3" fmla="*/ 11960026 w 12192000"/>
              <a:gd name="connsiteY3" fmla="*/ 4545333 h 5586689"/>
              <a:gd name="connsiteX4" fmla="*/ 6096000 w 12192000"/>
              <a:gd name="connsiteY4" fmla="*/ 5586689 h 5586689"/>
              <a:gd name="connsiteX5" fmla="*/ 231975 w 12192000"/>
              <a:gd name="connsiteY5" fmla="*/ 4545333 h 5586689"/>
              <a:gd name="connsiteX6" fmla="*/ 0 w 12192000"/>
              <a:gd name="connsiteY6" fmla="*/ 4454813 h 558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586689">
                <a:moveTo>
                  <a:pt x="0" y="0"/>
                </a:moveTo>
                <a:lnTo>
                  <a:pt x="12192000" y="0"/>
                </a:lnTo>
                <a:lnTo>
                  <a:pt x="12192000" y="4454813"/>
                </a:lnTo>
                <a:lnTo>
                  <a:pt x="11960026" y="4545333"/>
                </a:lnTo>
                <a:cubicBezTo>
                  <a:pt x="10164544" y="5215096"/>
                  <a:pt x="8181164" y="5586689"/>
                  <a:pt x="6096000" y="5586689"/>
                </a:cubicBezTo>
                <a:cubicBezTo>
                  <a:pt x="4010836" y="5586689"/>
                  <a:pt x="2027456" y="5215096"/>
                  <a:pt x="231975" y="4545333"/>
                </a:cubicBezTo>
                <a:lnTo>
                  <a:pt x="0" y="4454813"/>
                </a:lnTo>
                <a:close/>
              </a:path>
            </a:pathLst>
          </a:custGeom>
          <a:gradFill>
            <a:gsLst>
              <a:gs pos="100000">
                <a:srgbClr val="1B1F39"/>
              </a:gs>
              <a:gs pos="0">
                <a:srgbClr val="2092B6"/>
              </a:gs>
            </a:gsLst>
            <a:lin ang="2700000" scaled="0"/>
          </a:gradFill>
          <a:ln>
            <a:noFill/>
          </a:ln>
          <a:effectLst>
            <a:outerShdw blurRad="927100" dist="254000" dir="5400000" sx="95000" sy="95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0171BE54-CDFA-4AD8-8934-8B9C37C5795B}"/>
              </a:ext>
            </a:extLst>
          </p:cNvPr>
          <p:cNvSpPr/>
          <p:nvPr userDrawn="1"/>
        </p:nvSpPr>
        <p:spPr>
          <a:xfrm>
            <a:off x="0" y="-85317"/>
            <a:ext cx="12192000" cy="5306787"/>
          </a:xfrm>
          <a:custGeom>
            <a:avLst/>
            <a:gdLst>
              <a:gd name="connsiteX0" fmla="*/ 0 w 12192000"/>
              <a:gd name="connsiteY0" fmla="*/ 0 h 5306787"/>
              <a:gd name="connsiteX1" fmla="*/ 12192000 w 12192000"/>
              <a:gd name="connsiteY1" fmla="*/ 0 h 5306787"/>
              <a:gd name="connsiteX2" fmla="*/ 12192000 w 12192000"/>
              <a:gd name="connsiteY2" fmla="*/ 3588711 h 5306787"/>
              <a:gd name="connsiteX3" fmla="*/ 12147523 w 12192000"/>
              <a:gd name="connsiteY3" fmla="*/ 3617225 h 5306787"/>
              <a:gd name="connsiteX4" fmla="*/ 6096000 w 12192000"/>
              <a:gd name="connsiteY4" fmla="*/ 5306787 h 5306787"/>
              <a:gd name="connsiteX5" fmla="*/ 44477 w 12192000"/>
              <a:gd name="connsiteY5" fmla="*/ 3617225 h 5306787"/>
              <a:gd name="connsiteX6" fmla="*/ 0 w 12192000"/>
              <a:gd name="connsiteY6" fmla="*/ 3588712 h 530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306787">
                <a:moveTo>
                  <a:pt x="0" y="0"/>
                </a:moveTo>
                <a:lnTo>
                  <a:pt x="12192000" y="0"/>
                </a:lnTo>
                <a:lnTo>
                  <a:pt x="12192000" y="3588711"/>
                </a:lnTo>
                <a:lnTo>
                  <a:pt x="12147523" y="3617225"/>
                </a:lnTo>
                <a:cubicBezTo>
                  <a:pt x="10382995" y="4689379"/>
                  <a:pt x="8311599" y="5306787"/>
                  <a:pt x="6096000" y="5306787"/>
                </a:cubicBezTo>
                <a:cubicBezTo>
                  <a:pt x="3880401" y="5306787"/>
                  <a:pt x="1809005" y="4689379"/>
                  <a:pt x="44477" y="3617225"/>
                </a:cubicBezTo>
                <a:lnTo>
                  <a:pt x="0" y="3588712"/>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en-US" sz="3200" b="1">
                <a:solidFill>
                  <a:srgbClr val="170C59"/>
                </a:solidFill>
                <a:latin typeface="Tahoma" panose="020B0604030504040204" pitchFamily="34" charset="0"/>
                <a:ea typeface="Tahoma" panose="020B0604030504040204" pitchFamily="34" charset="0"/>
                <a:cs typeface="Tahoma" panose="020B0604030504040204" pitchFamily="34" charset="0"/>
              </a:rPr>
            </a:br>
            <a:r>
              <a:rPr lang="en-US" sz="7200" b="1">
                <a:solidFill>
                  <a:srgbClr val="170C59"/>
                </a:solidFill>
                <a:latin typeface="Tahoma" panose="020B0604030504040204" pitchFamily="34" charset="0"/>
                <a:ea typeface="Tahoma" panose="020B0604030504040204" pitchFamily="34" charset="0"/>
                <a:cs typeface="Tahoma" panose="020B0604030504040204" pitchFamily="34" charset="0"/>
              </a:rPr>
              <a:t>Thank you</a:t>
            </a:r>
          </a:p>
        </p:txBody>
      </p:sp>
      <p:sp>
        <p:nvSpPr>
          <p:cNvPr id="7" name="TextBox 6">
            <a:extLst>
              <a:ext uri="{FF2B5EF4-FFF2-40B4-BE49-F238E27FC236}">
                <a16:creationId xmlns:a16="http://schemas.microsoft.com/office/drawing/2014/main" id="{935959E3-A480-49CB-B467-FA7B53E76B35}"/>
              </a:ext>
            </a:extLst>
          </p:cNvPr>
          <p:cNvSpPr txBox="1"/>
          <p:nvPr userDrawn="1"/>
        </p:nvSpPr>
        <p:spPr>
          <a:xfrm>
            <a:off x="3158836" y="1676400"/>
            <a:ext cx="184731" cy="369332"/>
          </a:xfrm>
          <a:prstGeom prst="rect">
            <a:avLst/>
          </a:prstGeom>
          <a:noFill/>
        </p:spPr>
        <p:txBody>
          <a:bodyPr wrap="none" rtlCol="0">
            <a:spAutoFit/>
          </a:bodyPr>
          <a:lstStyle/>
          <a:p>
            <a:endParaRPr lang="en-GB"/>
          </a:p>
        </p:txBody>
      </p:sp>
      <p:pic>
        <p:nvPicPr>
          <p:cNvPr id="28" name="Picture 27" descr="Logo, company name&#10;&#10;Description automatically generated">
            <a:extLst>
              <a:ext uri="{FF2B5EF4-FFF2-40B4-BE49-F238E27FC236}">
                <a16:creationId xmlns:a16="http://schemas.microsoft.com/office/drawing/2014/main" id="{3599BA26-F606-4388-A0CF-7182068DF1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41054" y="160132"/>
            <a:ext cx="1689472" cy="1427673"/>
          </a:xfrm>
          <a:prstGeom prst="rect">
            <a:avLst/>
          </a:prstGeom>
        </p:spPr>
      </p:pic>
      <p:pic>
        <p:nvPicPr>
          <p:cNvPr id="30" name="Picture 29" descr="Graphical user interface, text&#10;&#10;Description automatically generated">
            <a:extLst>
              <a:ext uri="{FF2B5EF4-FFF2-40B4-BE49-F238E27FC236}">
                <a16:creationId xmlns:a16="http://schemas.microsoft.com/office/drawing/2014/main" id="{B2EE14FA-9981-4BF7-B83E-58EFEF3140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35443" y="336257"/>
            <a:ext cx="3497179" cy="1407615"/>
          </a:xfrm>
          <a:prstGeom prst="rect">
            <a:avLst/>
          </a:prstGeom>
        </p:spPr>
      </p:pic>
      <p:grpSp>
        <p:nvGrpSpPr>
          <p:cNvPr id="31" name="Group 30">
            <a:extLst>
              <a:ext uri="{FF2B5EF4-FFF2-40B4-BE49-F238E27FC236}">
                <a16:creationId xmlns:a16="http://schemas.microsoft.com/office/drawing/2014/main" id="{3E2F4306-CDF1-4B7A-8B99-91DC4084D482}"/>
              </a:ext>
            </a:extLst>
          </p:cNvPr>
          <p:cNvGrpSpPr/>
          <p:nvPr userDrawn="1"/>
        </p:nvGrpSpPr>
        <p:grpSpPr>
          <a:xfrm>
            <a:off x="5776745" y="4010526"/>
            <a:ext cx="638509" cy="129942"/>
            <a:chOff x="7150100" y="3662052"/>
            <a:chExt cx="603250" cy="0"/>
          </a:xfrm>
        </p:grpSpPr>
        <p:cxnSp>
          <p:nvCxnSpPr>
            <p:cNvPr id="32" name="Straight Connector 31">
              <a:extLst>
                <a:ext uri="{FF2B5EF4-FFF2-40B4-BE49-F238E27FC236}">
                  <a16:creationId xmlns:a16="http://schemas.microsoft.com/office/drawing/2014/main" id="{5E1F6351-788D-4422-A6DB-AFCA0238C6DA}"/>
                </a:ext>
              </a:extLst>
            </p:cNvPr>
            <p:cNvCxnSpPr>
              <a:cxnSpLocks/>
            </p:cNvCxnSpPr>
            <p:nvPr/>
          </p:nvCxnSpPr>
          <p:spPr>
            <a:xfrm>
              <a:off x="7150100" y="3662052"/>
              <a:ext cx="336550" cy="0"/>
            </a:xfrm>
            <a:prstGeom prst="line">
              <a:avLst/>
            </a:prstGeom>
            <a:ln w="63500" cap="rnd">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EE0356B-BFA4-4E31-B0BB-3F1C0E354FBF}"/>
                </a:ext>
              </a:extLst>
            </p:cNvPr>
            <p:cNvCxnSpPr>
              <a:cxnSpLocks/>
            </p:cNvCxnSpPr>
            <p:nvPr/>
          </p:nvCxnSpPr>
          <p:spPr>
            <a:xfrm>
              <a:off x="7620000" y="3662052"/>
              <a:ext cx="0" cy="0"/>
            </a:xfrm>
            <a:prstGeom prst="line">
              <a:avLst/>
            </a:prstGeom>
            <a:ln w="63500" cap="rnd">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7827DA-B0E6-4026-9CDA-AD70278464FC}"/>
                </a:ext>
              </a:extLst>
            </p:cNvPr>
            <p:cNvCxnSpPr>
              <a:cxnSpLocks/>
            </p:cNvCxnSpPr>
            <p:nvPr/>
          </p:nvCxnSpPr>
          <p:spPr>
            <a:xfrm>
              <a:off x="7753350" y="3662052"/>
              <a:ext cx="0" cy="0"/>
            </a:xfrm>
            <a:prstGeom prst="line">
              <a:avLst/>
            </a:prstGeom>
            <a:ln w="63500" cap="rnd">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9343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fsted on the web v2">
    <p:spTree>
      <p:nvGrpSpPr>
        <p:cNvPr id="1" name=""/>
        <p:cNvGrpSpPr/>
        <p:nvPr/>
      </p:nvGrpSpPr>
      <p:grpSpPr>
        <a:xfrm>
          <a:off x="0" y="0"/>
          <a:ext cx="0" cy="0"/>
          <a:chOff x="0" y="0"/>
          <a:chExt cx="0" cy="0"/>
        </a:xfrm>
      </p:grpSpPr>
      <p:pic>
        <p:nvPicPr>
          <p:cNvPr id="20" name="Picture Placeholder 29">
            <a:extLst>
              <a:ext uri="{FF2B5EF4-FFF2-40B4-BE49-F238E27FC236}">
                <a16:creationId xmlns:a16="http://schemas.microsoft.com/office/drawing/2014/main" id="{658A668E-BC3D-40F8-AEA3-A5C243776E42}"/>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
                    </a14:imgEffect>
                  </a14:imgLayer>
                </a14:imgProps>
              </a:ext>
            </a:extLst>
          </a:blip>
          <a:srcRect l="9563" r="9563"/>
          <a:stretch>
            <a:fillRect/>
          </a:stretch>
        </p:blipFill>
        <p:spPr>
          <a:xfrm>
            <a:off x="8259854" y="279813"/>
            <a:ext cx="3930467" cy="6298376"/>
          </a:xfrm>
          <a:custGeom>
            <a:avLst/>
            <a:gdLst>
              <a:gd name="connsiteX0" fmla="*/ 2988785 w 3930467"/>
              <a:gd name="connsiteY0" fmla="*/ 0 h 6298376"/>
              <a:gd name="connsiteX1" fmla="*/ 3877558 w 3930467"/>
              <a:gd name="connsiteY1" fmla="*/ 141581 h 6298376"/>
              <a:gd name="connsiteX2" fmla="*/ 3930467 w 3930467"/>
              <a:gd name="connsiteY2" fmla="*/ 161986 h 6298376"/>
              <a:gd name="connsiteX3" fmla="*/ 3930467 w 3930467"/>
              <a:gd name="connsiteY3" fmla="*/ 6136391 h 6298376"/>
              <a:gd name="connsiteX4" fmla="*/ 3877558 w 3930467"/>
              <a:gd name="connsiteY4" fmla="*/ 6156795 h 6298376"/>
              <a:gd name="connsiteX5" fmla="*/ 2988785 w 3930467"/>
              <a:gd name="connsiteY5" fmla="*/ 6298376 h 6298376"/>
              <a:gd name="connsiteX6" fmla="*/ 0 w 3930467"/>
              <a:gd name="connsiteY6" fmla="*/ 3149188 h 6298376"/>
              <a:gd name="connsiteX7" fmla="*/ 2988785 w 3930467"/>
              <a:gd name="connsiteY7" fmla="*/ 0 h 629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0467" h="6298376">
                <a:moveTo>
                  <a:pt x="2988785" y="0"/>
                </a:moveTo>
                <a:cubicBezTo>
                  <a:pt x="3298284" y="0"/>
                  <a:pt x="3596795" y="49568"/>
                  <a:pt x="3877558" y="141581"/>
                </a:cubicBezTo>
                <a:lnTo>
                  <a:pt x="3930467" y="161986"/>
                </a:lnTo>
                <a:lnTo>
                  <a:pt x="3930467" y="6136391"/>
                </a:lnTo>
                <a:lnTo>
                  <a:pt x="3877558" y="6156795"/>
                </a:lnTo>
                <a:cubicBezTo>
                  <a:pt x="3596795" y="6248808"/>
                  <a:pt x="3298284" y="6298376"/>
                  <a:pt x="2988785" y="6298376"/>
                </a:cubicBezTo>
                <a:cubicBezTo>
                  <a:pt x="1338125" y="6298376"/>
                  <a:pt x="0" y="4888437"/>
                  <a:pt x="0" y="3149188"/>
                </a:cubicBezTo>
                <a:cubicBezTo>
                  <a:pt x="0" y="1409939"/>
                  <a:pt x="1338125" y="0"/>
                  <a:pt x="2988785" y="0"/>
                </a:cubicBezTo>
                <a:close/>
              </a:path>
            </a:pathLst>
          </a:custGeom>
        </p:spPr>
      </p:pic>
      <p:sp>
        <p:nvSpPr>
          <p:cNvPr id="7" name="Rectangle 6">
            <a:extLst>
              <a:ext uri="{FF2B5EF4-FFF2-40B4-BE49-F238E27FC236}">
                <a16:creationId xmlns:a16="http://schemas.microsoft.com/office/drawing/2014/main" id="{191BA5E5-97E8-4303-8E36-E57AB858DFF7}"/>
              </a:ext>
            </a:extLst>
          </p:cNvPr>
          <p:cNvSpPr/>
          <p:nvPr userDrawn="1"/>
        </p:nvSpPr>
        <p:spPr>
          <a:xfrm>
            <a:off x="537882" y="6024282"/>
            <a:ext cx="11116236" cy="833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Shape 7">
            <a:extLst>
              <a:ext uri="{FF2B5EF4-FFF2-40B4-BE49-F238E27FC236}">
                <a16:creationId xmlns:a16="http://schemas.microsoft.com/office/drawing/2014/main" id="{5EA4EBDC-3892-4BA3-B453-C3EE171E8DC6}"/>
              </a:ext>
            </a:extLst>
          </p:cNvPr>
          <p:cNvSpPr/>
          <p:nvPr userDrawn="1"/>
        </p:nvSpPr>
        <p:spPr>
          <a:xfrm flipH="1">
            <a:off x="8259853" y="279813"/>
            <a:ext cx="3930467" cy="6298376"/>
          </a:xfrm>
          <a:custGeom>
            <a:avLst/>
            <a:gdLst>
              <a:gd name="connsiteX0" fmla="*/ 941682 w 3930467"/>
              <a:gd name="connsiteY0" fmla="*/ 0 h 6298376"/>
              <a:gd name="connsiteX1" fmla="*/ 3930467 w 3930467"/>
              <a:gd name="connsiteY1" fmla="*/ 3149188 h 6298376"/>
              <a:gd name="connsiteX2" fmla="*/ 941682 w 3930467"/>
              <a:gd name="connsiteY2" fmla="*/ 6298376 h 6298376"/>
              <a:gd name="connsiteX3" fmla="*/ 52909 w 3930467"/>
              <a:gd name="connsiteY3" fmla="*/ 6156795 h 6298376"/>
              <a:gd name="connsiteX4" fmla="*/ 0 w 3930467"/>
              <a:gd name="connsiteY4" fmla="*/ 6136391 h 6298376"/>
              <a:gd name="connsiteX5" fmla="*/ 0 w 3930467"/>
              <a:gd name="connsiteY5" fmla="*/ 161986 h 6298376"/>
              <a:gd name="connsiteX6" fmla="*/ 52909 w 3930467"/>
              <a:gd name="connsiteY6" fmla="*/ 141581 h 6298376"/>
              <a:gd name="connsiteX7" fmla="*/ 941682 w 3930467"/>
              <a:gd name="connsiteY7" fmla="*/ 0 h 629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0467" h="6298376">
                <a:moveTo>
                  <a:pt x="941682" y="0"/>
                </a:moveTo>
                <a:cubicBezTo>
                  <a:pt x="2592342" y="0"/>
                  <a:pt x="3930467" y="1409939"/>
                  <a:pt x="3930467" y="3149188"/>
                </a:cubicBezTo>
                <a:cubicBezTo>
                  <a:pt x="3930467" y="4888437"/>
                  <a:pt x="2592342" y="6298376"/>
                  <a:pt x="941682" y="6298376"/>
                </a:cubicBezTo>
                <a:cubicBezTo>
                  <a:pt x="632183" y="6298376"/>
                  <a:pt x="333672" y="6248808"/>
                  <a:pt x="52909" y="6156795"/>
                </a:cubicBezTo>
                <a:lnTo>
                  <a:pt x="0" y="6136391"/>
                </a:lnTo>
                <a:lnTo>
                  <a:pt x="0" y="161986"/>
                </a:lnTo>
                <a:lnTo>
                  <a:pt x="52909" y="141581"/>
                </a:lnTo>
                <a:cubicBezTo>
                  <a:pt x="333672" y="49568"/>
                  <a:pt x="632183" y="0"/>
                  <a:pt x="941682" y="0"/>
                </a:cubicBezTo>
                <a:close/>
              </a:path>
            </a:pathLst>
          </a:custGeom>
          <a:gradFill>
            <a:gsLst>
              <a:gs pos="100000">
                <a:srgbClr val="221E5B">
                  <a:alpha val="64000"/>
                </a:srgbClr>
              </a:gs>
              <a:gs pos="0">
                <a:srgbClr val="009ABC"/>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id="{383A89A6-28B1-4601-BB21-86556D12CE76}"/>
              </a:ext>
            </a:extLst>
          </p:cNvPr>
          <p:cNvGrpSpPr/>
          <p:nvPr userDrawn="1"/>
        </p:nvGrpSpPr>
        <p:grpSpPr>
          <a:xfrm>
            <a:off x="9406210" y="3800787"/>
            <a:ext cx="2247908" cy="2201807"/>
            <a:chOff x="3601532" y="4604244"/>
            <a:chExt cx="1935162" cy="1895475"/>
          </a:xfrm>
          <a:solidFill>
            <a:srgbClr val="2092B6">
              <a:alpha val="25098"/>
            </a:srgbClr>
          </a:solidFill>
          <a:effectLst>
            <a:outerShdw blurRad="50800" dist="38100" dir="2700000" algn="tl" rotWithShape="0">
              <a:prstClr val="black">
                <a:alpha val="40000"/>
              </a:prstClr>
            </a:outerShdw>
          </a:effectLst>
        </p:grpSpPr>
        <p:sp>
          <p:nvSpPr>
            <p:cNvPr id="11" name="Freeform 58">
              <a:extLst>
                <a:ext uri="{FF2B5EF4-FFF2-40B4-BE49-F238E27FC236}">
                  <a16:creationId xmlns:a16="http://schemas.microsoft.com/office/drawing/2014/main" id="{95E4B31B-E2E9-4A09-9F4C-78DDE518E188}"/>
                </a:ext>
              </a:extLst>
            </p:cNvPr>
            <p:cNvSpPr>
              <a:spLocks noEditPoints="1"/>
            </p:cNvSpPr>
            <p:nvPr userDrawn="1"/>
          </p:nvSpPr>
          <p:spPr bwMode="auto">
            <a:xfrm>
              <a:off x="4452432" y="4604244"/>
              <a:ext cx="663575" cy="636588"/>
            </a:xfrm>
            <a:custGeom>
              <a:avLst/>
              <a:gdLst>
                <a:gd name="T0" fmla="*/ 94 w 237"/>
                <a:gd name="T1" fmla="*/ 55 h 227"/>
                <a:gd name="T2" fmla="*/ 102 w 237"/>
                <a:gd name="T3" fmla="*/ 28 h 227"/>
                <a:gd name="T4" fmla="*/ 93 w 237"/>
                <a:gd name="T5" fmla="*/ 13 h 227"/>
                <a:gd name="T6" fmla="*/ 67 w 237"/>
                <a:gd name="T7" fmla="*/ 5 h 227"/>
                <a:gd name="T8" fmla="*/ 59 w 237"/>
                <a:gd name="T9" fmla="*/ 32 h 227"/>
                <a:gd name="T10" fmla="*/ 67 w 237"/>
                <a:gd name="T11" fmla="*/ 47 h 227"/>
                <a:gd name="T12" fmla="*/ 94 w 237"/>
                <a:gd name="T13" fmla="*/ 55 h 227"/>
                <a:gd name="T14" fmla="*/ 205 w 237"/>
                <a:gd name="T15" fmla="*/ 15 h 227"/>
                <a:gd name="T16" fmla="*/ 177 w 237"/>
                <a:gd name="T17" fmla="*/ 16 h 227"/>
                <a:gd name="T18" fmla="*/ 112 w 237"/>
                <a:gd name="T19" fmla="*/ 86 h 227"/>
                <a:gd name="T20" fmla="*/ 18 w 237"/>
                <a:gd name="T21" fmla="*/ 104 h 227"/>
                <a:gd name="T22" fmla="*/ 2 w 237"/>
                <a:gd name="T23" fmla="*/ 128 h 227"/>
                <a:gd name="T24" fmla="*/ 25 w 237"/>
                <a:gd name="T25" fmla="*/ 143 h 227"/>
                <a:gd name="T26" fmla="*/ 99 w 237"/>
                <a:gd name="T27" fmla="*/ 129 h 227"/>
                <a:gd name="T28" fmla="*/ 89 w 237"/>
                <a:gd name="T29" fmla="*/ 203 h 227"/>
                <a:gd name="T30" fmla="*/ 107 w 237"/>
                <a:gd name="T31" fmla="*/ 225 h 227"/>
                <a:gd name="T32" fmla="*/ 129 w 237"/>
                <a:gd name="T33" fmla="*/ 208 h 227"/>
                <a:gd name="T34" fmla="*/ 138 w 237"/>
                <a:gd name="T35" fmla="*/ 134 h 227"/>
                <a:gd name="T36" fmla="*/ 206 w 237"/>
                <a:gd name="T37" fmla="*/ 166 h 227"/>
                <a:gd name="T38" fmla="*/ 232 w 237"/>
                <a:gd name="T39" fmla="*/ 156 h 227"/>
                <a:gd name="T40" fmla="*/ 223 w 237"/>
                <a:gd name="T41" fmla="*/ 130 h 227"/>
                <a:gd name="T42" fmla="*/ 155 w 237"/>
                <a:gd name="T43" fmla="*/ 98 h 227"/>
                <a:gd name="T44" fmla="*/ 206 w 237"/>
                <a:gd name="T45" fmla="*/ 43 h 227"/>
                <a:gd name="T46" fmla="*/ 205 w 237"/>
                <a:gd name="T47" fmla="*/ 15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7" h="227">
                  <a:moveTo>
                    <a:pt x="94" y="55"/>
                  </a:moveTo>
                  <a:cubicBezTo>
                    <a:pt x="104" y="50"/>
                    <a:pt x="107" y="38"/>
                    <a:pt x="102" y="28"/>
                  </a:cubicBezTo>
                  <a:cubicBezTo>
                    <a:pt x="93" y="13"/>
                    <a:pt x="93" y="13"/>
                    <a:pt x="93" y="13"/>
                  </a:cubicBezTo>
                  <a:cubicBezTo>
                    <a:pt x="88" y="3"/>
                    <a:pt x="76" y="0"/>
                    <a:pt x="67" y="5"/>
                  </a:cubicBezTo>
                  <a:cubicBezTo>
                    <a:pt x="57" y="10"/>
                    <a:pt x="54" y="23"/>
                    <a:pt x="59" y="32"/>
                  </a:cubicBezTo>
                  <a:cubicBezTo>
                    <a:pt x="67" y="47"/>
                    <a:pt x="67" y="47"/>
                    <a:pt x="67" y="47"/>
                  </a:cubicBezTo>
                  <a:cubicBezTo>
                    <a:pt x="73" y="57"/>
                    <a:pt x="85" y="61"/>
                    <a:pt x="94" y="55"/>
                  </a:cubicBezTo>
                  <a:moveTo>
                    <a:pt x="205" y="15"/>
                  </a:moveTo>
                  <a:cubicBezTo>
                    <a:pt x="197" y="8"/>
                    <a:pt x="184" y="8"/>
                    <a:pt x="177" y="16"/>
                  </a:cubicBezTo>
                  <a:cubicBezTo>
                    <a:pt x="112" y="86"/>
                    <a:pt x="112" y="86"/>
                    <a:pt x="112" y="86"/>
                  </a:cubicBezTo>
                  <a:cubicBezTo>
                    <a:pt x="18" y="104"/>
                    <a:pt x="18" y="104"/>
                    <a:pt x="18" y="104"/>
                  </a:cubicBezTo>
                  <a:cubicBezTo>
                    <a:pt x="7" y="107"/>
                    <a:pt x="0" y="117"/>
                    <a:pt x="2" y="128"/>
                  </a:cubicBezTo>
                  <a:cubicBezTo>
                    <a:pt x="4" y="138"/>
                    <a:pt x="15" y="145"/>
                    <a:pt x="25" y="143"/>
                  </a:cubicBezTo>
                  <a:cubicBezTo>
                    <a:pt x="99" y="129"/>
                    <a:pt x="99" y="129"/>
                    <a:pt x="99" y="129"/>
                  </a:cubicBezTo>
                  <a:cubicBezTo>
                    <a:pt x="89" y="203"/>
                    <a:pt x="89" y="203"/>
                    <a:pt x="89" y="203"/>
                  </a:cubicBezTo>
                  <a:cubicBezTo>
                    <a:pt x="88" y="214"/>
                    <a:pt x="96" y="224"/>
                    <a:pt x="107" y="225"/>
                  </a:cubicBezTo>
                  <a:cubicBezTo>
                    <a:pt x="118" y="227"/>
                    <a:pt x="128" y="219"/>
                    <a:pt x="129" y="208"/>
                  </a:cubicBezTo>
                  <a:cubicBezTo>
                    <a:pt x="138" y="134"/>
                    <a:pt x="138" y="134"/>
                    <a:pt x="138" y="134"/>
                  </a:cubicBezTo>
                  <a:cubicBezTo>
                    <a:pt x="206" y="166"/>
                    <a:pt x="206" y="166"/>
                    <a:pt x="206" y="166"/>
                  </a:cubicBezTo>
                  <a:cubicBezTo>
                    <a:pt x="216" y="170"/>
                    <a:pt x="227" y="166"/>
                    <a:pt x="232" y="156"/>
                  </a:cubicBezTo>
                  <a:cubicBezTo>
                    <a:pt x="237" y="146"/>
                    <a:pt x="232" y="134"/>
                    <a:pt x="223" y="130"/>
                  </a:cubicBezTo>
                  <a:cubicBezTo>
                    <a:pt x="155" y="98"/>
                    <a:pt x="155" y="98"/>
                    <a:pt x="155" y="98"/>
                  </a:cubicBezTo>
                  <a:cubicBezTo>
                    <a:pt x="206" y="43"/>
                    <a:pt x="206" y="43"/>
                    <a:pt x="206" y="43"/>
                  </a:cubicBezTo>
                  <a:cubicBezTo>
                    <a:pt x="213" y="35"/>
                    <a:pt x="213" y="23"/>
                    <a:pt x="205" y="1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12" name="Freeform 59">
              <a:extLst>
                <a:ext uri="{FF2B5EF4-FFF2-40B4-BE49-F238E27FC236}">
                  <a16:creationId xmlns:a16="http://schemas.microsoft.com/office/drawing/2014/main" id="{04169CB5-B44A-4B78-8360-13FA07AA2609}"/>
                </a:ext>
              </a:extLst>
            </p:cNvPr>
            <p:cNvSpPr>
              <a:spLocks noEditPoints="1"/>
            </p:cNvSpPr>
            <p:nvPr userDrawn="1"/>
          </p:nvSpPr>
          <p:spPr bwMode="auto">
            <a:xfrm>
              <a:off x="3601532" y="5066207"/>
              <a:ext cx="965200" cy="925513"/>
            </a:xfrm>
            <a:custGeom>
              <a:avLst/>
              <a:gdLst>
                <a:gd name="T0" fmla="*/ 137 w 344"/>
                <a:gd name="T1" fmla="*/ 80 h 330"/>
                <a:gd name="T2" fmla="*/ 148 w 344"/>
                <a:gd name="T3" fmla="*/ 41 h 330"/>
                <a:gd name="T4" fmla="*/ 136 w 344"/>
                <a:gd name="T5" fmla="*/ 19 h 330"/>
                <a:gd name="T6" fmla="*/ 97 w 344"/>
                <a:gd name="T7" fmla="*/ 7 h 330"/>
                <a:gd name="T8" fmla="*/ 85 w 344"/>
                <a:gd name="T9" fmla="*/ 47 h 330"/>
                <a:gd name="T10" fmla="*/ 98 w 344"/>
                <a:gd name="T11" fmla="*/ 69 h 330"/>
                <a:gd name="T12" fmla="*/ 137 w 344"/>
                <a:gd name="T13" fmla="*/ 80 h 330"/>
                <a:gd name="T14" fmla="*/ 298 w 344"/>
                <a:gd name="T15" fmla="*/ 22 h 330"/>
                <a:gd name="T16" fmla="*/ 257 w 344"/>
                <a:gd name="T17" fmla="*/ 24 h 330"/>
                <a:gd name="T18" fmla="*/ 163 w 344"/>
                <a:gd name="T19" fmla="*/ 125 h 330"/>
                <a:gd name="T20" fmla="*/ 26 w 344"/>
                <a:gd name="T21" fmla="*/ 152 h 330"/>
                <a:gd name="T22" fmla="*/ 3 w 344"/>
                <a:gd name="T23" fmla="*/ 185 h 330"/>
                <a:gd name="T24" fmla="*/ 37 w 344"/>
                <a:gd name="T25" fmla="*/ 208 h 330"/>
                <a:gd name="T26" fmla="*/ 143 w 344"/>
                <a:gd name="T27" fmla="*/ 187 h 330"/>
                <a:gd name="T28" fmla="*/ 130 w 344"/>
                <a:gd name="T29" fmla="*/ 296 h 330"/>
                <a:gd name="T30" fmla="*/ 155 w 344"/>
                <a:gd name="T31" fmla="*/ 328 h 330"/>
                <a:gd name="T32" fmla="*/ 187 w 344"/>
                <a:gd name="T33" fmla="*/ 303 h 330"/>
                <a:gd name="T34" fmla="*/ 201 w 344"/>
                <a:gd name="T35" fmla="*/ 195 h 330"/>
                <a:gd name="T36" fmla="*/ 299 w 344"/>
                <a:gd name="T37" fmla="*/ 241 h 330"/>
                <a:gd name="T38" fmla="*/ 337 w 344"/>
                <a:gd name="T39" fmla="*/ 227 h 330"/>
                <a:gd name="T40" fmla="*/ 323 w 344"/>
                <a:gd name="T41" fmla="*/ 188 h 330"/>
                <a:gd name="T42" fmla="*/ 225 w 344"/>
                <a:gd name="T43" fmla="*/ 143 h 330"/>
                <a:gd name="T44" fmla="*/ 299 w 344"/>
                <a:gd name="T45" fmla="*/ 63 h 330"/>
                <a:gd name="T46" fmla="*/ 298 w 344"/>
                <a:gd name="T47" fmla="*/ 2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330">
                  <a:moveTo>
                    <a:pt x="137" y="80"/>
                  </a:moveTo>
                  <a:cubicBezTo>
                    <a:pt x="151" y="72"/>
                    <a:pt x="156" y="55"/>
                    <a:pt x="148" y="41"/>
                  </a:cubicBezTo>
                  <a:cubicBezTo>
                    <a:pt x="136" y="19"/>
                    <a:pt x="136" y="19"/>
                    <a:pt x="136" y="19"/>
                  </a:cubicBezTo>
                  <a:cubicBezTo>
                    <a:pt x="128" y="5"/>
                    <a:pt x="111" y="0"/>
                    <a:pt x="97" y="7"/>
                  </a:cubicBezTo>
                  <a:cubicBezTo>
                    <a:pt x="83" y="15"/>
                    <a:pt x="78" y="33"/>
                    <a:pt x="85" y="47"/>
                  </a:cubicBezTo>
                  <a:cubicBezTo>
                    <a:pt x="98" y="69"/>
                    <a:pt x="98" y="69"/>
                    <a:pt x="98" y="69"/>
                  </a:cubicBezTo>
                  <a:cubicBezTo>
                    <a:pt x="106" y="83"/>
                    <a:pt x="123" y="88"/>
                    <a:pt x="137" y="80"/>
                  </a:cubicBezTo>
                  <a:moveTo>
                    <a:pt x="298" y="22"/>
                  </a:moveTo>
                  <a:cubicBezTo>
                    <a:pt x="286" y="11"/>
                    <a:pt x="268" y="12"/>
                    <a:pt x="257" y="24"/>
                  </a:cubicBezTo>
                  <a:cubicBezTo>
                    <a:pt x="163" y="125"/>
                    <a:pt x="163" y="125"/>
                    <a:pt x="163" y="125"/>
                  </a:cubicBezTo>
                  <a:cubicBezTo>
                    <a:pt x="26" y="152"/>
                    <a:pt x="26" y="152"/>
                    <a:pt x="26" y="152"/>
                  </a:cubicBezTo>
                  <a:cubicBezTo>
                    <a:pt x="10" y="155"/>
                    <a:pt x="0" y="170"/>
                    <a:pt x="3" y="185"/>
                  </a:cubicBezTo>
                  <a:cubicBezTo>
                    <a:pt x="6" y="201"/>
                    <a:pt x="21" y="211"/>
                    <a:pt x="37" y="208"/>
                  </a:cubicBezTo>
                  <a:cubicBezTo>
                    <a:pt x="143" y="187"/>
                    <a:pt x="143" y="187"/>
                    <a:pt x="143" y="187"/>
                  </a:cubicBezTo>
                  <a:cubicBezTo>
                    <a:pt x="130" y="296"/>
                    <a:pt x="130" y="296"/>
                    <a:pt x="130" y="296"/>
                  </a:cubicBezTo>
                  <a:cubicBezTo>
                    <a:pt x="128" y="311"/>
                    <a:pt x="139" y="326"/>
                    <a:pt x="155" y="328"/>
                  </a:cubicBezTo>
                  <a:cubicBezTo>
                    <a:pt x="171" y="330"/>
                    <a:pt x="185" y="318"/>
                    <a:pt x="187" y="303"/>
                  </a:cubicBezTo>
                  <a:cubicBezTo>
                    <a:pt x="201" y="195"/>
                    <a:pt x="201" y="195"/>
                    <a:pt x="201" y="195"/>
                  </a:cubicBezTo>
                  <a:cubicBezTo>
                    <a:pt x="299" y="241"/>
                    <a:pt x="299" y="241"/>
                    <a:pt x="299" y="241"/>
                  </a:cubicBezTo>
                  <a:cubicBezTo>
                    <a:pt x="314" y="247"/>
                    <a:pt x="331" y="241"/>
                    <a:pt x="337" y="227"/>
                  </a:cubicBezTo>
                  <a:cubicBezTo>
                    <a:pt x="344" y="212"/>
                    <a:pt x="338" y="195"/>
                    <a:pt x="323" y="188"/>
                  </a:cubicBezTo>
                  <a:cubicBezTo>
                    <a:pt x="225" y="143"/>
                    <a:pt x="225" y="143"/>
                    <a:pt x="225" y="143"/>
                  </a:cubicBezTo>
                  <a:cubicBezTo>
                    <a:pt x="299" y="63"/>
                    <a:pt x="299" y="63"/>
                    <a:pt x="299" y="63"/>
                  </a:cubicBezTo>
                  <a:cubicBezTo>
                    <a:pt x="310" y="51"/>
                    <a:pt x="309" y="33"/>
                    <a:pt x="298" y="2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13" name="Freeform 60">
              <a:extLst>
                <a:ext uri="{FF2B5EF4-FFF2-40B4-BE49-F238E27FC236}">
                  <a16:creationId xmlns:a16="http://schemas.microsoft.com/office/drawing/2014/main" id="{748CA484-04D6-440B-9AB0-85FDF410AED6}"/>
                </a:ext>
              </a:extLst>
            </p:cNvPr>
            <p:cNvSpPr>
              <a:spLocks noEditPoints="1"/>
            </p:cNvSpPr>
            <p:nvPr userDrawn="1"/>
          </p:nvSpPr>
          <p:spPr bwMode="auto">
            <a:xfrm>
              <a:off x="4442906" y="5417044"/>
              <a:ext cx="1093788" cy="1082675"/>
            </a:xfrm>
            <a:custGeom>
              <a:avLst/>
              <a:gdLst>
                <a:gd name="T0" fmla="*/ 168 w 390"/>
                <a:gd name="T1" fmla="*/ 96 h 386"/>
                <a:gd name="T2" fmla="*/ 185 w 390"/>
                <a:gd name="T3" fmla="*/ 52 h 386"/>
                <a:gd name="T4" fmla="*/ 174 w 390"/>
                <a:gd name="T5" fmla="*/ 25 h 386"/>
                <a:gd name="T6" fmla="*/ 130 w 390"/>
                <a:gd name="T7" fmla="*/ 8 h 386"/>
                <a:gd name="T8" fmla="*/ 112 w 390"/>
                <a:gd name="T9" fmla="*/ 51 h 386"/>
                <a:gd name="T10" fmla="*/ 124 w 390"/>
                <a:gd name="T11" fmla="*/ 78 h 386"/>
                <a:gd name="T12" fmla="*/ 168 w 390"/>
                <a:gd name="T13" fmla="*/ 96 h 386"/>
                <a:gd name="T14" fmla="*/ 359 w 390"/>
                <a:gd name="T15" fmla="*/ 48 h 386"/>
                <a:gd name="T16" fmla="*/ 312 w 390"/>
                <a:gd name="T17" fmla="*/ 45 h 386"/>
                <a:gd name="T18" fmla="*/ 192 w 390"/>
                <a:gd name="T19" fmla="*/ 150 h 386"/>
                <a:gd name="T20" fmla="*/ 32 w 390"/>
                <a:gd name="T21" fmla="*/ 165 h 386"/>
                <a:gd name="T22" fmla="*/ 2 w 390"/>
                <a:gd name="T23" fmla="*/ 201 h 386"/>
                <a:gd name="T24" fmla="*/ 38 w 390"/>
                <a:gd name="T25" fmla="*/ 231 h 386"/>
                <a:gd name="T26" fmla="*/ 163 w 390"/>
                <a:gd name="T27" fmla="*/ 220 h 386"/>
                <a:gd name="T28" fmla="*/ 135 w 390"/>
                <a:gd name="T29" fmla="*/ 342 h 386"/>
                <a:gd name="T30" fmla="*/ 160 w 390"/>
                <a:gd name="T31" fmla="*/ 382 h 386"/>
                <a:gd name="T32" fmla="*/ 200 w 390"/>
                <a:gd name="T33" fmla="*/ 357 h 386"/>
                <a:gd name="T34" fmla="*/ 227 w 390"/>
                <a:gd name="T35" fmla="*/ 235 h 386"/>
                <a:gd name="T36" fmla="*/ 335 w 390"/>
                <a:gd name="T37" fmla="*/ 299 h 386"/>
                <a:gd name="T38" fmla="*/ 381 w 390"/>
                <a:gd name="T39" fmla="*/ 287 h 386"/>
                <a:gd name="T40" fmla="*/ 369 w 390"/>
                <a:gd name="T41" fmla="*/ 242 h 386"/>
                <a:gd name="T42" fmla="*/ 262 w 390"/>
                <a:gd name="T43" fmla="*/ 178 h 386"/>
                <a:gd name="T44" fmla="*/ 356 w 390"/>
                <a:gd name="T45" fmla="*/ 95 h 386"/>
                <a:gd name="T46" fmla="*/ 359 w 390"/>
                <a:gd name="T47" fmla="*/ 48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0" h="386">
                  <a:moveTo>
                    <a:pt x="168" y="96"/>
                  </a:moveTo>
                  <a:cubicBezTo>
                    <a:pt x="185" y="89"/>
                    <a:pt x="192" y="69"/>
                    <a:pt x="185" y="52"/>
                  </a:cubicBezTo>
                  <a:cubicBezTo>
                    <a:pt x="174" y="25"/>
                    <a:pt x="174" y="25"/>
                    <a:pt x="174" y="25"/>
                  </a:cubicBezTo>
                  <a:cubicBezTo>
                    <a:pt x="166" y="8"/>
                    <a:pt x="147" y="0"/>
                    <a:pt x="130" y="8"/>
                  </a:cubicBezTo>
                  <a:cubicBezTo>
                    <a:pt x="113" y="15"/>
                    <a:pt x="105" y="35"/>
                    <a:pt x="112" y="51"/>
                  </a:cubicBezTo>
                  <a:cubicBezTo>
                    <a:pt x="124" y="78"/>
                    <a:pt x="124" y="78"/>
                    <a:pt x="124" y="78"/>
                  </a:cubicBezTo>
                  <a:cubicBezTo>
                    <a:pt x="131" y="95"/>
                    <a:pt x="151" y="103"/>
                    <a:pt x="168" y="96"/>
                  </a:cubicBezTo>
                  <a:moveTo>
                    <a:pt x="359" y="48"/>
                  </a:moveTo>
                  <a:cubicBezTo>
                    <a:pt x="347" y="34"/>
                    <a:pt x="326" y="33"/>
                    <a:pt x="312" y="45"/>
                  </a:cubicBezTo>
                  <a:cubicBezTo>
                    <a:pt x="192" y="150"/>
                    <a:pt x="192" y="150"/>
                    <a:pt x="192" y="150"/>
                  </a:cubicBezTo>
                  <a:cubicBezTo>
                    <a:pt x="32" y="165"/>
                    <a:pt x="32" y="165"/>
                    <a:pt x="32" y="165"/>
                  </a:cubicBezTo>
                  <a:cubicBezTo>
                    <a:pt x="13" y="167"/>
                    <a:pt x="0" y="183"/>
                    <a:pt x="2" y="201"/>
                  </a:cubicBezTo>
                  <a:cubicBezTo>
                    <a:pt x="3" y="220"/>
                    <a:pt x="19" y="233"/>
                    <a:pt x="38" y="231"/>
                  </a:cubicBezTo>
                  <a:cubicBezTo>
                    <a:pt x="163" y="220"/>
                    <a:pt x="163" y="220"/>
                    <a:pt x="163" y="220"/>
                  </a:cubicBezTo>
                  <a:cubicBezTo>
                    <a:pt x="135" y="342"/>
                    <a:pt x="135" y="342"/>
                    <a:pt x="135" y="342"/>
                  </a:cubicBezTo>
                  <a:cubicBezTo>
                    <a:pt x="131" y="360"/>
                    <a:pt x="142" y="378"/>
                    <a:pt x="160" y="382"/>
                  </a:cubicBezTo>
                  <a:cubicBezTo>
                    <a:pt x="178" y="386"/>
                    <a:pt x="196" y="375"/>
                    <a:pt x="200" y="357"/>
                  </a:cubicBezTo>
                  <a:cubicBezTo>
                    <a:pt x="227" y="235"/>
                    <a:pt x="227" y="235"/>
                    <a:pt x="227" y="235"/>
                  </a:cubicBezTo>
                  <a:cubicBezTo>
                    <a:pt x="335" y="299"/>
                    <a:pt x="335" y="299"/>
                    <a:pt x="335" y="299"/>
                  </a:cubicBezTo>
                  <a:cubicBezTo>
                    <a:pt x="351" y="308"/>
                    <a:pt x="371" y="303"/>
                    <a:pt x="381" y="287"/>
                  </a:cubicBezTo>
                  <a:cubicBezTo>
                    <a:pt x="390" y="272"/>
                    <a:pt x="385" y="251"/>
                    <a:pt x="369" y="242"/>
                  </a:cubicBezTo>
                  <a:cubicBezTo>
                    <a:pt x="262" y="178"/>
                    <a:pt x="262" y="178"/>
                    <a:pt x="262" y="178"/>
                  </a:cubicBezTo>
                  <a:cubicBezTo>
                    <a:pt x="356" y="95"/>
                    <a:pt x="356" y="95"/>
                    <a:pt x="356" y="95"/>
                  </a:cubicBezTo>
                  <a:cubicBezTo>
                    <a:pt x="370" y="83"/>
                    <a:pt x="371" y="62"/>
                    <a:pt x="359" y="4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14" name="Title 1">
            <a:extLst>
              <a:ext uri="{FF2B5EF4-FFF2-40B4-BE49-F238E27FC236}">
                <a16:creationId xmlns:a16="http://schemas.microsoft.com/office/drawing/2014/main" id="{A5C77752-2569-491C-ABF9-EDCD825B586C}"/>
              </a:ext>
            </a:extLst>
          </p:cNvPr>
          <p:cNvSpPr txBox="1">
            <a:spLocks/>
          </p:cNvSpPr>
          <p:nvPr userDrawn="1"/>
        </p:nvSpPr>
        <p:spPr>
          <a:xfrm>
            <a:off x="533218" y="1029179"/>
            <a:ext cx="6572432" cy="1325563"/>
          </a:xfrm>
          <a:prstGeom prst="rect">
            <a:avLst/>
          </a:prstGeom>
        </p:spPr>
        <p:txBody>
          <a:bodyPr/>
          <a:lstStyle>
            <a:lvl1pPr algn="l" defTabSz="914400" rtl="0" eaLnBrk="1" latinLnBrk="0" hangingPunct="1">
              <a:lnSpc>
                <a:spcPct val="90000"/>
              </a:lnSpc>
              <a:spcBef>
                <a:spcPct val="0"/>
              </a:spcBef>
              <a:buNone/>
              <a:defRPr sz="3600" kern="1200">
                <a:solidFill>
                  <a:srgbClr val="221E5B"/>
                </a:solidFill>
                <a:latin typeface="Tahoma" panose="020B0604030504040204" pitchFamily="34" charset="0"/>
                <a:ea typeface="Tahoma" panose="020B0604030504040204" pitchFamily="34" charset="0"/>
                <a:cs typeface="Tahoma" panose="020B0604030504040204" pitchFamily="34" charset="0"/>
              </a:defRPr>
            </a:lvl1pPr>
          </a:lstStyle>
          <a:p>
            <a:pPr>
              <a:lnSpc>
                <a:spcPct val="100000"/>
              </a:lnSpc>
            </a:pPr>
            <a:r>
              <a:rPr lang="en-GB" sz="3200" b="1"/>
              <a:t>Ofsted on the web and on social media</a:t>
            </a:r>
          </a:p>
        </p:txBody>
      </p:sp>
      <p:sp>
        <p:nvSpPr>
          <p:cNvPr id="15" name="Content Placeholder 2">
            <a:extLst>
              <a:ext uri="{FF2B5EF4-FFF2-40B4-BE49-F238E27FC236}">
                <a16:creationId xmlns:a16="http://schemas.microsoft.com/office/drawing/2014/main" id="{5028C81B-E7C3-4075-A1C6-EDE57956006B}"/>
              </a:ext>
            </a:extLst>
          </p:cNvPr>
          <p:cNvSpPr txBox="1">
            <a:spLocks/>
          </p:cNvSpPr>
          <p:nvPr userDrawn="1"/>
        </p:nvSpPr>
        <p:spPr>
          <a:xfrm>
            <a:off x="666094" y="2590855"/>
            <a:ext cx="10515600" cy="4351338"/>
          </a:xfrm>
          <a:prstGeom prst="rect">
            <a:avLst/>
          </a:prstGeom>
        </p:spPr>
        <p:txBody>
          <a:bodyPr/>
          <a:lstStyle>
            <a:lvl1pPr marL="228600" indent="-228600" algn="l" defTabSz="914400" rtl="0" eaLnBrk="1" latinLnBrk="0" hangingPunct="1">
              <a:lnSpc>
                <a:spcPct val="90000"/>
              </a:lnSpc>
              <a:spcBef>
                <a:spcPts val="1000"/>
              </a:spcBef>
              <a:buClr>
                <a:srgbClr val="2092B6"/>
              </a:buClr>
              <a:buFont typeface="Wingdings" panose="05000000000000000000" pitchFamily="2" charset="2"/>
              <a:buChar char="§"/>
              <a:defRPr sz="2800" kern="1200">
                <a:solidFill>
                  <a:srgbClr val="221E5B"/>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Clr>
                <a:srgbClr val="2092B6"/>
              </a:buClr>
              <a:buFont typeface="Wingdings" panose="05000000000000000000" pitchFamily="2" charset="2"/>
              <a:buChar char="§"/>
              <a:defRPr sz="2400" kern="1200">
                <a:solidFill>
                  <a:srgbClr val="221E5B"/>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Clr>
                <a:srgbClr val="2092B6"/>
              </a:buClr>
              <a:buFont typeface="Wingdings" panose="05000000000000000000" pitchFamily="2" charset="2"/>
              <a:buChar char="§"/>
              <a:defRPr sz="2000" kern="1200">
                <a:solidFill>
                  <a:srgbClr val="221E5B"/>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Clr>
                <a:srgbClr val="2092B6"/>
              </a:buClr>
              <a:buFont typeface="Wingdings" panose="05000000000000000000" pitchFamily="2" charset="2"/>
              <a:buChar char="§"/>
              <a:defRPr sz="1800" kern="1200">
                <a:solidFill>
                  <a:srgbClr val="221E5B"/>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Clr>
                <a:srgbClr val="2092B6"/>
              </a:buClr>
              <a:buFont typeface="Wingdings" panose="05000000000000000000" pitchFamily="2" charset="2"/>
              <a:buChar char="§"/>
              <a:defRPr sz="1800" kern="1200">
                <a:solidFill>
                  <a:srgbClr val="221E5B"/>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anose="05000000000000000000" pitchFamily="2" charset="2"/>
              <a:buNone/>
            </a:pPr>
            <a:r>
              <a:rPr lang="en-GB" altLang="en-US" u="sng">
                <a:hlinkClick r:id="rId4">
                  <a:extLst>
                    <a:ext uri="{A12FA001-AC4F-418D-AE19-62706E023703}">
                      <ahyp:hlinkClr xmlns:ahyp="http://schemas.microsoft.com/office/drawing/2018/hyperlinkcolor" val="tx"/>
                    </a:ext>
                  </a:extLst>
                </a:hlinkClick>
              </a:rPr>
              <a:t>www.gov.uk/ofsted</a:t>
            </a:r>
            <a:endParaRPr lang="en-GB" altLang="en-US" u="sng"/>
          </a:p>
          <a:p>
            <a:pPr>
              <a:lnSpc>
                <a:spcPct val="100000"/>
              </a:lnSpc>
              <a:buFont typeface="Wingdings" panose="05000000000000000000" pitchFamily="2" charset="2"/>
              <a:buNone/>
            </a:pPr>
            <a:r>
              <a:rPr lang="en-GB" altLang="en-US" u="sng">
                <a:hlinkClick r:id="rId5">
                  <a:extLst>
                    <a:ext uri="{A12FA001-AC4F-418D-AE19-62706E023703}">
                      <ahyp:hlinkClr xmlns:ahyp="http://schemas.microsoft.com/office/drawing/2018/hyperlinkcolor" val="tx"/>
                    </a:ext>
                  </a:extLst>
                </a:hlinkClick>
              </a:rPr>
              <a:t>https://reports.ofsted.gov.uk</a:t>
            </a:r>
            <a:endParaRPr lang="en-GB" altLang="en-US" u="sng"/>
          </a:p>
          <a:p>
            <a:pPr lvl="1">
              <a:lnSpc>
                <a:spcPct val="100000"/>
              </a:lnSpc>
              <a:spcBef>
                <a:spcPts val="1500"/>
              </a:spcBef>
              <a:buFont typeface="Wingdings" panose="05000000000000000000" pitchFamily="2" charset="2"/>
              <a:buNone/>
            </a:pPr>
            <a:r>
              <a:rPr lang="en-GB" altLang="en-US" u="sng">
                <a:hlinkClick r:id="rId6">
                  <a:extLst>
                    <a:ext uri="{A12FA001-AC4F-418D-AE19-62706E023703}">
                      <ahyp:hlinkClr xmlns:ahyp="http://schemas.microsoft.com/office/drawing/2018/hyperlinkcolor" val="tx"/>
                    </a:ext>
                  </a:extLst>
                </a:hlinkClick>
              </a:rPr>
              <a:t>www.linkedin.com/company/ofsted</a:t>
            </a:r>
            <a:r>
              <a:rPr lang="en-GB" altLang="en-US" u="sng"/>
              <a:t> </a:t>
            </a:r>
          </a:p>
          <a:p>
            <a:pPr lvl="1">
              <a:lnSpc>
                <a:spcPct val="100000"/>
              </a:lnSpc>
              <a:spcBef>
                <a:spcPts val="1500"/>
              </a:spcBef>
              <a:buFont typeface="Wingdings" panose="05000000000000000000" pitchFamily="2" charset="2"/>
              <a:buNone/>
            </a:pPr>
            <a:r>
              <a:rPr lang="en-GB" altLang="en-US" u="sng">
                <a:hlinkClick r:id="rId7">
                  <a:extLst>
                    <a:ext uri="{A12FA001-AC4F-418D-AE19-62706E023703}">
                      <ahyp:hlinkClr xmlns:ahyp="http://schemas.microsoft.com/office/drawing/2018/hyperlinkcolor" val="tx"/>
                    </a:ext>
                  </a:extLst>
                </a:hlinkClick>
              </a:rPr>
              <a:t>www.youtube.com/ofstednews</a:t>
            </a:r>
            <a:r>
              <a:rPr lang="en-GB" altLang="en-US" u="sng"/>
              <a:t> </a:t>
            </a:r>
          </a:p>
          <a:p>
            <a:pPr lvl="1">
              <a:lnSpc>
                <a:spcPct val="100000"/>
              </a:lnSpc>
              <a:spcBef>
                <a:spcPts val="1500"/>
              </a:spcBef>
              <a:buFont typeface="Wingdings" panose="05000000000000000000" pitchFamily="2" charset="2"/>
              <a:buNone/>
            </a:pPr>
            <a:r>
              <a:rPr lang="en-GB" altLang="en-US" u="sng">
                <a:hlinkClick r:id="rId8">
                  <a:extLst>
                    <a:ext uri="{A12FA001-AC4F-418D-AE19-62706E023703}">
                      <ahyp:hlinkClr xmlns:ahyp="http://schemas.microsoft.com/office/drawing/2018/hyperlinkcolor" val="tx"/>
                    </a:ext>
                  </a:extLst>
                </a:hlinkClick>
              </a:rPr>
              <a:t>www.slideshare.net/ofstednews</a:t>
            </a:r>
            <a:r>
              <a:rPr lang="en-GB" altLang="en-US" u="sng"/>
              <a:t> </a:t>
            </a:r>
          </a:p>
          <a:p>
            <a:pPr lvl="1">
              <a:lnSpc>
                <a:spcPct val="100000"/>
              </a:lnSpc>
              <a:spcBef>
                <a:spcPts val="1500"/>
              </a:spcBef>
              <a:buFont typeface="Wingdings" panose="05000000000000000000" pitchFamily="2" charset="2"/>
              <a:buNone/>
            </a:pPr>
            <a:r>
              <a:rPr lang="en-GB" altLang="en-US" u="sng">
                <a:hlinkClick r:id="rId9">
                  <a:extLst>
                    <a:ext uri="{A12FA001-AC4F-418D-AE19-62706E023703}">
                      <ahyp:hlinkClr xmlns:ahyp="http://schemas.microsoft.com/office/drawing/2018/hyperlinkcolor" val="tx"/>
                    </a:ext>
                  </a:extLst>
                </a:hlinkClick>
              </a:rPr>
              <a:t>www.twitter.com/ofstednews</a:t>
            </a:r>
            <a:r>
              <a:rPr lang="en-GB" altLang="en-US" u="sng"/>
              <a:t> </a:t>
            </a:r>
          </a:p>
        </p:txBody>
      </p:sp>
      <p:pic>
        <p:nvPicPr>
          <p:cNvPr id="16" name="Picture 2" descr="C:\Users\crowe\Downloads\1469543308_slideshare.png">
            <a:extLst>
              <a:ext uri="{FF2B5EF4-FFF2-40B4-BE49-F238E27FC236}">
                <a16:creationId xmlns:a16="http://schemas.microsoft.com/office/drawing/2014/main" id="{4AEF5132-D474-4FD6-A7DC-3F25570F9503}"/>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49061" y="4883464"/>
            <a:ext cx="396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descr="C:\Users\crowe\Downloads\1469543276_twitter.png">
            <a:extLst>
              <a:ext uri="{FF2B5EF4-FFF2-40B4-BE49-F238E27FC236}">
                <a16:creationId xmlns:a16="http://schemas.microsoft.com/office/drawing/2014/main" id="{EE348629-D80E-4850-B0E4-36B5D346655C}"/>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749061" y="5451789"/>
            <a:ext cx="39687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C:\Users\crowe\Downloads\1469543271_linkedin.png">
            <a:extLst>
              <a:ext uri="{FF2B5EF4-FFF2-40B4-BE49-F238E27FC236}">
                <a16:creationId xmlns:a16="http://schemas.microsoft.com/office/drawing/2014/main" id="{E1DC8836-2087-4F33-B871-80CDCF9B8963}"/>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749061" y="3765864"/>
            <a:ext cx="40481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descr="C:\Users\crowe\Downloads\1469543262_youtube_v2.png">
            <a:extLst>
              <a:ext uri="{FF2B5EF4-FFF2-40B4-BE49-F238E27FC236}">
                <a16:creationId xmlns:a16="http://schemas.microsoft.com/office/drawing/2014/main" id="{2DE2B5F0-26A9-4B18-AA49-A44B38AD9D03}"/>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44299" y="4307201"/>
            <a:ext cx="406400"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9669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221E5B"/>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lvl1pPr marL="228600" indent="-228600">
              <a:buClr>
                <a:srgbClr val="009ABC"/>
              </a:buClr>
              <a:buSzPct val="100000"/>
              <a:buFont typeface="Wingdings" panose="05000000000000000000" pitchFamily="2" charset="2"/>
              <a:buChar char="§"/>
              <a:defRPr>
                <a:solidFill>
                  <a:srgbClr val="221E5B"/>
                </a:solidFill>
              </a:defRPr>
            </a:lvl1pPr>
            <a:lvl2pPr marL="685800" indent="-228600">
              <a:buClr>
                <a:srgbClr val="009ABC"/>
              </a:buClr>
              <a:buFont typeface="Wingdings" panose="05000000000000000000" pitchFamily="2" charset="2"/>
              <a:buChar char="§"/>
              <a:defRPr>
                <a:solidFill>
                  <a:srgbClr val="221E5B"/>
                </a:solidFill>
              </a:defRPr>
            </a:lvl2pPr>
            <a:lvl3pPr marL="1143000" indent="-228600">
              <a:buClr>
                <a:srgbClr val="009ABC"/>
              </a:buClr>
              <a:buFont typeface="Wingdings" panose="05000000000000000000" pitchFamily="2" charset="2"/>
              <a:buChar char="§"/>
              <a:defRPr>
                <a:solidFill>
                  <a:srgbClr val="221E5B"/>
                </a:solidFill>
              </a:defRPr>
            </a:lvl3pPr>
            <a:lvl4pPr marL="1600200" indent="-228600">
              <a:buClr>
                <a:srgbClr val="009ABC"/>
              </a:buClr>
              <a:buFont typeface="Wingdings" panose="05000000000000000000" pitchFamily="2" charset="2"/>
              <a:buChar char="§"/>
              <a:defRPr>
                <a:solidFill>
                  <a:srgbClr val="221E5B"/>
                </a:solidFill>
              </a:defRPr>
            </a:lvl4pPr>
            <a:lvl5pPr marL="2057400" indent="-228600">
              <a:buClr>
                <a:srgbClr val="009ABC"/>
              </a:buClr>
              <a:buFont typeface="Wingdings" panose="05000000000000000000" pitchFamily="2" charset="2"/>
              <a:buChar char="§"/>
              <a:defRPr>
                <a:solidFill>
                  <a:srgbClr val="221E5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p:txBody>
          <a:bodyPr/>
          <a:lstStyle/>
          <a:p>
            <a:r>
              <a:rPr lang="en-GB"/>
              <a:t>A research-informed approach to inspecting the quality of education in schools in England  | SICI AGM | Bilbao, November 2023</a:t>
            </a:r>
          </a:p>
        </p:txBody>
      </p:sp>
      <p:sp>
        <p:nvSpPr>
          <p:cNvPr id="6" name="Slide Number Placeholder 5"/>
          <p:cNvSpPr>
            <a:spLocks noGrp="1"/>
          </p:cNvSpPr>
          <p:nvPr>
            <p:ph type="sldNum" sz="quarter" idx="12"/>
          </p:nvPr>
        </p:nvSpPr>
        <p:spPr/>
        <p:txBody>
          <a:bodyPr/>
          <a:lstStyle/>
          <a:p>
            <a:r>
              <a:rPr lang="en-GB">
                <a:solidFill>
                  <a:schemeClr val="bg1"/>
                </a:solidFill>
              </a:rPr>
              <a:t>Slide</a:t>
            </a:r>
            <a:r>
              <a:rPr lang="en-GB"/>
              <a:t> </a:t>
            </a:r>
            <a:fld id="{5F4C8201-D8A8-417D-8A18-42E93E6C5D44}" type="slidenum">
              <a:rPr lang="en-GB" b="1" smtClean="0"/>
              <a:pPr/>
              <a:t>‹#›</a:t>
            </a:fld>
            <a:endParaRPr lang="en-GB" b="1"/>
          </a:p>
        </p:txBody>
      </p:sp>
      <p:sp>
        <p:nvSpPr>
          <p:cNvPr id="7" name="Date Placeholder 3"/>
          <p:cNvSpPr>
            <a:spLocks noGrp="1"/>
          </p:cNvSpPr>
          <p:nvPr>
            <p:ph type="dt" sz="half" idx="2"/>
          </p:nvPr>
        </p:nvSpPr>
        <p:spPr>
          <a:xfrm>
            <a:off x="8271434" y="6434038"/>
            <a:ext cx="1945715" cy="365125"/>
          </a:xfrm>
          <a:prstGeom prst="rect">
            <a:avLst/>
          </a:prstGeom>
        </p:spPr>
        <p:txBody>
          <a:bodyPr anchor="ctr"/>
          <a:lstStyle>
            <a:lvl1pPr algn="r">
              <a:defRPr sz="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Tree>
    <p:extLst>
      <p:ext uri="{BB962C8B-B14F-4D97-AF65-F5344CB8AC3E}">
        <p14:creationId xmlns:p14="http://schemas.microsoft.com/office/powerpoint/2010/main" val="4210997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bwMode="auto">
          <a:xfrm>
            <a:off x="0" y="0"/>
            <a:ext cx="12192000" cy="6858000"/>
          </a:xfrm>
          <a:prstGeom prst="rect">
            <a:avLst/>
          </a:prstGeom>
          <a:solidFill>
            <a:srgbClr val="009ABC"/>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GB"/>
          </a:p>
        </p:txBody>
      </p:sp>
      <p:sp>
        <p:nvSpPr>
          <p:cNvPr id="110" name="Freeform 54"/>
          <p:cNvSpPr>
            <a:spLocks/>
          </p:cNvSpPr>
          <p:nvPr userDrawn="1"/>
        </p:nvSpPr>
        <p:spPr bwMode="auto">
          <a:xfrm>
            <a:off x="666001" y="6315812"/>
            <a:ext cx="10924476" cy="542188"/>
          </a:xfrm>
          <a:custGeom>
            <a:avLst/>
            <a:gdLst>
              <a:gd name="T0" fmla="*/ 3000 w 3000"/>
              <a:gd name="T1" fmla="*/ 146 h 146"/>
              <a:gd name="T2" fmla="*/ 3000 w 3000"/>
              <a:gd name="T3" fmla="*/ 49 h 146"/>
              <a:gd name="T4" fmla="*/ 2951 w 3000"/>
              <a:gd name="T5" fmla="*/ 0 h 146"/>
              <a:gd name="T6" fmla="*/ 48 w 3000"/>
              <a:gd name="T7" fmla="*/ 0 h 146"/>
              <a:gd name="T8" fmla="*/ 0 w 3000"/>
              <a:gd name="T9" fmla="*/ 49 h 146"/>
              <a:gd name="T10" fmla="*/ 0 w 3000"/>
              <a:gd name="T11" fmla="*/ 146 h 146"/>
              <a:gd name="T12" fmla="*/ 3000 w 3000"/>
              <a:gd name="T13" fmla="*/ 146 h 146"/>
            </a:gdLst>
            <a:ahLst/>
            <a:cxnLst>
              <a:cxn ang="0">
                <a:pos x="T0" y="T1"/>
              </a:cxn>
              <a:cxn ang="0">
                <a:pos x="T2" y="T3"/>
              </a:cxn>
              <a:cxn ang="0">
                <a:pos x="T4" y="T5"/>
              </a:cxn>
              <a:cxn ang="0">
                <a:pos x="T6" y="T7"/>
              </a:cxn>
              <a:cxn ang="0">
                <a:pos x="T8" y="T9"/>
              </a:cxn>
              <a:cxn ang="0">
                <a:pos x="T10" y="T11"/>
              </a:cxn>
              <a:cxn ang="0">
                <a:pos x="T12" y="T13"/>
              </a:cxn>
            </a:cxnLst>
            <a:rect l="0" t="0" r="r" b="b"/>
            <a:pathLst>
              <a:path w="3000" h="146">
                <a:moveTo>
                  <a:pt x="3000" y="146"/>
                </a:moveTo>
                <a:cubicBezTo>
                  <a:pt x="3000" y="49"/>
                  <a:pt x="3000" y="49"/>
                  <a:pt x="3000" y="49"/>
                </a:cubicBezTo>
                <a:cubicBezTo>
                  <a:pt x="3000" y="22"/>
                  <a:pt x="2978" y="0"/>
                  <a:pt x="2951" y="0"/>
                </a:cubicBezTo>
                <a:cubicBezTo>
                  <a:pt x="48" y="0"/>
                  <a:pt x="48" y="0"/>
                  <a:pt x="48" y="0"/>
                </a:cubicBezTo>
                <a:cubicBezTo>
                  <a:pt x="21" y="0"/>
                  <a:pt x="0" y="22"/>
                  <a:pt x="0" y="49"/>
                </a:cubicBezTo>
                <a:cubicBezTo>
                  <a:pt x="0" y="146"/>
                  <a:pt x="0" y="146"/>
                  <a:pt x="0" y="146"/>
                </a:cubicBezTo>
                <a:lnTo>
                  <a:pt x="3000" y="146"/>
                </a:lnTo>
                <a:close/>
              </a:path>
            </a:pathLst>
          </a:custGeom>
          <a:solidFill>
            <a:srgbClr val="FFFFFF">
              <a:alpha val="74902"/>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Title 1"/>
          <p:cNvSpPr>
            <a:spLocks noGrp="1"/>
          </p:cNvSpPr>
          <p:nvPr>
            <p:ph type="ctrTitle"/>
          </p:nvPr>
        </p:nvSpPr>
        <p:spPr>
          <a:xfrm>
            <a:off x="1524000" y="1122363"/>
            <a:ext cx="9144000" cy="2216149"/>
          </a:xfrm>
        </p:spPr>
        <p:txBody>
          <a:bodyPr anchor="b">
            <a:normAutofit/>
          </a:bodyPr>
          <a:lstStyle>
            <a:lvl1pPr algn="l">
              <a:defRPr sz="4400" b="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1524000" y="3602038"/>
            <a:ext cx="7745128"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p:cNvSpPr>
            <a:spLocks noGrp="1"/>
          </p:cNvSpPr>
          <p:nvPr>
            <p:ph type="ftr" sz="quarter" idx="11"/>
          </p:nvPr>
        </p:nvSpPr>
        <p:spPr/>
        <p:txBody>
          <a:bodyPr/>
          <a:lstStyle>
            <a:lvl1pPr>
              <a:defRPr b="0">
                <a:solidFill>
                  <a:srgbClr val="221E5B"/>
                </a:solidFill>
              </a:defRPr>
            </a:lvl1pPr>
          </a:lstStyle>
          <a:p>
            <a:r>
              <a:rPr lang="en-GB"/>
              <a:t>A research-informed approach to inspecting the quality of education in schools in England  | SICI AGM | Bilbao, November 2023</a:t>
            </a:r>
          </a:p>
        </p:txBody>
      </p:sp>
      <p:sp>
        <p:nvSpPr>
          <p:cNvPr id="6" name="Slide Number Placeholder 5"/>
          <p:cNvSpPr>
            <a:spLocks noGrp="1"/>
          </p:cNvSpPr>
          <p:nvPr>
            <p:ph type="sldNum" sz="quarter" idx="12"/>
          </p:nvPr>
        </p:nvSpPr>
        <p:spPr/>
        <p:txBody>
          <a:bodyPr/>
          <a:lstStyle>
            <a:lvl1pPr>
              <a:defRPr b="1">
                <a:solidFill>
                  <a:srgbClr val="221E5B"/>
                </a:solidFill>
              </a:defRPr>
            </a:lvl1pPr>
          </a:lstStyle>
          <a:p>
            <a:r>
              <a:rPr lang="en-GB" b="0"/>
              <a:t>Slide </a:t>
            </a:r>
            <a:fld id="{5F4C8201-D8A8-417D-8A18-42E93E6C5D44}" type="slidenum">
              <a:rPr lang="en-GB" smtClean="0"/>
              <a:pPr/>
              <a:t>‹#›</a:t>
            </a:fld>
            <a:endParaRPr lang="en-GB"/>
          </a:p>
        </p:txBody>
      </p:sp>
      <p:sp>
        <p:nvSpPr>
          <p:cNvPr id="12" name="AutoShape 3"/>
          <p:cNvSpPr>
            <a:spLocks noChangeAspect="1" noChangeArrowheads="1" noTextEdit="1"/>
          </p:cNvSpPr>
          <p:nvPr userDrawn="1"/>
        </p:nvSpPr>
        <p:spPr bwMode="auto">
          <a:xfrm>
            <a:off x="-1722438" y="1263650"/>
            <a:ext cx="15081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04" name="Group 103"/>
          <p:cNvGrpSpPr/>
          <p:nvPr userDrawn="1"/>
        </p:nvGrpSpPr>
        <p:grpSpPr>
          <a:xfrm>
            <a:off x="9939338" y="366995"/>
            <a:ext cx="1414462" cy="1200150"/>
            <a:chOff x="-1995768" y="103889"/>
            <a:chExt cx="1414462" cy="1200150"/>
          </a:xfrm>
        </p:grpSpPr>
        <p:sp>
          <p:nvSpPr>
            <p:cNvPr id="62" name="Freeform 9"/>
            <p:cNvSpPr>
              <a:spLocks/>
            </p:cNvSpPr>
            <p:nvPr userDrawn="1"/>
          </p:nvSpPr>
          <p:spPr bwMode="auto">
            <a:xfrm>
              <a:off x="-836893" y="103889"/>
              <a:ext cx="61912" cy="90488"/>
            </a:xfrm>
            <a:custGeom>
              <a:avLst/>
              <a:gdLst>
                <a:gd name="T0" fmla="*/ 0 w 22"/>
                <a:gd name="T1" fmla="*/ 11 h 32"/>
                <a:gd name="T2" fmla="*/ 11 w 22"/>
                <a:gd name="T3" fmla="*/ 0 h 32"/>
                <a:gd name="T4" fmla="*/ 22 w 22"/>
                <a:gd name="T5" fmla="*/ 11 h 32"/>
                <a:gd name="T6" fmla="*/ 22 w 22"/>
                <a:gd name="T7" fmla="*/ 21 h 32"/>
                <a:gd name="T8" fmla="*/ 11 w 22"/>
                <a:gd name="T9" fmla="*/ 32 h 32"/>
                <a:gd name="T10" fmla="*/ 0 w 22"/>
                <a:gd name="T11" fmla="*/ 21 h 32"/>
                <a:gd name="T12" fmla="*/ 0 w 22"/>
                <a:gd name="T13" fmla="*/ 11 h 32"/>
              </a:gdLst>
              <a:ahLst/>
              <a:cxnLst>
                <a:cxn ang="0">
                  <a:pos x="T0" y="T1"/>
                </a:cxn>
                <a:cxn ang="0">
                  <a:pos x="T2" y="T3"/>
                </a:cxn>
                <a:cxn ang="0">
                  <a:pos x="T4" y="T5"/>
                </a:cxn>
                <a:cxn ang="0">
                  <a:pos x="T6" y="T7"/>
                </a:cxn>
                <a:cxn ang="0">
                  <a:pos x="T8" y="T9"/>
                </a:cxn>
                <a:cxn ang="0">
                  <a:pos x="T10" y="T11"/>
                </a:cxn>
                <a:cxn ang="0">
                  <a:pos x="T12" y="T13"/>
                </a:cxn>
              </a:cxnLst>
              <a:rect l="0" t="0" r="r" b="b"/>
              <a:pathLst>
                <a:path w="22" h="32">
                  <a:moveTo>
                    <a:pt x="0" y="11"/>
                  </a:moveTo>
                  <a:cubicBezTo>
                    <a:pt x="0" y="5"/>
                    <a:pt x="5" y="0"/>
                    <a:pt x="11" y="0"/>
                  </a:cubicBezTo>
                  <a:cubicBezTo>
                    <a:pt x="17" y="0"/>
                    <a:pt x="22" y="5"/>
                    <a:pt x="22" y="11"/>
                  </a:cubicBezTo>
                  <a:cubicBezTo>
                    <a:pt x="22" y="21"/>
                    <a:pt x="22" y="21"/>
                    <a:pt x="22" y="21"/>
                  </a:cubicBezTo>
                  <a:cubicBezTo>
                    <a:pt x="22" y="27"/>
                    <a:pt x="17" y="32"/>
                    <a:pt x="11" y="32"/>
                  </a:cubicBezTo>
                  <a:cubicBezTo>
                    <a:pt x="5" y="32"/>
                    <a:pt x="0" y="27"/>
                    <a:pt x="0" y="21"/>
                  </a:cubicBezTo>
                  <a:lnTo>
                    <a:pt x="0" y="1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10"/>
            <p:cNvSpPr>
              <a:spLocks/>
            </p:cNvSpPr>
            <p:nvPr userDrawn="1"/>
          </p:nvSpPr>
          <p:spPr bwMode="auto">
            <a:xfrm>
              <a:off x="-990881" y="197552"/>
              <a:ext cx="369887" cy="246063"/>
            </a:xfrm>
            <a:custGeom>
              <a:avLst/>
              <a:gdLst>
                <a:gd name="T0" fmla="*/ 130 w 132"/>
                <a:gd name="T1" fmla="*/ 9 h 88"/>
                <a:gd name="T2" fmla="*/ 116 w 132"/>
                <a:gd name="T3" fmla="*/ 2 h 88"/>
                <a:gd name="T4" fmla="*/ 66 w 132"/>
                <a:gd name="T5" fmla="*/ 18 h 88"/>
                <a:gd name="T6" fmla="*/ 16 w 132"/>
                <a:gd name="T7" fmla="*/ 2 h 88"/>
                <a:gd name="T8" fmla="*/ 2 w 132"/>
                <a:gd name="T9" fmla="*/ 9 h 88"/>
                <a:gd name="T10" fmla="*/ 9 w 132"/>
                <a:gd name="T11" fmla="*/ 23 h 88"/>
                <a:gd name="T12" fmla="*/ 48 w 132"/>
                <a:gd name="T13" fmla="*/ 36 h 88"/>
                <a:gd name="T14" fmla="*/ 24 w 132"/>
                <a:gd name="T15" fmla="*/ 69 h 88"/>
                <a:gd name="T16" fmla="*/ 26 w 132"/>
                <a:gd name="T17" fmla="*/ 84 h 88"/>
                <a:gd name="T18" fmla="*/ 42 w 132"/>
                <a:gd name="T19" fmla="*/ 82 h 88"/>
                <a:gd name="T20" fmla="*/ 66 w 132"/>
                <a:gd name="T21" fmla="*/ 48 h 88"/>
                <a:gd name="T22" fmla="*/ 90 w 132"/>
                <a:gd name="T23" fmla="*/ 82 h 88"/>
                <a:gd name="T24" fmla="*/ 105 w 132"/>
                <a:gd name="T25" fmla="*/ 84 h 88"/>
                <a:gd name="T26" fmla="*/ 108 w 132"/>
                <a:gd name="T27" fmla="*/ 69 h 88"/>
                <a:gd name="T28" fmla="*/ 84 w 132"/>
                <a:gd name="T29" fmla="*/ 36 h 88"/>
                <a:gd name="T30" fmla="*/ 123 w 132"/>
                <a:gd name="T31" fmla="*/ 23 h 88"/>
                <a:gd name="T32" fmla="*/ 130 w 132"/>
                <a:gd name="T33" fmla="*/ 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88">
                  <a:moveTo>
                    <a:pt x="130" y="9"/>
                  </a:moveTo>
                  <a:cubicBezTo>
                    <a:pt x="128" y="3"/>
                    <a:pt x="122" y="0"/>
                    <a:pt x="116" y="2"/>
                  </a:cubicBezTo>
                  <a:cubicBezTo>
                    <a:pt x="66" y="18"/>
                    <a:pt x="66" y="18"/>
                    <a:pt x="66" y="18"/>
                  </a:cubicBezTo>
                  <a:cubicBezTo>
                    <a:pt x="16" y="2"/>
                    <a:pt x="16" y="2"/>
                    <a:pt x="16" y="2"/>
                  </a:cubicBezTo>
                  <a:cubicBezTo>
                    <a:pt x="10" y="0"/>
                    <a:pt x="4" y="3"/>
                    <a:pt x="2" y="9"/>
                  </a:cubicBezTo>
                  <a:cubicBezTo>
                    <a:pt x="0" y="15"/>
                    <a:pt x="3" y="21"/>
                    <a:pt x="9" y="23"/>
                  </a:cubicBezTo>
                  <a:cubicBezTo>
                    <a:pt x="48" y="36"/>
                    <a:pt x="48" y="36"/>
                    <a:pt x="48" y="36"/>
                  </a:cubicBezTo>
                  <a:cubicBezTo>
                    <a:pt x="24" y="69"/>
                    <a:pt x="24" y="69"/>
                    <a:pt x="24" y="69"/>
                  </a:cubicBezTo>
                  <a:cubicBezTo>
                    <a:pt x="20" y="74"/>
                    <a:pt x="21" y="81"/>
                    <a:pt x="26" y="84"/>
                  </a:cubicBezTo>
                  <a:cubicBezTo>
                    <a:pt x="31" y="88"/>
                    <a:pt x="38" y="87"/>
                    <a:pt x="42" y="82"/>
                  </a:cubicBezTo>
                  <a:cubicBezTo>
                    <a:pt x="66" y="48"/>
                    <a:pt x="66" y="48"/>
                    <a:pt x="66" y="48"/>
                  </a:cubicBezTo>
                  <a:cubicBezTo>
                    <a:pt x="90" y="82"/>
                    <a:pt x="90" y="82"/>
                    <a:pt x="90" y="82"/>
                  </a:cubicBezTo>
                  <a:cubicBezTo>
                    <a:pt x="94" y="87"/>
                    <a:pt x="100" y="88"/>
                    <a:pt x="105" y="84"/>
                  </a:cubicBezTo>
                  <a:cubicBezTo>
                    <a:pt x="110" y="81"/>
                    <a:pt x="111" y="74"/>
                    <a:pt x="108" y="69"/>
                  </a:cubicBezTo>
                  <a:cubicBezTo>
                    <a:pt x="84" y="36"/>
                    <a:pt x="84" y="36"/>
                    <a:pt x="84" y="36"/>
                  </a:cubicBezTo>
                  <a:cubicBezTo>
                    <a:pt x="123" y="23"/>
                    <a:pt x="123" y="23"/>
                    <a:pt x="123" y="23"/>
                  </a:cubicBezTo>
                  <a:cubicBezTo>
                    <a:pt x="128" y="21"/>
                    <a:pt x="132" y="15"/>
                    <a:pt x="130" y="9"/>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11"/>
            <p:cNvSpPr>
              <a:spLocks/>
            </p:cNvSpPr>
            <p:nvPr userDrawn="1"/>
          </p:nvSpPr>
          <p:spPr bwMode="auto">
            <a:xfrm>
              <a:off x="-1140106" y="183264"/>
              <a:ext cx="47625" cy="69850"/>
            </a:xfrm>
            <a:custGeom>
              <a:avLst/>
              <a:gdLst>
                <a:gd name="T0" fmla="*/ 0 w 17"/>
                <a:gd name="T1" fmla="*/ 9 h 25"/>
                <a:gd name="T2" fmla="*/ 9 w 17"/>
                <a:gd name="T3" fmla="*/ 0 h 25"/>
                <a:gd name="T4" fmla="*/ 17 w 17"/>
                <a:gd name="T5" fmla="*/ 9 h 25"/>
                <a:gd name="T6" fmla="*/ 17 w 17"/>
                <a:gd name="T7" fmla="*/ 16 h 25"/>
                <a:gd name="T8" fmla="*/ 9 w 17"/>
                <a:gd name="T9" fmla="*/ 25 h 25"/>
                <a:gd name="T10" fmla="*/ 0 w 17"/>
                <a:gd name="T11" fmla="*/ 16 h 25"/>
                <a:gd name="T12" fmla="*/ 0 w 17"/>
                <a:gd name="T13" fmla="*/ 9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9"/>
                  </a:moveTo>
                  <a:cubicBezTo>
                    <a:pt x="0" y="4"/>
                    <a:pt x="4" y="0"/>
                    <a:pt x="9" y="0"/>
                  </a:cubicBezTo>
                  <a:cubicBezTo>
                    <a:pt x="13" y="0"/>
                    <a:pt x="17" y="4"/>
                    <a:pt x="17" y="9"/>
                  </a:cubicBezTo>
                  <a:cubicBezTo>
                    <a:pt x="17" y="16"/>
                    <a:pt x="17" y="16"/>
                    <a:pt x="17" y="16"/>
                  </a:cubicBezTo>
                  <a:cubicBezTo>
                    <a:pt x="17" y="21"/>
                    <a:pt x="13" y="25"/>
                    <a:pt x="9" y="25"/>
                  </a:cubicBezTo>
                  <a:cubicBezTo>
                    <a:pt x="4" y="25"/>
                    <a:pt x="0" y="21"/>
                    <a:pt x="0" y="16"/>
                  </a:cubicBezTo>
                  <a:lnTo>
                    <a:pt x="0" y="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12"/>
            <p:cNvSpPr>
              <a:spLocks/>
            </p:cNvSpPr>
            <p:nvPr userDrawn="1"/>
          </p:nvSpPr>
          <p:spPr bwMode="auto">
            <a:xfrm>
              <a:off x="-1254406" y="256289"/>
              <a:ext cx="280987" cy="185738"/>
            </a:xfrm>
            <a:custGeom>
              <a:avLst/>
              <a:gdLst>
                <a:gd name="T0" fmla="*/ 99 w 100"/>
                <a:gd name="T1" fmla="*/ 6 h 66"/>
                <a:gd name="T2" fmla="*/ 88 w 100"/>
                <a:gd name="T3" fmla="*/ 1 h 66"/>
                <a:gd name="T4" fmla="*/ 50 w 100"/>
                <a:gd name="T5" fmla="*/ 14 h 66"/>
                <a:gd name="T6" fmla="*/ 12 w 100"/>
                <a:gd name="T7" fmla="*/ 1 h 66"/>
                <a:gd name="T8" fmla="*/ 1 w 100"/>
                <a:gd name="T9" fmla="*/ 6 h 66"/>
                <a:gd name="T10" fmla="*/ 6 w 100"/>
                <a:gd name="T11" fmla="*/ 17 h 66"/>
                <a:gd name="T12" fmla="*/ 36 w 100"/>
                <a:gd name="T13" fmla="*/ 27 h 66"/>
                <a:gd name="T14" fmla="*/ 18 w 100"/>
                <a:gd name="T15" fmla="*/ 52 h 66"/>
                <a:gd name="T16" fmla="*/ 20 w 100"/>
                <a:gd name="T17" fmla="*/ 64 h 66"/>
                <a:gd name="T18" fmla="*/ 31 w 100"/>
                <a:gd name="T19" fmla="*/ 62 h 66"/>
                <a:gd name="T20" fmla="*/ 50 w 100"/>
                <a:gd name="T21" fmla="*/ 36 h 66"/>
                <a:gd name="T22" fmla="*/ 68 w 100"/>
                <a:gd name="T23" fmla="*/ 62 h 66"/>
                <a:gd name="T24" fmla="*/ 80 w 100"/>
                <a:gd name="T25" fmla="*/ 64 h 66"/>
                <a:gd name="T26" fmla="*/ 82 w 100"/>
                <a:gd name="T27" fmla="*/ 52 h 66"/>
                <a:gd name="T28" fmla="*/ 63 w 100"/>
                <a:gd name="T29" fmla="*/ 27 h 66"/>
                <a:gd name="T30" fmla="*/ 93 w 100"/>
                <a:gd name="T31" fmla="*/ 17 h 66"/>
                <a:gd name="T32" fmla="*/ 99 w 100"/>
                <a:gd name="T33" fmla="*/ 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0" h="66">
                  <a:moveTo>
                    <a:pt x="99" y="6"/>
                  </a:moveTo>
                  <a:cubicBezTo>
                    <a:pt x="97" y="2"/>
                    <a:pt x="92" y="0"/>
                    <a:pt x="88" y="1"/>
                  </a:cubicBezTo>
                  <a:cubicBezTo>
                    <a:pt x="50" y="14"/>
                    <a:pt x="50" y="14"/>
                    <a:pt x="50" y="14"/>
                  </a:cubicBezTo>
                  <a:cubicBezTo>
                    <a:pt x="12" y="1"/>
                    <a:pt x="12" y="1"/>
                    <a:pt x="12" y="1"/>
                  </a:cubicBezTo>
                  <a:cubicBezTo>
                    <a:pt x="7" y="0"/>
                    <a:pt x="2" y="2"/>
                    <a:pt x="1" y="6"/>
                  </a:cubicBezTo>
                  <a:cubicBezTo>
                    <a:pt x="0" y="11"/>
                    <a:pt x="2" y="15"/>
                    <a:pt x="6" y="17"/>
                  </a:cubicBezTo>
                  <a:cubicBezTo>
                    <a:pt x="36" y="27"/>
                    <a:pt x="36" y="27"/>
                    <a:pt x="36" y="27"/>
                  </a:cubicBezTo>
                  <a:cubicBezTo>
                    <a:pt x="18" y="52"/>
                    <a:pt x="18" y="52"/>
                    <a:pt x="18" y="52"/>
                  </a:cubicBezTo>
                  <a:cubicBezTo>
                    <a:pt x="15" y="56"/>
                    <a:pt x="16" y="61"/>
                    <a:pt x="20" y="64"/>
                  </a:cubicBezTo>
                  <a:cubicBezTo>
                    <a:pt x="23" y="66"/>
                    <a:pt x="29" y="66"/>
                    <a:pt x="31" y="62"/>
                  </a:cubicBezTo>
                  <a:cubicBezTo>
                    <a:pt x="50" y="36"/>
                    <a:pt x="50" y="36"/>
                    <a:pt x="50" y="36"/>
                  </a:cubicBezTo>
                  <a:cubicBezTo>
                    <a:pt x="68" y="62"/>
                    <a:pt x="68" y="62"/>
                    <a:pt x="68" y="62"/>
                  </a:cubicBezTo>
                  <a:cubicBezTo>
                    <a:pt x="71" y="66"/>
                    <a:pt x="76" y="66"/>
                    <a:pt x="80" y="64"/>
                  </a:cubicBezTo>
                  <a:cubicBezTo>
                    <a:pt x="84" y="61"/>
                    <a:pt x="84" y="56"/>
                    <a:pt x="82" y="52"/>
                  </a:cubicBezTo>
                  <a:cubicBezTo>
                    <a:pt x="63" y="27"/>
                    <a:pt x="63" y="27"/>
                    <a:pt x="63" y="27"/>
                  </a:cubicBezTo>
                  <a:cubicBezTo>
                    <a:pt x="93" y="17"/>
                    <a:pt x="93" y="17"/>
                    <a:pt x="93" y="17"/>
                  </a:cubicBezTo>
                  <a:cubicBezTo>
                    <a:pt x="98" y="15"/>
                    <a:pt x="100" y="11"/>
                    <a:pt x="99" y="6"/>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13"/>
            <p:cNvSpPr>
              <a:spLocks/>
            </p:cNvSpPr>
            <p:nvPr userDrawn="1"/>
          </p:nvSpPr>
          <p:spPr bwMode="auto">
            <a:xfrm>
              <a:off x="-1363943" y="249939"/>
              <a:ext cx="36512" cy="47625"/>
            </a:xfrm>
            <a:custGeom>
              <a:avLst/>
              <a:gdLst>
                <a:gd name="T0" fmla="*/ 0 w 13"/>
                <a:gd name="T1" fmla="*/ 6 h 17"/>
                <a:gd name="T2" fmla="*/ 7 w 13"/>
                <a:gd name="T3" fmla="*/ 0 h 17"/>
                <a:gd name="T4" fmla="*/ 13 w 13"/>
                <a:gd name="T5" fmla="*/ 6 h 17"/>
                <a:gd name="T6" fmla="*/ 13 w 13"/>
                <a:gd name="T7" fmla="*/ 11 h 17"/>
                <a:gd name="T8" fmla="*/ 7 w 13"/>
                <a:gd name="T9" fmla="*/ 17 h 17"/>
                <a:gd name="T10" fmla="*/ 0 w 13"/>
                <a:gd name="T11" fmla="*/ 11 h 17"/>
                <a:gd name="T12" fmla="*/ 0 w 13"/>
                <a:gd name="T13" fmla="*/ 6 h 17"/>
              </a:gdLst>
              <a:ahLst/>
              <a:cxnLst>
                <a:cxn ang="0">
                  <a:pos x="T0" y="T1"/>
                </a:cxn>
                <a:cxn ang="0">
                  <a:pos x="T2" y="T3"/>
                </a:cxn>
                <a:cxn ang="0">
                  <a:pos x="T4" y="T5"/>
                </a:cxn>
                <a:cxn ang="0">
                  <a:pos x="T6" y="T7"/>
                </a:cxn>
                <a:cxn ang="0">
                  <a:pos x="T8" y="T9"/>
                </a:cxn>
                <a:cxn ang="0">
                  <a:pos x="T10" y="T11"/>
                </a:cxn>
                <a:cxn ang="0">
                  <a:pos x="T12" y="T13"/>
                </a:cxn>
              </a:cxnLst>
              <a:rect l="0" t="0" r="r" b="b"/>
              <a:pathLst>
                <a:path w="13" h="17">
                  <a:moveTo>
                    <a:pt x="0" y="6"/>
                  </a:moveTo>
                  <a:cubicBezTo>
                    <a:pt x="0" y="2"/>
                    <a:pt x="3" y="0"/>
                    <a:pt x="7" y="0"/>
                  </a:cubicBezTo>
                  <a:cubicBezTo>
                    <a:pt x="10" y="0"/>
                    <a:pt x="13" y="2"/>
                    <a:pt x="13" y="6"/>
                  </a:cubicBezTo>
                  <a:cubicBezTo>
                    <a:pt x="13" y="11"/>
                    <a:pt x="13" y="11"/>
                    <a:pt x="13" y="11"/>
                  </a:cubicBezTo>
                  <a:cubicBezTo>
                    <a:pt x="13" y="15"/>
                    <a:pt x="10" y="17"/>
                    <a:pt x="7" y="17"/>
                  </a:cubicBezTo>
                  <a:cubicBezTo>
                    <a:pt x="3" y="17"/>
                    <a:pt x="0" y="15"/>
                    <a:pt x="0" y="11"/>
                  </a:cubicBezTo>
                  <a:lnTo>
                    <a:pt x="0" y="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14"/>
            <p:cNvSpPr>
              <a:spLocks/>
            </p:cNvSpPr>
            <p:nvPr userDrawn="1"/>
          </p:nvSpPr>
          <p:spPr bwMode="auto">
            <a:xfrm>
              <a:off x="-1451256" y="300739"/>
              <a:ext cx="211137" cy="141288"/>
            </a:xfrm>
            <a:custGeom>
              <a:avLst/>
              <a:gdLst>
                <a:gd name="T0" fmla="*/ 74 w 75"/>
                <a:gd name="T1" fmla="*/ 5 h 50"/>
                <a:gd name="T2" fmla="*/ 66 w 75"/>
                <a:gd name="T3" fmla="*/ 1 h 50"/>
                <a:gd name="T4" fmla="*/ 38 w 75"/>
                <a:gd name="T5" fmla="*/ 11 h 50"/>
                <a:gd name="T6" fmla="*/ 9 w 75"/>
                <a:gd name="T7" fmla="*/ 1 h 50"/>
                <a:gd name="T8" fmla="*/ 1 w 75"/>
                <a:gd name="T9" fmla="*/ 5 h 50"/>
                <a:gd name="T10" fmla="*/ 5 w 75"/>
                <a:gd name="T11" fmla="*/ 13 h 50"/>
                <a:gd name="T12" fmla="*/ 28 w 75"/>
                <a:gd name="T13" fmla="*/ 20 h 50"/>
                <a:gd name="T14" fmla="*/ 14 w 75"/>
                <a:gd name="T15" fmla="*/ 39 h 50"/>
                <a:gd name="T16" fmla="*/ 15 w 75"/>
                <a:gd name="T17" fmla="*/ 48 h 50"/>
                <a:gd name="T18" fmla="*/ 24 w 75"/>
                <a:gd name="T19" fmla="*/ 47 h 50"/>
                <a:gd name="T20" fmla="*/ 38 w 75"/>
                <a:gd name="T21" fmla="*/ 28 h 50"/>
                <a:gd name="T22" fmla="*/ 51 w 75"/>
                <a:gd name="T23" fmla="*/ 47 h 50"/>
                <a:gd name="T24" fmla="*/ 60 w 75"/>
                <a:gd name="T25" fmla="*/ 48 h 50"/>
                <a:gd name="T26" fmla="*/ 62 w 75"/>
                <a:gd name="T27" fmla="*/ 39 h 50"/>
                <a:gd name="T28" fmla="*/ 48 w 75"/>
                <a:gd name="T29" fmla="*/ 20 h 50"/>
                <a:gd name="T30" fmla="*/ 70 w 75"/>
                <a:gd name="T31" fmla="*/ 13 h 50"/>
                <a:gd name="T32" fmla="*/ 74 w 75"/>
                <a:gd name="T33" fmla="*/ 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50">
                  <a:moveTo>
                    <a:pt x="74" y="5"/>
                  </a:moveTo>
                  <a:cubicBezTo>
                    <a:pt x="73" y="2"/>
                    <a:pt x="69" y="0"/>
                    <a:pt x="66" y="1"/>
                  </a:cubicBezTo>
                  <a:cubicBezTo>
                    <a:pt x="38" y="11"/>
                    <a:pt x="38" y="11"/>
                    <a:pt x="38" y="11"/>
                  </a:cubicBezTo>
                  <a:cubicBezTo>
                    <a:pt x="9" y="1"/>
                    <a:pt x="9" y="1"/>
                    <a:pt x="9" y="1"/>
                  </a:cubicBezTo>
                  <a:cubicBezTo>
                    <a:pt x="6" y="0"/>
                    <a:pt x="2" y="2"/>
                    <a:pt x="1" y="5"/>
                  </a:cubicBezTo>
                  <a:cubicBezTo>
                    <a:pt x="0" y="9"/>
                    <a:pt x="2" y="12"/>
                    <a:pt x="5" y="13"/>
                  </a:cubicBezTo>
                  <a:cubicBezTo>
                    <a:pt x="28" y="20"/>
                    <a:pt x="28" y="20"/>
                    <a:pt x="28" y="20"/>
                  </a:cubicBezTo>
                  <a:cubicBezTo>
                    <a:pt x="14" y="39"/>
                    <a:pt x="14" y="39"/>
                    <a:pt x="14" y="39"/>
                  </a:cubicBezTo>
                  <a:cubicBezTo>
                    <a:pt x="12" y="42"/>
                    <a:pt x="12" y="46"/>
                    <a:pt x="15" y="48"/>
                  </a:cubicBezTo>
                  <a:cubicBezTo>
                    <a:pt x="18" y="50"/>
                    <a:pt x="22" y="49"/>
                    <a:pt x="24" y="47"/>
                  </a:cubicBezTo>
                  <a:cubicBezTo>
                    <a:pt x="38" y="28"/>
                    <a:pt x="38" y="28"/>
                    <a:pt x="38" y="28"/>
                  </a:cubicBezTo>
                  <a:cubicBezTo>
                    <a:pt x="51" y="47"/>
                    <a:pt x="51" y="47"/>
                    <a:pt x="51" y="47"/>
                  </a:cubicBezTo>
                  <a:cubicBezTo>
                    <a:pt x="53" y="49"/>
                    <a:pt x="57" y="50"/>
                    <a:pt x="60" y="48"/>
                  </a:cubicBezTo>
                  <a:cubicBezTo>
                    <a:pt x="63" y="46"/>
                    <a:pt x="64" y="42"/>
                    <a:pt x="62" y="39"/>
                  </a:cubicBezTo>
                  <a:cubicBezTo>
                    <a:pt x="48" y="20"/>
                    <a:pt x="48" y="20"/>
                    <a:pt x="48" y="20"/>
                  </a:cubicBezTo>
                  <a:cubicBezTo>
                    <a:pt x="70" y="13"/>
                    <a:pt x="70" y="13"/>
                    <a:pt x="70" y="13"/>
                  </a:cubicBezTo>
                  <a:cubicBezTo>
                    <a:pt x="73" y="12"/>
                    <a:pt x="75" y="9"/>
                    <a:pt x="74" y="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15"/>
            <p:cNvSpPr>
              <a:spLocks noEditPoints="1"/>
            </p:cNvSpPr>
            <p:nvPr userDrawn="1"/>
          </p:nvSpPr>
          <p:spPr bwMode="auto">
            <a:xfrm>
              <a:off x="-1995768" y="421389"/>
              <a:ext cx="325437" cy="396875"/>
            </a:xfrm>
            <a:custGeom>
              <a:avLst/>
              <a:gdLst>
                <a:gd name="T0" fmla="*/ 58 w 116"/>
                <a:gd name="T1" fmla="*/ 141 h 141"/>
                <a:gd name="T2" fmla="*/ 0 w 116"/>
                <a:gd name="T3" fmla="*/ 71 h 141"/>
                <a:gd name="T4" fmla="*/ 58 w 116"/>
                <a:gd name="T5" fmla="*/ 0 h 141"/>
                <a:gd name="T6" fmla="*/ 116 w 116"/>
                <a:gd name="T7" fmla="*/ 71 h 141"/>
                <a:gd name="T8" fmla="*/ 58 w 116"/>
                <a:gd name="T9" fmla="*/ 141 h 141"/>
                <a:gd name="T10" fmla="*/ 59 w 116"/>
                <a:gd name="T11" fmla="*/ 16 h 141"/>
                <a:gd name="T12" fmla="*/ 22 w 116"/>
                <a:gd name="T13" fmla="*/ 71 h 141"/>
                <a:gd name="T14" fmla="*/ 32 w 116"/>
                <a:gd name="T15" fmla="*/ 113 h 141"/>
                <a:gd name="T16" fmla="*/ 58 w 116"/>
                <a:gd name="T17" fmla="*/ 125 h 141"/>
                <a:gd name="T18" fmla="*/ 94 w 116"/>
                <a:gd name="T19" fmla="*/ 71 h 141"/>
                <a:gd name="T20" fmla="*/ 59 w 116"/>
                <a:gd name="T21" fmla="*/ 1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41">
                  <a:moveTo>
                    <a:pt x="58" y="141"/>
                  </a:moveTo>
                  <a:cubicBezTo>
                    <a:pt x="20" y="141"/>
                    <a:pt x="0" y="116"/>
                    <a:pt x="0" y="71"/>
                  </a:cubicBezTo>
                  <a:cubicBezTo>
                    <a:pt x="0" y="25"/>
                    <a:pt x="21" y="0"/>
                    <a:pt x="58" y="0"/>
                  </a:cubicBezTo>
                  <a:cubicBezTo>
                    <a:pt x="96" y="0"/>
                    <a:pt x="116" y="25"/>
                    <a:pt x="116" y="71"/>
                  </a:cubicBezTo>
                  <a:cubicBezTo>
                    <a:pt x="116" y="116"/>
                    <a:pt x="96" y="141"/>
                    <a:pt x="58" y="141"/>
                  </a:cubicBezTo>
                  <a:moveTo>
                    <a:pt x="59" y="16"/>
                  </a:moveTo>
                  <a:cubicBezTo>
                    <a:pt x="35" y="16"/>
                    <a:pt x="22" y="35"/>
                    <a:pt x="22" y="71"/>
                  </a:cubicBezTo>
                  <a:cubicBezTo>
                    <a:pt x="22" y="88"/>
                    <a:pt x="26" y="104"/>
                    <a:pt x="32" y="113"/>
                  </a:cubicBezTo>
                  <a:cubicBezTo>
                    <a:pt x="37" y="121"/>
                    <a:pt x="47" y="125"/>
                    <a:pt x="58" y="125"/>
                  </a:cubicBezTo>
                  <a:cubicBezTo>
                    <a:pt x="82" y="125"/>
                    <a:pt x="94" y="107"/>
                    <a:pt x="94" y="71"/>
                  </a:cubicBezTo>
                  <a:cubicBezTo>
                    <a:pt x="94" y="34"/>
                    <a:pt x="82" y="16"/>
                    <a:pt x="59" y="16"/>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16"/>
            <p:cNvSpPr>
              <a:spLocks/>
            </p:cNvSpPr>
            <p:nvPr userDrawn="1"/>
          </p:nvSpPr>
          <p:spPr bwMode="auto">
            <a:xfrm>
              <a:off x="-1648106" y="394402"/>
              <a:ext cx="193675" cy="417513"/>
            </a:xfrm>
            <a:custGeom>
              <a:avLst/>
              <a:gdLst>
                <a:gd name="T0" fmla="*/ 67 w 69"/>
                <a:gd name="T1" fmla="*/ 16 h 149"/>
                <a:gd name="T2" fmla="*/ 50 w 69"/>
                <a:gd name="T3" fmla="*/ 15 h 149"/>
                <a:gd name="T4" fmla="*/ 37 w 69"/>
                <a:gd name="T5" fmla="*/ 33 h 149"/>
                <a:gd name="T6" fmla="*/ 37 w 69"/>
                <a:gd name="T7" fmla="*/ 52 h 149"/>
                <a:gd name="T8" fmla="*/ 64 w 69"/>
                <a:gd name="T9" fmla="*/ 52 h 149"/>
                <a:gd name="T10" fmla="*/ 64 w 69"/>
                <a:gd name="T11" fmla="*/ 65 h 149"/>
                <a:gd name="T12" fmla="*/ 37 w 69"/>
                <a:gd name="T13" fmla="*/ 65 h 149"/>
                <a:gd name="T14" fmla="*/ 37 w 69"/>
                <a:gd name="T15" fmla="*/ 149 h 149"/>
                <a:gd name="T16" fmla="*/ 17 w 69"/>
                <a:gd name="T17" fmla="*/ 149 h 149"/>
                <a:gd name="T18" fmla="*/ 17 w 69"/>
                <a:gd name="T19" fmla="*/ 65 h 149"/>
                <a:gd name="T20" fmla="*/ 0 w 69"/>
                <a:gd name="T21" fmla="*/ 65 h 149"/>
                <a:gd name="T22" fmla="*/ 0 w 69"/>
                <a:gd name="T23" fmla="*/ 54 h 149"/>
                <a:gd name="T24" fmla="*/ 17 w 69"/>
                <a:gd name="T25" fmla="*/ 51 h 149"/>
                <a:gd name="T26" fmla="*/ 17 w 69"/>
                <a:gd name="T27" fmla="*/ 35 h 149"/>
                <a:gd name="T28" fmla="*/ 22 w 69"/>
                <a:gd name="T29" fmla="*/ 11 h 149"/>
                <a:gd name="T30" fmla="*/ 44 w 69"/>
                <a:gd name="T31" fmla="*/ 0 h 149"/>
                <a:gd name="T32" fmla="*/ 69 w 69"/>
                <a:gd name="T33" fmla="*/ 4 h 149"/>
                <a:gd name="T34" fmla="*/ 67 w 69"/>
                <a:gd name="T35" fmla="*/ 1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149">
                  <a:moveTo>
                    <a:pt x="67" y="16"/>
                  </a:moveTo>
                  <a:cubicBezTo>
                    <a:pt x="65" y="16"/>
                    <a:pt x="59" y="15"/>
                    <a:pt x="50" y="15"/>
                  </a:cubicBezTo>
                  <a:cubicBezTo>
                    <a:pt x="40" y="15"/>
                    <a:pt x="37" y="19"/>
                    <a:pt x="37" y="33"/>
                  </a:cubicBezTo>
                  <a:cubicBezTo>
                    <a:pt x="37" y="52"/>
                    <a:pt x="37" y="52"/>
                    <a:pt x="37" y="52"/>
                  </a:cubicBezTo>
                  <a:cubicBezTo>
                    <a:pt x="64" y="52"/>
                    <a:pt x="64" y="52"/>
                    <a:pt x="64" y="52"/>
                  </a:cubicBezTo>
                  <a:cubicBezTo>
                    <a:pt x="64" y="65"/>
                    <a:pt x="64" y="65"/>
                    <a:pt x="64" y="65"/>
                  </a:cubicBezTo>
                  <a:cubicBezTo>
                    <a:pt x="37" y="65"/>
                    <a:pt x="37" y="65"/>
                    <a:pt x="37" y="65"/>
                  </a:cubicBezTo>
                  <a:cubicBezTo>
                    <a:pt x="37" y="149"/>
                    <a:pt x="37" y="149"/>
                    <a:pt x="37" y="149"/>
                  </a:cubicBezTo>
                  <a:cubicBezTo>
                    <a:pt x="17" y="149"/>
                    <a:pt x="17" y="149"/>
                    <a:pt x="17" y="149"/>
                  </a:cubicBezTo>
                  <a:cubicBezTo>
                    <a:pt x="17" y="65"/>
                    <a:pt x="17" y="65"/>
                    <a:pt x="17" y="65"/>
                  </a:cubicBezTo>
                  <a:cubicBezTo>
                    <a:pt x="0" y="65"/>
                    <a:pt x="0" y="65"/>
                    <a:pt x="0" y="65"/>
                  </a:cubicBezTo>
                  <a:cubicBezTo>
                    <a:pt x="0" y="54"/>
                    <a:pt x="0" y="54"/>
                    <a:pt x="0" y="54"/>
                  </a:cubicBezTo>
                  <a:cubicBezTo>
                    <a:pt x="17" y="51"/>
                    <a:pt x="17" y="51"/>
                    <a:pt x="17" y="51"/>
                  </a:cubicBezTo>
                  <a:cubicBezTo>
                    <a:pt x="17" y="35"/>
                    <a:pt x="17" y="35"/>
                    <a:pt x="17" y="35"/>
                  </a:cubicBezTo>
                  <a:cubicBezTo>
                    <a:pt x="17" y="21"/>
                    <a:pt x="18" y="16"/>
                    <a:pt x="22" y="11"/>
                  </a:cubicBezTo>
                  <a:cubicBezTo>
                    <a:pt x="27" y="4"/>
                    <a:pt x="34" y="0"/>
                    <a:pt x="44" y="0"/>
                  </a:cubicBezTo>
                  <a:cubicBezTo>
                    <a:pt x="54" y="0"/>
                    <a:pt x="66" y="3"/>
                    <a:pt x="69" y="4"/>
                  </a:cubicBezTo>
                  <a:lnTo>
                    <a:pt x="67" y="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17"/>
            <p:cNvSpPr>
              <a:spLocks/>
            </p:cNvSpPr>
            <p:nvPr userDrawn="1"/>
          </p:nvSpPr>
          <p:spPr bwMode="auto">
            <a:xfrm>
              <a:off x="-1456018" y="534102"/>
              <a:ext cx="190500" cy="284163"/>
            </a:xfrm>
            <a:custGeom>
              <a:avLst/>
              <a:gdLst>
                <a:gd name="T0" fmla="*/ 31 w 68"/>
                <a:gd name="T1" fmla="*/ 101 h 101"/>
                <a:gd name="T2" fmla="*/ 0 w 68"/>
                <a:gd name="T3" fmla="*/ 96 h 101"/>
                <a:gd name="T4" fmla="*/ 3 w 68"/>
                <a:gd name="T5" fmla="*/ 83 h 101"/>
                <a:gd name="T6" fmla="*/ 27 w 68"/>
                <a:gd name="T7" fmla="*/ 86 h 101"/>
                <a:gd name="T8" fmla="*/ 48 w 68"/>
                <a:gd name="T9" fmla="*/ 72 h 101"/>
                <a:gd name="T10" fmla="*/ 31 w 68"/>
                <a:gd name="T11" fmla="*/ 57 h 101"/>
                <a:gd name="T12" fmla="*/ 1 w 68"/>
                <a:gd name="T13" fmla="*/ 29 h 101"/>
                <a:gd name="T14" fmla="*/ 35 w 68"/>
                <a:gd name="T15" fmla="*/ 0 h 101"/>
                <a:gd name="T16" fmla="*/ 63 w 68"/>
                <a:gd name="T17" fmla="*/ 5 h 101"/>
                <a:gd name="T18" fmla="*/ 60 w 68"/>
                <a:gd name="T19" fmla="*/ 17 h 101"/>
                <a:gd name="T20" fmla="*/ 37 w 68"/>
                <a:gd name="T21" fmla="*/ 14 h 101"/>
                <a:gd name="T22" fmla="*/ 21 w 68"/>
                <a:gd name="T23" fmla="*/ 27 h 101"/>
                <a:gd name="T24" fmla="*/ 68 w 68"/>
                <a:gd name="T25" fmla="*/ 69 h 101"/>
                <a:gd name="T26" fmla="*/ 31 w 68"/>
                <a:gd name="T27"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 h="101">
                  <a:moveTo>
                    <a:pt x="31" y="101"/>
                  </a:moveTo>
                  <a:cubicBezTo>
                    <a:pt x="21" y="101"/>
                    <a:pt x="12" y="99"/>
                    <a:pt x="0" y="96"/>
                  </a:cubicBezTo>
                  <a:cubicBezTo>
                    <a:pt x="3" y="83"/>
                    <a:pt x="3" y="83"/>
                    <a:pt x="3" y="83"/>
                  </a:cubicBezTo>
                  <a:cubicBezTo>
                    <a:pt x="13" y="85"/>
                    <a:pt x="20" y="86"/>
                    <a:pt x="27" y="86"/>
                  </a:cubicBezTo>
                  <a:cubicBezTo>
                    <a:pt x="41" y="86"/>
                    <a:pt x="48" y="81"/>
                    <a:pt x="48" y="72"/>
                  </a:cubicBezTo>
                  <a:cubicBezTo>
                    <a:pt x="48" y="64"/>
                    <a:pt x="45" y="61"/>
                    <a:pt x="31" y="57"/>
                  </a:cubicBezTo>
                  <a:cubicBezTo>
                    <a:pt x="14" y="52"/>
                    <a:pt x="1" y="47"/>
                    <a:pt x="1" y="29"/>
                  </a:cubicBezTo>
                  <a:cubicBezTo>
                    <a:pt x="1" y="10"/>
                    <a:pt x="14" y="0"/>
                    <a:pt x="35" y="0"/>
                  </a:cubicBezTo>
                  <a:cubicBezTo>
                    <a:pt x="43" y="0"/>
                    <a:pt x="52" y="1"/>
                    <a:pt x="63" y="5"/>
                  </a:cubicBezTo>
                  <a:cubicBezTo>
                    <a:pt x="60" y="17"/>
                    <a:pt x="60" y="17"/>
                    <a:pt x="60" y="17"/>
                  </a:cubicBezTo>
                  <a:cubicBezTo>
                    <a:pt x="53" y="16"/>
                    <a:pt x="45" y="14"/>
                    <a:pt x="37" y="14"/>
                  </a:cubicBezTo>
                  <a:cubicBezTo>
                    <a:pt x="27" y="14"/>
                    <a:pt x="21" y="19"/>
                    <a:pt x="21" y="27"/>
                  </a:cubicBezTo>
                  <a:cubicBezTo>
                    <a:pt x="21" y="47"/>
                    <a:pt x="68" y="34"/>
                    <a:pt x="68" y="69"/>
                  </a:cubicBezTo>
                  <a:cubicBezTo>
                    <a:pt x="68" y="89"/>
                    <a:pt x="54" y="101"/>
                    <a:pt x="31"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18"/>
            <p:cNvSpPr>
              <a:spLocks/>
            </p:cNvSpPr>
            <p:nvPr userDrawn="1"/>
          </p:nvSpPr>
          <p:spPr bwMode="auto">
            <a:xfrm>
              <a:off x="-1262343" y="464252"/>
              <a:ext cx="187325" cy="354013"/>
            </a:xfrm>
            <a:custGeom>
              <a:avLst/>
              <a:gdLst>
                <a:gd name="T0" fmla="*/ 39 w 67"/>
                <a:gd name="T1" fmla="*/ 126 h 126"/>
                <a:gd name="T2" fmla="*/ 19 w 67"/>
                <a:gd name="T3" fmla="*/ 115 h 126"/>
                <a:gd name="T4" fmla="*/ 17 w 67"/>
                <a:gd name="T5" fmla="*/ 93 h 126"/>
                <a:gd name="T6" fmla="*/ 17 w 67"/>
                <a:gd name="T7" fmla="*/ 40 h 126"/>
                <a:gd name="T8" fmla="*/ 0 w 67"/>
                <a:gd name="T9" fmla="*/ 40 h 126"/>
                <a:gd name="T10" fmla="*/ 0 w 67"/>
                <a:gd name="T11" fmla="*/ 29 h 126"/>
                <a:gd name="T12" fmla="*/ 17 w 67"/>
                <a:gd name="T13" fmla="*/ 27 h 126"/>
                <a:gd name="T14" fmla="*/ 17 w 67"/>
                <a:gd name="T15" fmla="*/ 0 h 126"/>
                <a:gd name="T16" fmla="*/ 37 w 67"/>
                <a:gd name="T17" fmla="*/ 0 h 126"/>
                <a:gd name="T18" fmla="*/ 37 w 67"/>
                <a:gd name="T19" fmla="*/ 27 h 126"/>
                <a:gd name="T20" fmla="*/ 63 w 67"/>
                <a:gd name="T21" fmla="*/ 27 h 126"/>
                <a:gd name="T22" fmla="*/ 63 w 67"/>
                <a:gd name="T23" fmla="*/ 40 h 126"/>
                <a:gd name="T24" fmla="*/ 37 w 67"/>
                <a:gd name="T25" fmla="*/ 40 h 126"/>
                <a:gd name="T26" fmla="*/ 37 w 67"/>
                <a:gd name="T27" fmla="*/ 87 h 126"/>
                <a:gd name="T28" fmla="*/ 38 w 67"/>
                <a:gd name="T29" fmla="*/ 106 h 126"/>
                <a:gd name="T30" fmla="*/ 47 w 67"/>
                <a:gd name="T31" fmla="*/ 110 h 126"/>
                <a:gd name="T32" fmla="*/ 64 w 67"/>
                <a:gd name="T33" fmla="*/ 107 h 126"/>
                <a:gd name="T34" fmla="*/ 67 w 67"/>
                <a:gd name="T35" fmla="*/ 120 h 126"/>
                <a:gd name="T36" fmla="*/ 39 w 67"/>
                <a:gd name="T3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 h="126">
                  <a:moveTo>
                    <a:pt x="39" y="126"/>
                  </a:moveTo>
                  <a:cubicBezTo>
                    <a:pt x="30" y="126"/>
                    <a:pt x="23" y="122"/>
                    <a:pt x="19" y="115"/>
                  </a:cubicBezTo>
                  <a:cubicBezTo>
                    <a:pt x="17" y="111"/>
                    <a:pt x="17" y="106"/>
                    <a:pt x="17" y="93"/>
                  </a:cubicBezTo>
                  <a:cubicBezTo>
                    <a:pt x="17" y="40"/>
                    <a:pt x="17" y="40"/>
                    <a:pt x="17" y="40"/>
                  </a:cubicBezTo>
                  <a:cubicBezTo>
                    <a:pt x="0" y="40"/>
                    <a:pt x="0" y="40"/>
                    <a:pt x="0" y="40"/>
                  </a:cubicBezTo>
                  <a:cubicBezTo>
                    <a:pt x="0" y="29"/>
                    <a:pt x="0" y="29"/>
                    <a:pt x="0" y="29"/>
                  </a:cubicBezTo>
                  <a:cubicBezTo>
                    <a:pt x="17" y="27"/>
                    <a:pt x="17" y="27"/>
                    <a:pt x="17" y="27"/>
                  </a:cubicBezTo>
                  <a:cubicBezTo>
                    <a:pt x="17" y="0"/>
                    <a:pt x="17" y="0"/>
                    <a:pt x="17" y="0"/>
                  </a:cubicBezTo>
                  <a:cubicBezTo>
                    <a:pt x="37" y="0"/>
                    <a:pt x="37" y="0"/>
                    <a:pt x="37" y="0"/>
                  </a:cubicBezTo>
                  <a:cubicBezTo>
                    <a:pt x="37" y="27"/>
                    <a:pt x="37" y="27"/>
                    <a:pt x="37" y="27"/>
                  </a:cubicBezTo>
                  <a:cubicBezTo>
                    <a:pt x="63" y="27"/>
                    <a:pt x="63" y="27"/>
                    <a:pt x="63" y="27"/>
                  </a:cubicBezTo>
                  <a:cubicBezTo>
                    <a:pt x="63" y="40"/>
                    <a:pt x="63" y="40"/>
                    <a:pt x="63" y="40"/>
                  </a:cubicBezTo>
                  <a:cubicBezTo>
                    <a:pt x="37" y="40"/>
                    <a:pt x="37" y="40"/>
                    <a:pt x="37" y="40"/>
                  </a:cubicBezTo>
                  <a:cubicBezTo>
                    <a:pt x="37" y="87"/>
                    <a:pt x="37" y="87"/>
                    <a:pt x="37" y="87"/>
                  </a:cubicBezTo>
                  <a:cubicBezTo>
                    <a:pt x="37" y="104"/>
                    <a:pt x="37" y="104"/>
                    <a:pt x="38" y="106"/>
                  </a:cubicBezTo>
                  <a:cubicBezTo>
                    <a:pt x="40" y="109"/>
                    <a:pt x="43" y="110"/>
                    <a:pt x="47" y="110"/>
                  </a:cubicBezTo>
                  <a:cubicBezTo>
                    <a:pt x="52" y="110"/>
                    <a:pt x="56" y="109"/>
                    <a:pt x="64" y="107"/>
                  </a:cubicBezTo>
                  <a:cubicBezTo>
                    <a:pt x="67" y="120"/>
                    <a:pt x="67" y="120"/>
                    <a:pt x="67" y="120"/>
                  </a:cubicBezTo>
                  <a:cubicBezTo>
                    <a:pt x="55" y="124"/>
                    <a:pt x="47" y="126"/>
                    <a:pt x="39" y="126"/>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19"/>
            <p:cNvSpPr>
              <a:spLocks noEditPoints="1"/>
            </p:cNvSpPr>
            <p:nvPr userDrawn="1"/>
          </p:nvSpPr>
          <p:spPr bwMode="auto">
            <a:xfrm>
              <a:off x="-1071843" y="530927"/>
              <a:ext cx="230187" cy="287338"/>
            </a:xfrm>
            <a:custGeom>
              <a:avLst/>
              <a:gdLst>
                <a:gd name="T0" fmla="*/ 21 w 82"/>
                <a:gd name="T1" fmla="*/ 54 h 102"/>
                <a:gd name="T2" fmla="*/ 21 w 82"/>
                <a:gd name="T3" fmla="*/ 57 h 102"/>
                <a:gd name="T4" fmla="*/ 45 w 82"/>
                <a:gd name="T5" fmla="*/ 85 h 102"/>
                <a:gd name="T6" fmla="*/ 77 w 82"/>
                <a:gd name="T7" fmla="*/ 79 h 102"/>
                <a:gd name="T8" fmla="*/ 81 w 82"/>
                <a:gd name="T9" fmla="*/ 90 h 102"/>
                <a:gd name="T10" fmla="*/ 39 w 82"/>
                <a:gd name="T11" fmla="*/ 102 h 102"/>
                <a:gd name="T12" fmla="*/ 0 w 82"/>
                <a:gd name="T13" fmla="*/ 54 h 102"/>
                <a:gd name="T14" fmla="*/ 43 w 82"/>
                <a:gd name="T15" fmla="*/ 0 h 102"/>
                <a:gd name="T16" fmla="*/ 82 w 82"/>
                <a:gd name="T17" fmla="*/ 49 h 102"/>
                <a:gd name="T18" fmla="*/ 82 w 82"/>
                <a:gd name="T19" fmla="*/ 54 h 102"/>
                <a:gd name="T20" fmla="*/ 21 w 82"/>
                <a:gd name="T21" fmla="*/ 54 h 102"/>
                <a:gd name="T22" fmla="*/ 44 w 82"/>
                <a:gd name="T23" fmla="*/ 14 h 102"/>
                <a:gd name="T24" fmla="*/ 22 w 82"/>
                <a:gd name="T25" fmla="*/ 42 h 102"/>
                <a:gd name="T26" fmla="*/ 63 w 82"/>
                <a:gd name="T27" fmla="*/ 40 h 102"/>
                <a:gd name="T28" fmla="*/ 44 w 82"/>
                <a:gd name="T2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 h="102">
                  <a:moveTo>
                    <a:pt x="21" y="54"/>
                  </a:moveTo>
                  <a:cubicBezTo>
                    <a:pt x="21" y="57"/>
                    <a:pt x="21" y="57"/>
                    <a:pt x="21" y="57"/>
                  </a:cubicBezTo>
                  <a:cubicBezTo>
                    <a:pt x="21" y="76"/>
                    <a:pt x="29" y="85"/>
                    <a:pt x="45" y="85"/>
                  </a:cubicBezTo>
                  <a:cubicBezTo>
                    <a:pt x="53" y="85"/>
                    <a:pt x="61" y="84"/>
                    <a:pt x="77" y="79"/>
                  </a:cubicBezTo>
                  <a:cubicBezTo>
                    <a:pt x="81" y="90"/>
                    <a:pt x="81" y="90"/>
                    <a:pt x="81" y="90"/>
                  </a:cubicBezTo>
                  <a:cubicBezTo>
                    <a:pt x="61" y="99"/>
                    <a:pt x="51" y="102"/>
                    <a:pt x="39" y="102"/>
                  </a:cubicBezTo>
                  <a:cubicBezTo>
                    <a:pt x="15" y="102"/>
                    <a:pt x="0" y="84"/>
                    <a:pt x="0" y="54"/>
                  </a:cubicBezTo>
                  <a:cubicBezTo>
                    <a:pt x="0" y="22"/>
                    <a:pt x="16" y="0"/>
                    <a:pt x="43" y="0"/>
                  </a:cubicBezTo>
                  <a:cubicBezTo>
                    <a:pt x="69" y="0"/>
                    <a:pt x="82" y="16"/>
                    <a:pt x="82" y="49"/>
                  </a:cubicBezTo>
                  <a:cubicBezTo>
                    <a:pt x="82" y="54"/>
                    <a:pt x="82" y="54"/>
                    <a:pt x="82" y="54"/>
                  </a:cubicBezTo>
                  <a:lnTo>
                    <a:pt x="21" y="54"/>
                  </a:lnTo>
                  <a:close/>
                  <a:moveTo>
                    <a:pt x="44" y="14"/>
                  </a:moveTo>
                  <a:cubicBezTo>
                    <a:pt x="31" y="14"/>
                    <a:pt x="24" y="24"/>
                    <a:pt x="22" y="42"/>
                  </a:cubicBezTo>
                  <a:cubicBezTo>
                    <a:pt x="63" y="40"/>
                    <a:pt x="63" y="40"/>
                    <a:pt x="63" y="40"/>
                  </a:cubicBezTo>
                  <a:cubicBezTo>
                    <a:pt x="63" y="23"/>
                    <a:pt x="57" y="14"/>
                    <a:pt x="44" y="1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20"/>
            <p:cNvSpPr>
              <a:spLocks noEditPoints="1"/>
            </p:cNvSpPr>
            <p:nvPr userDrawn="1"/>
          </p:nvSpPr>
          <p:spPr bwMode="auto">
            <a:xfrm>
              <a:off x="-816256" y="402339"/>
              <a:ext cx="234950" cy="415925"/>
            </a:xfrm>
            <a:custGeom>
              <a:avLst/>
              <a:gdLst>
                <a:gd name="T0" fmla="*/ 65 w 84"/>
                <a:gd name="T1" fmla="*/ 146 h 148"/>
                <a:gd name="T2" fmla="*/ 65 w 84"/>
                <a:gd name="T3" fmla="*/ 137 h 148"/>
                <a:gd name="T4" fmla="*/ 33 w 84"/>
                <a:gd name="T5" fmla="*/ 148 h 148"/>
                <a:gd name="T6" fmla="*/ 0 w 84"/>
                <a:gd name="T7" fmla="*/ 97 h 148"/>
                <a:gd name="T8" fmla="*/ 35 w 84"/>
                <a:gd name="T9" fmla="*/ 46 h 148"/>
                <a:gd name="T10" fmla="*/ 64 w 84"/>
                <a:gd name="T11" fmla="*/ 57 h 148"/>
                <a:gd name="T12" fmla="*/ 64 w 84"/>
                <a:gd name="T13" fmla="*/ 0 h 148"/>
                <a:gd name="T14" fmla="*/ 84 w 84"/>
                <a:gd name="T15" fmla="*/ 0 h 148"/>
                <a:gd name="T16" fmla="*/ 84 w 84"/>
                <a:gd name="T17" fmla="*/ 146 h 148"/>
                <a:gd name="T18" fmla="*/ 65 w 84"/>
                <a:gd name="T19" fmla="*/ 146 h 148"/>
                <a:gd name="T20" fmla="*/ 64 w 84"/>
                <a:gd name="T21" fmla="*/ 69 h 148"/>
                <a:gd name="T22" fmla="*/ 42 w 84"/>
                <a:gd name="T23" fmla="*/ 64 h 148"/>
                <a:gd name="T24" fmla="*/ 21 w 84"/>
                <a:gd name="T25" fmla="*/ 97 h 148"/>
                <a:gd name="T26" fmla="*/ 41 w 84"/>
                <a:gd name="T27" fmla="*/ 131 h 148"/>
                <a:gd name="T28" fmla="*/ 64 w 84"/>
                <a:gd name="T29" fmla="*/ 125 h 148"/>
                <a:gd name="T30" fmla="*/ 64 w 84"/>
                <a:gd name="T31" fmla="*/ 69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 h="148">
                  <a:moveTo>
                    <a:pt x="65" y="146"/>
                  </a:moveTo>
                  <a:cubicBezTo>
                    <a:pt x="65" y="137"/>
                    <a:pt x="65" y="137"/>
                    <a:pt x="65" y="137"/>
                  </a:cubicBezTo>
                  <a:cubicBezTo>
                    <a:pt x="54" y="143"/>
                    <a:pt x="43" y="148"/>
                    <a:pt x="33" y="148"/>
                  </a:cubicBezTo>
                  <a:cubicBezTo>
                    <a:pt x="12" y="148"/>
                    <a:pt x="0" y="129"/>
                    <a:pt x="0" y="97"/>
                  </a:cubicBezTo>
                  <a:cubicBezTo>
                    <a:pt x="0" y="66"/>
                    <a:pt x="14" y="46"/>
                    <a:pt x="35" y="46"/>
                  </a:cubicBezTo>
                  <a:cubicBezTo>
                    <a:pt x="46" y="46"/>
                    <a:pt x="55" y="52"/>
                    <a:pt x="64" y="57"/>
                  </a:cubicBezTo>
                  <a:cubicBezTo>
                    <a:pt x="64" y="0"/>
                    <a:pt x="64" y="0"/>
                    <a:pt x="64" y="0"/>
                  </a:cubicBezTo>
                  <a:cubicBezTo>
                    <a:pt x="84" y="0"/>
                    <a:pt x="84" y="0"/>
                    <a:pt x="84" y="0"/>
                  </a:cubicBezTo>
                  <a:cubicBezTo>
                    <a:pt x="84" y="146"/>
                    <a:pt x="84" y="146"/>
                    <a:pt x="84" y="146"/>
                  </a:cubicBezTo>
                  <a:lnTo>
                    <a:pt x="65" y="146"/>
                  </a:lnTo>
                  <a:close/>
                  <a:moveTo>
                    <a:pt x="64" y="69"/>
                  </a:moveTo>
                  <a:cubicBezTo>
                    <a:pt x="52" y="65"/>
                    <a:pt x="48" y="64"/>
                    <a:pt x="42" y="64"/>
                  </a:cubicBezTo>
                  <a:cubicBezTo>
                    <a:pt x="28" y="64"/>
                    <a:pt x="21" y="75"/>
                    <a:pt x="21" y="97"/>
                  </a:cubicBezTo>
                  <a:cubicBezTo>
                    <a:pt x="21" y="120"/>
                    <a:pt x="28" y="131"/>
                    <a:pt x="41" y="131"/>
                  </a:cubicBezTo>
                  <a:cubicBezTo>
                    <a:pt x="47" y="131"/>
                    <a:pt x="52" y="129"/>
                    <a:pt x="64" y="125"/>
                  </a:cubicBezTo>
                  <a:lnTo>
                    <a:pt x="64" y="6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21"/>
            <p:cNvSpPr>
              <a:spLocks/>
            </p:cNvSpPr>
            <p:nvPr userDrawn="1"/>
          </p:nvSpPr>
          <p:spPr bwMode="auto">
            <a:xfrm>
              <a:off x="-1973543" y="950027"/>
              <a:ext cx="46037" cy="98425"/>
            </a:xfrm>
            <a:custGeom>
              <a:avLst/>
              <a:gdLst>
                <a:gd name="T0" fmla="*/ 15 w 16"/>
                <a:gd name="T1" fmla="*/ 5 h 35"/>
                <a:gd name="T2" fmla="*/ 6 w 16"/>
                <a:gd name="T3" fmla="*/ 7 h 35"/>
                <a:gd name="T4" fmla="*/ 6 w 16"/>
                <a:gd name="T5" fmla="*/ 35 h 35"/>
                <a:gd name="T6" fmla="*/ 0 w 16"/>
                <a:gd name="T7" fmla="*/ 35 h 35"/>
                <a:gd name="T8" fmla="*/ 0 w 16"/>
                <a:gd name="T9" fmla="*/ 0 h 35"/>
                <a:gd name="T10" fmla="*/ 5 w 16"/>
                <a:gd name="T11" fmla="*/ 0 h 35"/>
                <a:gd name="T12" fmla="*/ 5 w 16"/>
                <a:gd name="T13" fmla="*/ 3 h 35"/>
                <a:gd name="T14" fmla="*/ 15 w 16"/>
                <a:gd name="T15" fmla="*/ 0 h 35"/>
                <a:gd name="T16" fmla="*/ 16 w 16"/>
                <a:gd name="T17" fmla="*/ 0 h 35"/>
                <a:gd name="T18" fmla="*/ 16 w 16"/>
                <a:gd name="T19" fmla="*/ 5 h 35"/>
                <a:gd name="T20" fmla="*/ 15 w 16"/>
                <a:gd name="T21" fmla="*/ 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35">
                  <a:moveTo>
                    <a:pt x="15" y="5"/>
                  </a:moveTo>
                  <a:cubicBezTo>
                    <a:pt x="12" y="5"/>
                    <a:pt x="9" y="5"/>
                    <a:pt x="6" y="7"/>
                  </a:cubicBezTo>
                  <a:cubicBezTo>
                    <a:pt x="6" y="35"/>
                    <a:pt x="6" y="35"/>
                    <a:pt x="6" y="35"/>
                  </a:cubicBezTo>
                  <a:cubicBezTo>
                    <a:pt x="0" y="35"/>
                    <a:pt x="0" y="35"/>
                    <a:pt x="0" y="35"/>
                  </a:cubicBezTo>
                  <a:cubicBezTo>
                    <a:pt x="0" y="0"/>
                    <a:pt x="0" y="0"/>
                    <a:pt x="0" y="0"/>
                  </a:cubicBezTo>
                  <a:cubicBezTo>
                    <a:pt x="5" y="0"/>
                    <a:pt x="5" y="0"/>
                    <a:pt x="5" y="0"/>
                  </a:cubicBezTo>
                  <a:cubicBezTo>
                    <a:pt x="5" y="3"/>
                    <a:pt x="5" y="3"/>
                    <a:pt x="5" y="3"/>
                  </a:cubicBezTo>
                  <a:cubicBezTo>
                    <a:pt x="9" y="1"/>
                    <a:pt x="11" y="0"/>
                    <a:pt x="15" y="0"/>
                  </a:cubicBezTo>
                  <a:cubicBezTo>
                    <a:pt x="15" y="0"/>
                    <a:pt x="16" y="0"/>
                    <a:pt x="16" y="0"/>
                  </a:cubicBezTo>
                  <a:cubicBezTo>
                    <a:pt x="16" y="5"/>
                    <a:pt x="16" y="5"/>
                    <a:pt x="16" y="5"/>
                  </a:cubicBezTo>
                  <a:cubicBezTo>
                    <a:pt x="15" y="5"/>
                    <a:pt x="15" y="5"/>
                    <a:pt x="15" y="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Freeform 22"/>
            <p:cNvSpPr>
              <a:spLocks noEditPoints="1"/>
            </p:cNvSpPr>
            <p:nvPr userDrawn="1"/>
          </p:nvSpPr>
          <p:spPr bwMode="auto">
            <a:xfrm>
              <a:off x="-1919568" y="946852"/>
              <a:ext cx="69850" cy="104775"/>
            </a:xfrm>
            <a:custGeom>
              <a:avLst/>
              <a:gdLst>
                <a:gd name="T0" fmla="*/ 20 w 25"/>
                <a:gd name="T1" fmla="*/ 36 h 37"/>
                <a:gd name="T2" fmla="*/ 20 w 25"/>
                <a:gd name="T3" fmla="*/ 33 h 37"/>
                <a:gd name="T4" fmla="*/ 9 w 25"/>
                <a:gd name="T5" fmla="*/ 37 h 37"/>
                <a:gd name="T6" fmla="*/ 0 w 25"/>
                <a:gd name="T7" fmla="*/ 26 h 37"/>
                <a:gd name="T8" fmla="*/ 7 w 25"/>
                <a:gd name="T9" fmla="*/ 16 h 37"/>
                <a:gd name="T10" fmla="*/ 20 w 25"/>
                <a:gd name="T11" fmla="*/ 15 h 37"/>
                <a:gd name="T12" fmla="*/ 20 w 25"/>
                <a:gd name="T13" fmla="*/ 14 h 37"/>
                <a:gd name="T14" fmla="*/ 13 w 25"/>
                <a:gd name="T15" fmla="*/ 5 h 37"/>
                <a:gd name="T16" fmla="*/ 3 w 25"/>
                <a:gd name="T17" fmla="*/ 7 h 37"/>
                <a:gd name="T18" fmla="*/ 2 w 25"/>
                <a:gd name="T19" fmla="*/ 3 h 37"/>
                <a:gd name="T20" fmla="*/ 16 w 25"/>
                <a:gd name="T21" fmla="*/ 0 h 37"/>
                <a:gd name="T22" fmla="*/ 23 w 25"/>
                <a:gd name="T23" fmla="*/ 3 h 37"/>
                <a:gd name="T24" fmla="*/ 25 w 25"/>
                <a:gd name="T25" fmla="*/ 14 h 37"/>
                <a:gd name="T26" fmla="*/ 25 w 25"/>
                <a:gd name="T27" fmla="*/ 36 h 37"/>
                <a:gd name="T28" fmla="*/ 20 w 25"/>
                <a:gd name="T29" fmla="*/ 36 h 37"/>
                <a:gd name="T30" fmla="*/ 20 w 25"/>
                <a:gd name="T31" fmla="*/ 19 h 37"/>
                <a:gd name="T32" fmla="*/ 6 w 25"/>
                <a:gd name="T33" fmla="*/ 26 h 37"/>
                <a:gd name="T34" fmla="*/ 11 w 25"/>
                <a:gd name="T35" fmla="*/ 32 h 37"/>
                <a:gd name="T36" fmla="*/ 20 w 25"/>
                <a:gd name="T37" fmla="*/ 30 h 37"/>
                <a:gd name="T38" fmla="*/ 20 w 25"/>
                <a:gd name="T39"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7">
                  <a:moveTo>
                    <a:pt x="20" y="36"/>
                  </a:moveTo>
                  <a:cubicBezTo>
                    <a:pt x="20" y="33"/>
                    <a:pt x="20" y="33"/>
                    <a:pt x="20" y="33"/>
                  </a:cubicBezTo>
                  <a:cubicBezTo>
                    <a:pt x="16" y="36"/>
                    <a:pt x="12" y="37"/>
                    <a:pt x="9" y="37"/>
                  </a:cubicBezTo>
                  <a:cubicBezTo>
                    <a:pt x="5" y="37"/>
                    <a:pt x="0" y="34"/>
                    <a:pt x="0" y="26"/>
                  </a:cubicBezTo>
                  <a:cubicBezTo>
                    <a:pt x="0" y="20"/>
                    <a:pt x="3" y="17"/>
                    <a:pt x="7" y="16"/>
                  </a:cubicBezTo>
                  <a:cubicBezTo>
                    <a:pt x="9" y="15"/>
                    <a:pt x="13" y="15"/>
                    <a:pt x="20" y="15"/>
                  </a:cubicBezTo>
                  <a:cubicBezTo>
                    <a:pt x="20" y="14"/>
                    <a:pt x="20" y="14"/>
                    <a:pt x="20" y="14"/>
                  </a:cubicBezTo>
                  <a:cubicBezTo>
                    <a:pt x="20" y="8"/>
                    <a:pt x="20" y="5"/>
                    <a:pt x="13" y="5"/>
                  </a:cubicBezTo>
                  <a:cubicBezTo>
                    <a:pt x="11" y="5"/>
                    <a:pt x="7" y="6"/>
                    <a:pt x="3" y="7"/>
                  </a:cubicBezTo>
                  <a:cubicBezTo>
                    <a:pt x="2" y="3"/>
                    <a:pt x="2" y="3"/>
                    <a:pt x="2" y="3"/>
                  </a:cubicBezTo>
                  <a:cubicBezTo>
                    <a:pt x="8" y="1"/>
                    <a:pt x="12" y="0"/>
                    <a:pt x="16" y="0"/>
                  </a:cubicBezTo>
                  <a:cubicBezTo>
                    <a:pt x="19" y="0"/>
                    <a:pt x="22" y="1"/>
                    <a:pt x="23" y="3"/>
                  </a:cubicBezTo>
                  <a:cubicBezTo>
                    <a:pt x="25" y="5"/>
                    <a:pt x="25" y="7"/>
                    <a:pt x="25" y="14"/>
                  </a:cubicBezTo>
                  <a:cubicBezTo>
                    <a:pt x="25" y="36"/>
                    <a:pt x="25" y="36"/>
                    <a:pt x="25" y="36"/>
                  </a:cubicBezTo>
                  <a:lnTo>
                    <a:pt x="20" y="36"/>
                  </a:lnTo>
                  <a:close/>
                  <a:moveTo>
                    <a:pt x="20" y="19"/>
                  </a:moveTo>
                  <a:cubicBezTo>
                    <a:pt x="8" y="20"/>
                    <a:pt x="6" y="21"/>
                    <a:pt x="6" y="26"/>
                  </a:cubicBezTo>
                  <a:cubicBezTo>
                    <a:pt x="6" y="30"/>
                    <a:pt x="8" y="32"/>
                    <a:pt x="11" y="32"/>
                  </a:cubicBezTo>
                  <a:cubicBezTo>
                    <a:pt x="14" y="32"/>
                    <a:pt x="20" y="30"/>
                    <a:pt x="20" y="30"/>
                  </a:cubicBezTo>
                  <a:lnTo>
                    <a:pt x="20" y="1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23"/>
            <p:cNvSpPr>
              <a:spLocks noEditPoints="1"/>
            </p:cNvSpPr>
            <p:nvPr userDrawn="1"/>
          </p:nvSpPr>
          <p:spPr bwMode="auto">
            <a:xfrm>
              <a:off x="-1821143" y="908752"/>
              <a:ext cx="19050" cy="139700"/>
            </a:xfrm>
            <a:custGeom>
              <a:avLst/>
              <a:gdLst>
                <a:gd name="T0" fmla="*/ 3 w 7"/>
                <a:gd name="T1" fmla="*/ 8 h 50"/>
                <a:gd name="T2" fmla="*/ 0 w 7"/>
                <a:gd name="T3" fmla="*/ 4 h 50"/>
                <a:gd name="T4" fmla="*/ 3 w 7"/>
                <a:gd name="T5" fmla="*/ 0 h 50"/>
                <a:gd name="T6" fmla="*/ 7 w 7"/>
                <a:gd name="T7" fmla="*/ 4 h 50"/>
                <a:gd name="T8" fmla="*/ 3 w 7"/>
                <a:gd name="T9" fmla="*/ 8 h 50"/>
                <a:gd name="T10" fmla="*/ 1 w 7"/>
                <a:gd name="T11" fmla="*/ 15 h 50"/>
                <a:gd name="T12" fmla="*/ 6 w 7"/>
                <a:gd name="T13" fmla="*/ 15 h 50"/>
                <a:gd name="T14" fmla="*/ 6 w 7"/>
                <a:gd name="T15" fmla="*/ 50 h 50"/>
                <a:gd name="T16" fmla="*/ 1 w 7"/>
                <a:gd name="T17" fmla="*/ 50 h 50"/>
                <a:gd name="T18" fmla="*/ 1 w 7"/>
                <a:gd name="T19" fmla="*/ 1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0">
                  <a:moveTo>
                    <a:pt x="3" y="8"/>
                  </a:moveTo>
                  <a:cubicBezTo>
                    <a:pt x="1" y="8"/>
                    <a:pt x="0" y="6"/>
                    <a:pt x="0" y="4"/>
                  </a:cubicBezTo>
                  <a:cubicBezTo>
                    <a:pt x="0" y="2"/>
                    <a:pt x="1" y="0"/>
                    <a:pt x="3" y="0"/>
                  </a:cubicBezTo>
                  <a:cubicBezTo>
                    <a:pt x="5" y="0"/>
                    <a:pt x="7" y="2"/>
                    <a:pt x="7" y="4"/>
                  </a:cubicBezTo>
                  <a:cubicBezTo>
                    <a:pt x="7" y="6"/>
                    <a:pt x="5" y="8"/>
                    <a:pt x="3" y="8"/>
                  </a:cubicBezTo>
                  <a:moveTo>
                    <a:pt x="1" y="15"/>
                  </a:moveTo>
                  <a:cubicBezTo>
                    <a:pt x="6" y="15"/>
                    <a:pt x="6" y="15"/>
                    <a:pt x="6" y="15"/>
                  </a:cubicBezTo>
                  <a:cubicBezTo>
                    <a:pt x="6" y="50"/>
                    <a:pt x="6" y="50"/>
                    <a:pt x="6" y="50"/>
                  </a:cubicBezTo>
                  <a:cubicBezTo>
                    <a:pt x="1" y="50"/>
                    <a:pt x="1" y="50"/>
                    <a:pt x="1" y="50"/>
                  </a:cubicBezTo>
                  <a:lnTo>
                    <a:pt x="1" y="1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24"/>
            <p:cNvSpPr>
              <a:spLocks/>
            </p:cNvSpPr>
            <p:nvPr userDrawn="1"/>
          </p:nvSpPr>
          <p:spPr bwMode="auto">
            <a:xfrm>
              <a:off x="-1781456" y="946852"/>
              <a:ext cx="63500" cy="104775"/>
            </a:xfrm>
            <a:custGeom>
              <a:avLst/>
              <a:gdLst>
                <a:gd name="T0" fmla="*/ 10 w 23"/>
                <a:gd name="T1" fmla="*/ 37 h 37"/>
                <a:gd name="T2" fmla="*/ 0 w 23"/>
                <a:gd name="T3" fmla="*/ 35 h 37"/>
                <a:gd name="T4" fmla="*/ 1 w 23"/>
                <a:gd name="T5" fmla="*/ 31 h 37"/>
                <a:gd name="T6" fmla="*/ 9 w 23"/>
                <a:gd name="T7" fmla="*/ 32 h 37"/>
                <a:gd name="T8" fmla="*/ 17 w 23"/>
                <a:gd name="T9" fmla="*/ 27 h 37"/>
                <a:gd name="T10" fmla="*/ 11 w 23"/>
                <a:gd name="T11" fmla="*/ 21 h 37"/>
                <a:gd name="T12" fmla="*/ 0 w 23"/>
                <a:gd name="T13" fmla="*/ 11 h 37"/>
                <a:gd name="T14" fmla="*/ 12 w 23"/>
                <a:gd name="T15" fmla="*/ 0 h 37"/>
                <a:gd name="T16" fmla="*/ 21 w 23"/>
                <a:gd name="T17" fmla="*/ 2 h 37"/>
                <a:gd name="T18" fmla="*/ 20 w 23"/>
                <a:gd name="T19" fmla="*/ 6 h 37"/>
                <a:gd name="T20" fmla="*/ 12 w 23"/>
                <a:gd name="T21" fmla="*/ 5 h 37"/>
                <a:gd name="T22" fmla="*/ 6 w 23"/>
                <a:gd name="T23" fmla="*/ 10 h 37"/>
                <a:gd name="T24" fmla="*/ 23 w 23"/>
                <a:gd name="T25" fmla="*/ 26 h 37"/>
                <a:gd name="T26" fmla="*/ 10 w 23"/>
                <a:gd name="T2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37">
                  <a:moveTo>
                    <a:pt x="10" y="37"/>
                  </a:moveTo>
                  <a:cubicBezTo>
                    <a:pt x="7" y="37"/>
                    <a:pt x="4" y="37"/>
                    <a:pt x="0" y="35"/>
                  </a:cubicBezTo>
                  <a:cubicBezTo>
                    <a:pt x="1" y="31"/>
                    <a:pt x="1" y="31"/>
                    <a:pt x="1" y="31"/>
                  </a:cubicBezTo>
                  <a:cubicBezTo>
                    <a:pt x="4" y="32"/>
                    <a:pt x="7" y="32"/>
                    <a:pt x="9" y="32"/>
                  </a:cubicBezTo>
                  <a:cubicBezTo>
                    <a:pt x="14" y="32"/>
                    <a:pt x="17" y="30"/>
                    <a:pt x="17" y="27"/>
                  </a:cubicBezTo>
                  <a:cubicBezTo>
                    <a:pt x="17" y="24"/>
                    <a:pt x="16" y="22"/>
                    <a:pt x="11" y="21"/>
                  </a:cubicBezTo>
                  <a:cubicBezTo>
                    <a:pt x="5" y="19"/>
                    <a:pt x="0" y="17"/>
                    <a:pt x="0" y="11"/>
                  </a:cubicBezTo>
                  <a:cubicBezTo>
                    <a:pt x="0" y="4"/>
                    <a:pt x="4" y="0"/>
                    <a:pt x="12" y="0"/>
                  </a:cubicBezTo>
                  <a:cubicBezTo>
                    <a:pt x="14" y="0"/>
                    <a:pt x="17" y="1"/>
                    <a:pt x="21" y="2"/>
                  </a:cubicBezTo>
                  <a:cubicBezTo>
                    <a:pt x="20" y="6"/>
                    <a:pt x="20" y="6"/>
                    <a:pt x="20" y="6"/>
                  </a:cubicBezTo>
                  <a:cubicBezTo>
                    <a:pt x="17" y="5"/>
                    <a:pt x="14" y="5"/>
                    <a:pt x="12" y="5"/>
                  </a:cubicBezTo>
                  <a:cubicBezTo>
                    <a:pt x="8" y="5"/>
                    <a:pt x="6" y="7"/>
                    <a:pt x="6" y="10"/>
                  </a:cubicBezTo>
                  <a:cubicBezTo>
                    <a:pt x="6" y="18"/>
                    <a:pt x="23" y="14"/>
                    <a:pt x="23" y="26"/>
                  </a:cubicBezTo>
                  <a:cubicBezTo>
                    <a:pt x="23" y="33"/>
                    <a:pt x="18" y="37"/>
                    <a:pt x="10" y="3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Freeform 25"/>
            <p:cNvSpPr>
              <a:spLocks noEditPoints="1"/>
            </p:cNvSpPr>
            <p:nvPr userDrawn="1"/>
          </p:nvSpPr>
          <p:spPr bwMode="auto">
            <a:xfrm>
              <a:off x="-1697318" y="908752"/>
              <a:ext cx="19050" cy="139700"/>
            </a:xfrm>
            <a:custGeom>
              <a:avLst/>
              <a:gdLst>
                <a:gd name="T0" fmla="*/ 3 w 7"/>
                <a:gd name="T1" fmla="*/ 8 h 50"/>
                <a:gd name="T2" fmla="*/ 0 w 7"/>
                <a:gd name="T3" fmla="*/ 4 h 50"/>
                <a:gd name="T4" fmla="*/ 3 w 7"/>
                <a:gd name="T5" fmla="*/ 0 h 50"/>
                <a:gd name="T6" fmla="*/ 7 w 7"/>
                <a:gd name="T7" fmla="*/ 4 h 50"/>
                <a:gd name="T8" fmla="*/ 3 w 7"/>
                <a:gd name="T9" fmla="*/ 8 h 50"/>
                <a:gd name="T10" fmla="*/ 0 w 7"/>
                <a:gd name="T11" fmla="*/ 15 h 50"/>
                <a:gd name="T12" fmla="*/ 6 w 7"/>
                <a:gd name="T13" fmla="*/ 15 h 50"/>
                <a:gd name="T14" fmla="*/ 6 w 7"/>
                <a:gd name="T15" fmla="*/ 50 h 50"/>
                <a:gd name="T16" fmla="*/ 0 w 7"/>
                <a:gd name="T17" fmla="*/ 50 h 50"/>
                <a:gd name="T18" fmla="*/ 0 w 7"/>
                <a:gd name="T19" fmla="*/ 1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0">
                  <a:moveTo>
                    <a:pt x="3" y="8"/>
                  </a:moveTo>
                  <a:cubicBezTo>
                    <a:pt x="1" y="8"/>
                    <a:pt x="0" y="6"/>
                    <a:pt x="0" y="4"/>
                  </a:cubicBezTo>
                  <a:cubicBezTo>
                    <a:pt x="0" y="2"/>
                    <a:pt x="1" y="0"/>
                    <a:pt x="3" y="0"/>
                  </a:cubicBezTo>
                  <a:cubicBezTo>
                    <a:pt x="5" y="0"/>
                    <a:pt x="7" y="2"/>
                    <a:pt x="7" y="4"/>
                  </a:cubicBezTo>
                  <a:cubicBezTo>
                    <a:pt x="7" y="6"/>
                    <a:pt x="5" y="8"/>
                    <a:pt x="3" y="8"/>
                  </a:cubicBezTo>
                  <a:moveTo>
                    <a:pt x="0" y="15"/>
                  </a:moveTo>
                  <a:cubicBezTo>
                    <a:pt x="6" y="15"/>
                    <a:pt x="6" y="15"/>
                    <a:pt x="6" y="15"/>
                  </a:cubicBezTo>
                  <a:cubicBezTo>
                    <a:pt x="6" y="50"/>
                    <a:pt x="6" y="50"/>
                    <a:pt x="6" y="50"/>
                  </a:cubicBezTo>
                  <a:cubicBezTo>
                    <a:pt x="0" y="50"/>
                    <a:pt x="0" y="50"/>
                    <a:pt x="0" y="50"/>
                  </a:cubicBezTo>
                  <a:lnTo>
                    <a:pt x="0" y="1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 name="Freeform 26"/>
            <p:cNvSpPr>
              <a:spLocks/>
            </p:cNvSpPr>
            <p:nvPr userDrawn="1"/>
          </p:nvSpPr>
          <p:spPr bwMode="auto">
            <a:xfrm>
              <a:off x="-1649693" y="946852"/>
              <a:ext cx="74612" cy="101600"/>
            </a:xfrm>
            <a:custGeom>
              <a:avLst/>
              <a:gdLst>
                <a:gd name="T0" fmla="*/ 21 w 27"/>
                <a:gd name="T1" fmla="*/ 36 h 36"/>
                <a:gd name="T2" fmla="*/ 21 w 27"/>
                <a:gd name="T3" fmla="*/ 15 h 36"/>
                <a:gd name="T4" fmla="*/ 16 w 27"/>
                <a:gd name="T5" fmla="*/ 5 h 36"/>
                <a:gd name="T6" fmla="*/ 5 w 27"/>
                <a:gd name="T7" fmla="*/ 7 h 36"/>
                <a:gd name="T8" fmla="*/ 5 w 27"/>
                <a:gd name="T9" fmla="*/ 36 h 36"/>
                <a:gd name="T10" fmla="*/ 0 w 27"/>
                <a:gd name="T11" fmla="*/ 36 h 36"/>
                <a:gd name="T12" fmla="*/ 0 w 27"/>
                <a:gd name="T13" fmla="*/ 1 h 36"/>
                <a:gd name="T14" fmla="*/ 5 w 27"/>
                <a:gd name="T15" fmla="*/ 1 h 36"/>
                <a:gd name="T16" fmla="*/ 5 w 27"/>
                <a:gd name="T17" fmla="*/ 4 h 36"/>
                <a:gd name="T18" fmla="*/ 17 w 27"/>
                <a:gd name="T19" fmla="*/ 0 h 36"/>
                <a:gd name="T20" fmla="*/ 25 w 27"/>
                <a:gd name="T21" fmla="*/ 4 h 36"/>
                <a:gd name="T22" fmla="*/ 27 w 27"/>
                <a:gd name="T23" fmla="*/ 13 h 36"/>
                <a:gd name="T24" fmla="*/ 27 w 27"/>
                <a:gd name="T25" fmla="*/ 36 h 36"/>
                <a:gd name="T26" fmla="*/ 21 w 27"/>
                <a:gd name="T2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36">
                  <a:moveTo>
                    <a:pt x="21" y="36"/>
                  </a:moveTo>
                  <a:cubicBezTo>
                    <a:pt x="21" y="15"/>
                    <a:pt x="21" y="15"/>
                    <a:pt x="21" y="15"/>
                  </a:cubicBezTo>
                  <a:cubicBezTo>
                    <a:pt x="21" y="10"/>
                    <a:pt x="22" y="5"/>
                    <a:pt x="16" y="5"/>
                  </a:cubicBezTo>
                  <a:cubicBezTo>
                    <a:pt x="13" y="5"/>
                    <a:pt x="9" y="6"/>
                    <a:pt x="5" y="7"/>
                  </a:cubicBezTo>
                  <a:cubicBezTo>
                    <a:pt x="5" y="36"/>
                    <a:pt x="5" y="36"/>
                    <a:pt x="5" y="36"/>
                  </a:cubicBezTo>
                  <a:cubicBezTo>
                    <a:pt x="0" y="36"/>
                    <a:pt x="0" y="36"/>
                    <a:pt x="0" y="36"/>
                  </a:cubicBezTo>
                  <a:cubicBezTo>
                    <a:pt x="0" y="1"/>
                    <a:pt x="0" y="1"/>
                    <a:pt x="0" y="1"/>
                  </a:cubicBezTo>
                  <a:cubicBezTo>
                    <a:pt x="5" y="1"/>
                    <a:pt x="5" y="1"/>
                    <a:pt x="5" y="1"/>
                  </a:cubicBezTo>
                  <a:cubicBezTo>
                    <a:pt x="5" y="4"/>
                    <a:pt x="5" y="4"/>
                    <a:pt x="5" y="4"/>
                  </a:cubicBezTo>
                  <a:cubicBezTo>
                    <a:pt x="10" y="2"/>
                    <a:pt x="14" y="0"/>
                    <a:pt x="17" y="0"/>
                  </a:cubicBezTo>
                  <a:cubicBezTo>
                    <a:pt x="21" y="0"/>
                    <a:pt x="24" y="2"/>
                    <a:pt x="25" y="4"/>
                  </a:cubicBezTo>
                  <a:cubicBezTo>
                    <a:pt x="27" y="6"/>
                    <a:pt x="27" y="7"/>
                    <a:pt x="27" y="13"/>
                  </a:cubicBezTo>
                  <a:cubicBezTo>
                    <a:pt x="27" y="36"/>
                    <a:pt x="27" y="36"/>
                    <a:pt x="27" y="36"/>
                  </a:cubicBezTo>
                  <a:lnTo>
                    <a:pt x="21"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Freeform 27"/>
            <p:cNvSpPr>
              <a:spLocks noEditPoints="1"/>
            </p:cNvSpPr>
            <p:nvPr userDrawn="1"/>
          </p:nvSpPr>
          <p:spPr bwMode="auto">
            <a:xfrm>
              <a:off x="-1551268" y="946852"/>
              <a:ext cx="80962" cy="146050"/>
            </a:xfrm>
            <a:custGeom>
              <a:avLst/>
              <a:gdLst>
                <a:gd name="T0" fmla="*/ 25 w 29"/>
                <a:gd name="T1" fmla="*/ 49 h 52"/>
                <a:gd name="T2" fmla="*/ 15 w 29"/>
                <a:gd name="T3" fmla="*/ 52 h 52"/>
                <a:gd name="T4" fmla="*/ 3 w 29"/>
                <a:gd name="T5" fmla="*/ 50 h 52"/>
                <a:gd name="T6" fmla="*/ 3 w 29"/>
                <a:gd name="T7" fmla="*/ 47 h 52"/>
                <a:gd name="T8" fmla="*/ 13 w 29"/>
                <a:gd name="T9" fmla="*/ 47 h 52"/>
                <a:gd name="T10" fmla="*/ 22 w 29"/>
                <a:gd name="T11" fmla="*/ 44 h 52"/>
                <a:gd name="T12" fmla="*/ 24 w 29"/>
                <a:gd name="T13" fmla="*/ 35 h 52"/>
                <a:gd name="T14" fmla="*/ 24 w 29"/>
                <a:gd name="T15" fmla="*/ 32 h 52"/>
                <a:gd name="T16" fmla="*/ 12 w 29"/>
                <a:gd name="T17" fmla="*/ 36 h 52"/>
                <a:gd name="T18" fmla="*/ 0 w 29"/>
                <a:gd name="T19" fmla="*/ 19 h 52"/>
                <a:gd name="T20" fmla="*/ 13 w 29"/>
                <a:gd name="T21" fmla="*/ 0 h 52"/>
                <a:gd name="T22" fmla="*/ 24 w 29"/>
                <a:gd name="T23" fmla="*/ 4 h 52"/>
                <a:gd name="T24" fmla="*/ 24 w 29"/>
                <a:gd name="T25" fmla="*/ 1 h 52"/>
                <a:gd name="T26" fmla="*/ 29 w 29"/>
                <a:gd name="T27" fmla="*/ 1 h 52"/>
                <a:gd name="T28" fmla="*/ 29 w 29"/>
                <a:gd name="T29" fmla="*/ 34 h 52"/>
                <a:gd name="T30" fmla="*/ 25 w 29"/>
                <a:gd name="T31" fmla="*/ 49 h 52"/>
                <a:gd name="T32" fmla="*/ 24 w 29"/>
                <a:gd name="T33" fmla="*/ 8 h 52"/>
                <a:gd name="T34" fmla="*/ 14 w 29"/>
                <a:gd name="T35" fmla="*/ 5 h 52"/>
                <a:gd name="T36" fmla="*/ 6 w 29"/>
                <a:gd name="T37" fmla="*/ 18 h 52"/>
                <a:gd name="T38" fmla="*/ 14 w 29"/>
                <a:gd name="T39" fmla="*/ 31 h 52"/>
                <a:gd name="T40" fmla="*/ 24 w 29"/>
                <a:gd name="T41" fmla="*/ 29 h 52"/>
                <a:gd name="T42" fmla="*/ 24 w 29"/>
                <a:gd name="T43" fmla="*/ 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52">
                  <a:moveTo>
                    <a:pt x="25" y="49"/>
                  </a:moveTo>
                  <a:cubicBezTo>
                    <a:pt x="22" y="51"/>
                    <a:pt x="19" y="52"/>
                    <a:pt x="15" y="52"/>
                  </a:cubicBezTo>
                  <a:cubicBezTo>
                    <a:pt x="12" y="52"/>
                    <a:pt x="9" y="52"/>
                    <a:pt x="3" y="50"/>
                  </a:cubicBezTo>
                  <a:cubicBezTo>
                    <a:pt x="3" y="47"/>
                    <a:pt x="3" y="47"/>
                    <a:pt x="3" y="47"/>
                  </a:cubicBezTo>
                  <a:cubicBezTo>
                    <a:pt x="8" y="47"/>
                    <a:pt x="10" y="47"/>
                    <a:pt x="13" y="47"/>
                  </a:cubicBezTo>
                  <a:cubicBezTo>
                    <a:pt x="18" y="47"/>
                    <a:pt x="21" y="46"/>
                    <a:pt x="22" y="44"/>
                  </a:cubicBezTo>
                  <a:cubicBezTo>
                    <a:pt x="23" y="42"/>
                    <a:pt x="24" y="40"/>
                    <a:pt x="24" y="35"/>
                  </a:cubicBezTo>
                  <a:cubicBezTo>
                    <a:pt x="24" y="32"/>
                    <a:pt x="24" y="32"/>
                    <a:pt x="24" y="32"/>
                  </a:cubicBezTo>
                  <a:cubicBezTo>
                    <a:pt x="19" y="35"/>
                    <a:pt x="15" y="36"/>
                    <a:pt x="12" y="36"/>
                  </a:cubicBezTo>
                  <a:cubicBezTo>
                    <a:pt x="4" y="36"/>
                    <a:pt x="0" y="30"/>
                    <a:pt x="0" y="19"/>
                  </a:cubicBezTo>
                  <a:cubicBezTo>
                    <a:pt x="0" y="8"/>
                    <a:pt x="5" y="0"/>
                    <a:pt x="13" y="0"/>
                  </a:cubicBezTo>
                  <a:cubicBezTo>
                    <a:pt x="17" y="0"/>
                    <a:pt x="20" y="2"/>
                    <a:pt x="24" y="4"/>
                  </a:cubicBezTo>
                  <a:cubicBezTo>
                    <a:pt x="24" y="1"/>
                    <a:pt x="24" y="1"/>
                    <a:pt x="24" y="1"/>
                  </a:cubicBezTo>
                  <a:cubicBezTo>
                    <a:pt x="29" y="1"/>
                    <a:pt x="29" y="1"/>
                    <a:pt x="29" y="1"/>
                  </a:cubicBezTo>
                  <a:cubicBezTo>
                    <a:pt x="29" y="34"/>
                    <a:pt x="29" y="34"/>
                    <a:pt x="29" y="34"/>
                  </a:cubicBezTo>
                  <a:cubicBezTo>
                    <a:pt x="29" y="44"/>
                    <a:pt x="28" y="46"/>
                    <a:pt x="25" y="49"/>
                  </a:cubicBezTo>
                  <a:moveTo>
                    <a:pt x="24" y="8"/>
                  </a:moveTo>
                  <a:cubicBezTo>
                    <a:pt x="18" y="6"/>
                    <a:pt x="17" y="5"/>
                    <a:pt x="14" y="5"/>
                  </a:cubicBezTo>
                  <a:cubicBezTo>
                    <a:pt x="9" y="5"/>
                    <a:pt x="6" y="10"/>
                    <a:pt x="6" y="18"/>
                  </a:cubicBezTo>
                  <a:cubicBezTo>
                    <a:pt x="6" y="27"/>
                    <a:pt x="9" y="31"/>
                    <a:pt x="14" y="31"/>
                  </a:cubicBezTo>
                  <a:cubicBezTo>
                    <a:pt x="16" y="31"/>
                    <a:pt x="18" y="31"/>
                    <a:pt x="24" y="29"/>
                  </a:cubicBezTo>
                  <a:lnTo>
                    <a:pt x="24" y="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Freeform 28"/>
            <p:cNvSpPr>
              <a:spLocks/>
            </p:cNvSpPr>
            <p:nvPr userDrawn="1"/>
          </p:nvSpPr>
          <p:spPr bwMode="auto">
            <a:xfrm>
              <a:off x="-1397281" y="946852"/>
              <a:ext cx="63500" cy="104775"/>
            </a:xfrm>
            <a:custGeom>
              <a:avLst/>
              <a:gdLst>
                <a:gd name="T0" fmla="*/ 11 w 23"/>
                <a:gd name="T1" fmla="*/ 37 h 37"/>
                <a:gd name="T2" fmla="*/ 0 w 23"/>
                <a:gd name="T3" fmla="*/ 35 h 37"/>
                <a:gd name="T4" fmla="*/ 1 w 23"/>
                <a:gd name="T5" fmla="*/ 31 h 37"/>
                <a:gd name="T6" fmla="*/ 10 w 23"/>
                <a:gd name="T7" fmla="*/ 32 h 37"/>
                <a:gd name="T8" fmla="*/ 18 w 23"/>
                <a:gd name="T9" fmla="*/ 27 h 37"/>
                <a:gd name="T10" fmla="*/ 12 w 23"/>
                <a:gd name="T11" fmla="*/ 21 h 37"/>
                <a:gd name="T12" fmla="*/ 1 w 23"/>
                <a:gd name="T13" fmla="*/ 11 h 37"/>
                <a:gd name="T14" fmla="*/ 12 w 23"/>
                <a:gd name="T15" fmla="*/ 0 h 37"/>
                <a:gd name="T16" fmla="*/ 21 w 23"/>
                <a:gd name="T17" fmla="*/ 2 h 37"/>
                <a:gd name="T18" fmla="*/ 21 w 23"/>
                <a:gd name="T19" fmla="*/ 6 h 37"/>
                <a:gd name="T20" fmla="*/ 13 w 23"/>
                <a:gd name="T21" fmla="*/ 5 h 37"/>
                <a:gd name="T22" fmla="*/ 6 w 23"/>
                <a:gd name="T23" fmla="*/ 10 h 37"/>
                <a:gd name="T24" fmla="*/ 23 w 23"/>
                <a:gd name="T25" fmla="*/ 26 h 37"/>
                <a:gd name="T26" fmla="*/ 11 w 23"/>
                <a:gd name="T2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37">
                  <a:moveTo>
                    <a:pt x="11" y="37"/>
                  </a:moveTo>
                  <a:cubicBezTo>
                    <a:pt x="7" y="37"/>
                    <a:pt x="5" y="37"/>
                    <a:pt x="0" y="35"/>
                  </a:cubicBezTo>
                  <a:cubicBezTo>
                    <a:pt x="1" y="31"/>
                    <a:pt x="1" y="31"/>
                    <a:pt x="1" y="31"/>
                  </a:cubicBezTo>
                  <a:cubicBezTo>
                    <a:pt x="5" y="32"/>
                    <a:pt x="7" y="32"/>
                    <a:pt x="10" y="32"/>
                  </a:cubicBezTo>
                  <a:cubicBezTo>
                    <a:pt x="15" y="32"/>
                    <a:pt x="18" y="30"/>
                    <a:pt x="18" y="27"/>
                  </a:cubicBezTo>
                  <a:cubicBezTo>
                    <a:pt x="18" y="24"/>
                    <a:pt x="16" y="22"/>
                    <a:pt x="12" y="21"/>
                  </a:cubicBezTo>
                  <a:cubicBezTo>
                    <a:pt x="6" y="19"/>
                    <a:pt x="1" y="17"/>
                    <a:pt x="1" y="11"/>
                  </a:cubicBezTo>
                  <a:cubicBezTo>
                    <a:pt x="1" y="4"/>
                    <a:pt x="5" y="0"/>
                    <a:pt x="12" y="0"/>
                  </a:cubicBezTo>
                  <a:cubicBezTo>
                    <a:pt x="15" y="0"/>
                    <a:pt x="18" y="1"/>
                    <a:pt x="21" y="2"/>
                  </a:cubicBezTo>
                  <a:cubicBezTo>
                    <a:pt x="21" y="6"/>
                    <a:pt x="21" y="6"/>
                    <a:pt x="21" y="6"/>
                  </a:cubicBezTo>
                  <a:cubicBezTo>
                    <a:pt x="17" y="5"/>
                    <a:pt x="15" y="5"/>
                    <a:pt x="13" y="5"/>
                  </a:cubicBezTo>
                  <a:cubicBezTo>
                    <a:pt x="9" y="5"/>
                    <a:pt x="6" y="7"/>
                    <a:pt x="6" y="10"/>
                  </a:cubicBezTo>
                  <a:cubicBezTo>
                    <a:pt x="6" y="18"/>
                    <a:pt x="23" y="14"/>
                    <a:pt x="23" y="26"/>
                  </a:cubicBezTo>
                  <a:cubicBezTo>
                    <a:pt x="23" y="33"/>
                    <a:pt x="19" y="37"/>
                    <a:pt x="11" y="3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29"/>
            <p:cNvSpPr>
              <a:spLocks/>
            </p:cNvSpPr>
            <p:nvPr userDrawn="1"/>
          </p:nvSpPr>
          <p:spPr bwMode="auto">
            <a:xfrm>
              <a:off x="-1324256" y="924627"/>
              <a:ext cx="63500" cy="127000"/>
            </a:xfrm>
            <a:custGeom>
              <a:avLst/>
              <a:gdLst>
                <a:gd name="T0" fmla="*/ 13 w 23"/>
                <a:gd name="T1" fmla="*/ 45 h 45"/>
                <a:gd name="T2" fmla="*/ 7 w 23"/>
                <a:gd name="T3" fmla="*/ 42 h 45"/>
                <a:gd name="T4" fmla="*/ 6 w 23"/>
                <a:gd name="T5" fmla="*/ 35 h 45"/>
                <a:gd name="T6" fmla="*/ 6 w 23"/>
                <a:gd name="T7" fmla="*/ 13 h 45"/>
                <a:gd name="T8" fmla="*/ 0 w 23"/>
                <a:gd name="T9" fmla="*/ 13 h 45"/>
                <a:gd name="T10" fmla="*/ 0 w 23"/>
                <a:gd name="T11" fmla="*/ 10 h 45"/>
                <a:gd name="T12" fmla="*/ 6 w 23"/>
                <a:gd name="T13" fmla="*/ 9 h 45"/>
                <a:gd name="T14" fmla="*/ 6 w 23"/>
                <a:gd name="T15" fmla="*/ 0 h 45"/>
                <a:gd name="T16" fmla="*/ 12 w 23"/>
                <a:gd name="T17" fmla="*/ 0 h 45"/>
                <a:gd name="T18" fmla="*/ 12 w 23"/>
                <a:gd name="T19" fmla="*/ 9 h 45"/>
                <a:gd name="T20" fmla="*/ 21 w 23"/>
                <a:gd name="T21" fmla="*/ 9 h 45"/>
                <a:gd name="T22" fmla="*/ 21 w 23"/>
                <a:gd name="T23" fmla="*/ 13 h 45"/>
                <a:gd name="T24" fmla="*/ 12 w 23"/>
                <a:gd name="T25" fmla="*/ 13 h 45"/>
                <a:gd name="T26" fmla="*/ 12 w 23"/>
                <a:gd name="T27" fmla="*/ 32 h 45"/>
                <a:gd name="T28" fmla="*/ 12 w 23"/>
                <a:gd name="T29" fmla="*/ 39 h 45"/>
                <a:gd name="T30" fmla="*/ 15 w 23"/>
                <a:gd name="T31" fmla="*/ 40 h 45"/>
                <a:gd name="T32" fmla="*/ 22 w 23"/>
                <a:gd name="T33" fmla="*/ 39 h 45"/>
                <a:gd name="T34" fmla="*/ 23 w 23"/>
                <a:gd name="T35" fmla="*/ 43 h 45"/>
                <a:gd name="T36" fmla="*/ 13 w 23"/>
                <a:gd name="T3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45">
                  <a:moveTo>
                    <a:pt x="13" y="45"/>
                  </a:moveTo>
                  <a:cubicBezTo>
                    <a:pt x="10" y="45"/>
                    <a:pt x="8" y="44"/>
                    <a:pt x="7" y="42"/>
                  </a:cubicBezTo>
                  <a:cubicBezTo>
                    <a:pt x="6" y="40"/>
                    <a:pt x="6" y="39"/>
                    <a:pt x="6" y="35"/>
                  </a:cubicBezTo>
                  <a:cubicBezTo>
                    <a:pt x="6" y="13"/>
                    <a:pt x="6" y="13"/>
                    <a:pt x="6" y="13"/>
                  </a:cubicBezTo>
                  <a:cubicBezTo>
                    <a:pt x="0" y="13"/>
                    <a:pt x="0" y="13"/>
                    <a:pt x="0" y="13"/>
                  </a:cubicBezTo>
                  <a:cubicBezTo>
                    <a:pt x="0" y="10"/>
                    <a:pt x="0" y="10"/>
                    <a:pt x="0" y="10"/>
                  </a:cubicBezTo>
                  <a:cubicBezTo>
                    <a:pt x="6" y="9"/>
                    <a:pt x="6" y="9"/>
                    <a:pt x="6" y="9"/>
                  </a:cubicBezTo>
                  <a:cubicBezTo>
                    <a:pt x="6" y="0"/>
                    <a:pt x="6" y="0"/>
                    <a:pt x="6" y="0"/>
                  </a:cubicBezTo>
                  <a:cubicBezTo>
                    <a:pt x="12" y="0"/>
                    <a:pt x="12" y="0"/>
                    <a:pt x="12" y="0"/>
                  </a:cubicBezTo>
                  <a:cubicBezTo>
                    <a:pt x="12" y="9"/>
                    <a:pt x="12" y="9"/>
                    <a:pt x="12" y="9"/>
                  </a:cubicBezTo>
                  <a:cubicBezTo>
                    <a:pt x="21" y="9"/>
                    <a:pt x="21" y="9"/>
                    <a:pt x="21" y="9"/>
                  </a:cubicBezTo>
                  <a:cubicBezTo>
                    <a:pt x="21" y="13"/>
                    <a:pt x="21" y="13"/>
                    <a:pt x="21" y="13"/>
                  </a:cubicBezTo>
                  <a:cubicBezTo>
                    <a:pt x="12" y="13"/>
                    <a:pt x="12" y="13"/>
                    <a:pt x="12" y="13"/>
                  </a:cubicBezTo>
                  <a:cubicBezTo>
                    <a:pt x="12" y="32"/>
                    <a:pt x="12" y="32"/>
                    <a:pt x="12" y="32"/>
                  </a:cubicBezTo>
                  <a:cubicBezTo>
                    <a:pt x="12" y="38"/>
                    <a:pt x="12" y="38"/>
                    <a:pt x="12" y="39"/>
                  </a:cubicBezTo>
                  <a:cubicBezTo>
                    <a:pt x="13" y="40"/>
                    <a:pt x="14" y="40"/>
                    <a:pt x="15" y="40"/>
                  </a:cubicBezTo>
                  <a:cubicBezTo>
                    <a:pt x="17" y="40"/>
                    <a:pt x="19" y="40"/>
                    <a:pt x="22" y="39"/>
                  </a:cubicBezTo>
                  <a:cubicBezTo>
                    <a:pt x="23" y="43"/>
                    <a:pt x="23" y="43"/>
                    <a:pt x="23" y="43"/>
                  </a:cubicBezTo>
                  <a:cubicBezTo>
                    <a:pt x="19" y="44"/>
                    <a:pt x="16" y="45"/>
                    <a:pt x="13" y="4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30"/>
            <p:cNvSpPr>
              <a:spLocks noEditPoints="1"/>
            </p:cNvSpPr>
            <p:nvPr userDrawn="1"/>
          </p:nvSpPr>
          <p:spPr bwMode="auto">
            <a:xfrm>
              <a:off x="-1249643" y="946852"/>
              <a:ext cx="71437" cy="104775"/>
            </a:xfrm>
            <a:custGeom>
              <a:avLst/>
              <a:gdLst>
                <a:gd name="T0" fmla="*/ 20 w 25"/>
                <a:gd name="T1" fmla="*/ 36 h 37"/>
                <a:gd name="T2" fmla="*/ 20 w 25"/>
                <a:gd name="T3" fmla="*/ 33 h 37"/>
                <a:gd name="T4" fmla="*/ 9 w 25"/>
                <a:gd name="T5" fmla="*/ 37 h 37"/>
                <a:gd name="T6" fmla="*/ 0 w 25"/>
                <a:gd name="T7" fmla="*/ 26 h 37"/>
                <a:gd name="T8" fmla="*/ 7 w 25"/>
                <a:gd name="T9" fmla="*/ 16 h 37"/>
                <a:gd name="T10" fmla="*/ 20 w 25"/>
                <a:gd name="T11" fmla="*/ 15 h 37"/>
                <a:gd name="T12" fmla="*/ 20 w 25"/>
                <a:gd name="T13" fmla="*/ 14 h 37"/>
                <a:gd name="T14" fmla="*/ 13 w 25"/>
                <a:gd name="T15" fmla="*/ 5 h 37"/>
                <a:gd name="T16" fmla="*/ 3 w 25"/>
                <a:gd name="T17" fmla="*/ 7 h 37"/>
                <a:gd name="T18" fmla="*/ 2 w 25"/>
                <a:gd name="T19" fmla="*/ 3 h 37"/>
                <a:gd name="T20" fmla="*/ 16 w 25"/>
                <a:gd name="T21" fmla="*/ 0 h 37"/>
                <a:gd name="T22" fmla="*/ 23 w 25"/>
                <a:gd name="T23" fmla="*/ 3 h 37"/>
                <a:gd name="T24" fmla="*/ 25 w 25"/>
                <a:gd name="T25" fmla="*/ 14 h 37"/>
                <a:gd name="T26" fmla="*/ 25 w 25"/>
                <a:gd name="T27" fmla="*/ 36 h 37"/>
                <a:gd name="T28" fmla="*/ 20 w 25"/>
                <a:gd name="T29" fmla="*/ 36 h 37"/>
                <a:gd name="T30" fmla="*/ 20 w 25"/>
                <a:gd name="T31" fmla="*/ 19 h 37"/>
                <a:gd name="T32" fmla="*/ 6 w 25"/>
                <a:gd name="T33" fmla="*/ 26 h 37"/>
                <a:gd name="T34" fmla="*/ 11 w 25"/>
                <a:gd name="T35" fmla="*/ 32 h 37"/>
                <a:gd name="T36" fmla="*/ 20 w 25"/>
                <a:gd name="T37" fmla="*/ 30 h 37"/>
                <a:gd name="T38" fmla="*/ 20 w 25"/>
                <a:gd name="T39"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7">
                  <a:moveTo>
                    <a:pt x="20" y="36"/>
                  </a:moveTo>
                  <a:cubicBezTo>
                    <a:pt x="20" y="33"/>
                    <a:pt x="20" y="33"/>
                    <a:pt x="20" y="33"/>
                  </a:cubicBezTo>
                  <a:cubicBezTo>
                    <a:pt x="15" y="36"/>
                    <a:pt x="12" y="37"/>
                    <a:pt x="9" y="37"/>
                  </a:cubicBezTo>
                  <a:cubicBezTo>
                    <a:pt x="5" y="37"/>
                    <a:pt x="0" y="34"/>
                    <a:pt x="0" y="26"/>
                  </a:cubicBezTo>
                  <a:cubicBezTo>
                    <a:pt x="0" y="20"/>
                    <a:pt x="3" y="17"/>
                    <a:pt x="7" y="16"/>
                  </a:cubicBezTo>
                  <a:cubicBezTo>
                    <a:pt x="9" y="15"/>
                    <a:pt x="13" y="15"/>
                    <a:pt x="20" y="15"/>
                  </a:cubicBezTo>
                  <a:cubicBezTo>
                    <a:pt x="20" y="14"/>
                    <a:pt x="20" y="14"/>
                    <a:pt x="20" y="14"/>
                  </a:cubicBezTo>
                  <a:cubicBezTo>
                    <a:pt x="20" y="8"/>
                    <a:pt x="20" y="5"/>
                    <a:pt x="13" y="5"/>
                  </a:cubicBezTo>
                  <a:cubicBezTo>
                    <a:pt x="11" y="5"/>
                    <a:pt x="7" y="6"/>
                    <a:pt x="3" y="7"/>
                  </a:cubicBezTo>
                  <a:cubicBezTo>
                    <a:pt x="2" y="3"/>
                    <a:pt x="2" y="3"/>
                    <a:pt x="2" y="3"/>
                  </a:cubicBezTo>
                  <a:cubicBezTo>
                    <a:pt x="8" y="1"/>
                    <a:pt x="12" y="0"/>
                    <a:pt x="16" y="0"/>
                  </a:cubicBezTo>
                  <a:cubicBezTo>
                    <a:pt x="19" y="0"/>
                    <a:pt x="22" y="1"/>
                    <a:pt x="23" y="3"/>
                  </a:cubicBezTo>
                  <a:cubicBezTo>
                    <a:pt x="25" y="5"/>
                    <a:pt x="25" y="7"/>
                    <a:pt x="25" y="14"/>
                  </a:cubicBezTo>
                  <a:cubicBezTo>
                    <a:pt x="25" y="36"/>
                    <a:pt x="25" y="36"/>
                    <a:pt x="25" y="36"/>
                  </a:cubicBezTo>
                  <a:lnTo>
                    <a:pt x="20" y="36"/>
                  </a:lnTo>
                  <a:close/>
                  <a:moveTo>
                    <a:pt x="20" y="19"/>
                  </a:moveTo>
                  <a:cubicBezTo>
                    <a:pt x="8" y="20"/>
                    <a:pt x="6" y="21"/>
                    <a:pt x="6" y="26"/>
                  </a:cubicBezTo>
                  <a:cubicBezTo>
                    <a:pt x="6" y="30"/>
                    <a:pt x="8" y="32"/>
                    <a:pt x="11" y="32"/>
                  </a:cubicBezTo>
                  <a:cubicBezTo>
                    <a:pt x="14" y="32"/>
                    <a:pt x="20" y="30"/>
                    <a:pt x="20" y="30"/>
                  </a:cubicBezTo>
                  <a:lnTo>
                    <a:pt x="20" y="1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31"/>
            <p:cNvSpPr>
              <a:spLocks/>
            </p:cNvSpPr>
            <p:nvPr userDrawn="1"/>
          </p:nvSpPr>
          <p:spPr bwMode="auto">
            <a:xfrm>
              <a:off x="-1148043" y="946852"/>
              <a:ext cx="76200" cy="101600"/>
            </a:xfrm>
            <a:custGeom>
              <a:avLst/>
              <a:gdLst>
                <a:gd name="T0" fmla="*/ 21 w 27"/>
                <a:gd name="T1" fmla="*/ 36 h 36"/>
                <a:gd name="T2" fmla="*/ 21 w 27"/>
                <a:gd name="T3" fmla="*/ 15 h 36"/>
                <a:gd name="T4" fmla="*/ 15 w 27"/>
                <a:gd name="T5" fmla="*/ 5 h 36"/>
                <a:gd name="T6" fmla="*/ 5 w 27"/>
                <a:gd name="T7" fmla="*/ 7 h 36"/>
                <a:gd name="T8" fmla="*/ 5 w 27"/>
                <a:gd name="T9" fmla="*/ 36 h 36"/>
                <a:gd name="T10" fmla="*/ 0 w 27"/>
                <a:gd name="T11" fmla="*/ 36 h 36"/>
                <a:gd name="T12" fmla="*/ 0 w 27"/>
                <a:gd name="T13" fmla="*/ 1 h 36"/>
                <a:gd name="T14" fmla="*/ 5 w 27"/>
                <a:gd name="T15" fmla="*/ 1 h 36"/>
                <a:gd name="T16" fmla="*/ 5 w 27"/>
                <a:gd name="T17" fmla="*/ 4 h 36"/>
                <a:gd name="T18" fmla="*/ 17 w 27"/>
                <a:gd name="T19" fmla="*/ 0 h 36"/>
                <a:gd name="T20" fmla="*/ 25 w 27"/>
                <a:gd name="T21" fmla="*/ 4 h 36"/>
                <a:gd name="T22" fmla="*/ 27 w 27"/>
                <a:gd name="T23" fmla="*/ 13 h 36"/>
                <a:gd name="T24" fmla="*/ 27 w 27"/>
                <a:gd name="T25" fmla="*/ 36 h 36"/>
                <a:gd name="T26" fmla="*/ 21 w 27"/>
                <a:gd name="T2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36">
                  <a:moveTo>
                    <a:pt x="21" y="36"/>
                  </a:moveTo>
                  <a:cubicBezTo>
                    <a:pt x="21" y="15"/>
                    <a:pt x="21" y="15"/>
                    <a:pt x="21" y="15"/>
                  </a:cubicBezTo>
                  <a:cubicBezTo>
                    <a:pt x="21" y="10"/>
                    <a:pt x="22" y="5"/>
                    <a:pt x="15" y="5"/>
                  </a:cubicBezTo>
                  <a:cubicBezTo>
                    <a:pt x="12" y="5"/>
                    <a:pt x="9" y="6"/>
                    <a:pt x="5" y="7"/>
                  </a:cubicBezTo>
                  <a:cubicBezTo>
                    <a:pt x="5" y="36"/>
                    <a:pt x="5" y="36"/>
                    <a:pt x="5" y="36"/>
                  </a:cubicBezTo>
                  <a:cubicBezTo>
                    <a:pt x="0" y="36"/>
                    <a:pt x="0" y="36"/>
                    <a:pt x="0" y="36"/>
                  </a:cubicBezTo>
                  <a:cubicBezTo>
                    <a:pt x="0" y="1"/>
                    <a:pt x="0" y="1"/>
                    <a:pt x="0" y="1"/>
                  </a:cubicBezTo>
                  <a:cubicBezTo>
                    <a:pt x="5" y="1"/>
                    <a:pt x="5" y="1"/>
                    <a:pt x="5" y="1"/>
                  </a:cubicBezTo>
                  <a:cubicBezTo>
                    <a:pt x="5" y="4"/>
                    <a:pt x="5" y="4"/>
                    <a:pt x="5" y="4"/>
                  </a:cubicBezTo>
                  <a:cubicBezTo>
                    <a:pt x="10" y="2"/>
                    <a:pt x="14" y="0"/>
                    <a:pt x="17" y="0"/>
                  </a:cubicBezTo>
                  <a:cubicBezTo>
                    <a:pt x="21" y="0"/>
                    <a:pt x="23" y="2"/>
                    <a:pt x="25" y="4"/>
                  </a:cubicBezTo>
                  <a:cubicBezTo>
                    <a:pt x="27" y="6"/>
                    <a:pt x="27" y="7"/>
                    <a:pt x="27" y="13"/>
                  </a:cubicBezTo>
                  <a:cubicBezTo>
                    <a:pt x="27" y="36"/>
                    <a:pt x="27" y="36"/>
                    <a:pt x="27" y="36"/>
                  </a:cubicBezTo>
                  <a:lnTo>
                    <a:pt x="21"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32"/>
            <p:cNvSpPr>
              <a:spLocks noEditPoints="1"/>
            </p:cNvSpPr>
            <p:nvPr userDrawn="1"/>
          </p:nvSpPr>
          <p:spPr bwMode="auto">
            <a:xfrm>
              <a:off x="-1049618" y="899227"/>
              <a:ext cx="80962" cy="152400"/>
            </a:xfrm>
            <a:custGeom>
              <a:avLst/>
              <a:gdLst>
                <a:gd name="T0" fmla="*/ 24 w 29"/>
                <a:gd name="T1" fmla="*/ 53 h 54"/>
                <a:gd name="T2" fmla="*/ 24 w 29"/>
                <a:gd name="T3" fmla="*/ 50 h 54"/>
                <a:gd name="T4" fmla="*/ 12 w 29"/>
                <a:gd name="T5" fmla="*/ 54 h 54"/>
                <a:gd name="T6" fmla="*/ 0 w 29"/>
                <a:gd name="T7" fmla="*/ 36 h 54"/>
                <a:gd name="T8" fmla="*/ 13 w 29"/>
                <a:gd name="T9" fmla="*/ 17 h 54"/>
                <a:gd name="T10" fmla="*/ 24 w 29"/>
                <a:gd name="T11" fmla="*/ 21 h 54"/>
                <a:gd name="T12" fmla="*/ 24 w 29"/>
                <a:gd name="T13" fmla="*/ 0 h 54"/>
                <a:gd name="T14" fmla="*/ 29 w 29"/>
                <a:gd name="T15" fmla="*/ 0 h 54"/>
                <a:gd name="T16" fmla="*/ 29 w 29"/>
                <a:gd name="T17" fmla="*/ 53 h 54"/>
                <a:gd name="T18" fmla="*/ 24 w 29"/>
                <a:gd name="T19" fmla="*/ 53 h 54"/>
                <a:gd name="T20" fmla="*/ 24 w 29"/>
                <a:gd name="T21" fmla="*/ 25 h 54"/>
                <a:gd name="T22" fmla="*/ 14 w 29"/>
                <a:gd name="T23" fmla="*/ 22 h 54"/>
                <a:gd name="T24" fmla="*/ 6 w 29"/>
                <a:gd name="T25" fmla="*/ 35 h 54"/>
                <a:gd name="T26" fmla="*/ 14 w 29"/>
                <a:gd name="T27" fmla="*/ 49 h 54"/>
                <a:gd name="T28" fmla="*/ 24 w 29"/>
                <a:gd name="T29" fmla="*/ 47 h 54"/>
                <a:gd name="T30" fmla="*/ 24 w 29"/>
                <a:gd name="T31" fmla="*/ 2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54">
                  <a:moveTo>
                    <a:pt x="24" y="53"/>
                  </a:moveTo>
                  <a:cubicBezTo>
                    <a:pt x="24" y="50"/>
                    <a:pt x="24" y="50"/>
                    <a:pt x="24" y="50"/>
                  </a:cubicBezTo>
                  <a:cubicBezTo>
                    <a:pt x="19" y="53"/>
                    <a:pt x="15" y="54"/>
                    <a:pt x="12" y="54"/>
                  </a:cubicBezTo>
                  <a:cubicBezTo>
                    <a:pt x="4" y="54"/>
                    <a:pt x="0" y="47"/>
                    <a:pt x="0" y="36"/>
                  </a:cubicBezTo>
                  <a:cubicBezTo>
                    <a:pt x="0" y="25"/>
                    <a:pt x="5" y="17"/>
                    <a:pt x="13" y="17"/>
                  </a:cubicBezTo>
                  <a:cubicBezTo>
                    <a:pt x="17" y="17"/>
                    <a:pt x="20" y="19"/>
                    <a:pt x="24" y="21"/>
                  </a:cubicBezTo>
                  <a:cubicBezTo>
                    <a:pt x="24" y="0"/>
                    <a:pt x="24" y="0"/>
                    <a:pt x="24" y="0"/>
                  </a:cubicBezTo>
                  <a:cubicBezTo>
                    <a:pt x="29" y="0"/>
                    <a:pt x="29" y="0"/>
                    <a:pt x="29" y="0"/>
                  </a:cubicBezTo>
                  <a:cubicBezTo>
                    <a:pt x="29" y="53"/>
                    <a:pt x="29" y="53"/>
                    <a:pt x="29" y="53"/>
                  </a:cubicBezTo>
                  <a:lnTo>
                    <a:pt x="24" y="53"/>
                  </a:lnTo>
                  <a:close/>
                  <a:moveTo>
                    <a:pt x="24" y="25"/>
                  </a:moveTo>
                  <a:cubicBezTo>
                    <a:pt x="18" y="23"/>
                    <a:pt x="17" y="22"/>
                    <a:pt x="14" y="22"/>
                  </a:cubicBezTo>
                  <a:cubicBezTo>
                    <a:pt x="9" y="22"/>
                    <a:pt x="6" y="27"/>
                    <a:pt x="6" y="35"/>
                  </a:cubicBezTo>
                  <a:cubicBezTo>
                    <a:pt x="6" y="45"/>
                    <a:pt x="8" y="49"/>
                    <a:pt x="14" y="49"/>
                  </a:cubicBezTo>
                  <a:cubicBezTo>
                    <a:pt x="16" y="49"/>
                    <a:pt x="19" y="49"/>
                    <a:pt x="24" y="47"/>
                  </a:cubicBezTo>
                  <a:lnTo>
                    <a:pt x="24" y="2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33"/>
            <p:cNvSpPr>
              <a:spLocks noEditPoints="1"/>
            </p:cNvSpPr>
            <p:nvPr userDrawn="1"/>
          </p:nvSpPr>
          <p:spPr bwMode="auto">
            <a:xfrm>
              <a:off x="-943256" y="946852"/>
              <a:ext cx="69850" cy="104775"/>
            </a:xfrm>
            <a:custGeom>
              <a:avLst/>
              <a:gdLst>
                <a:gd name="T0" fmla="*/ 19 w 25"/>
                <a:gd name="T1" fmla="*/ 36 h 37"/>
                <a:gd name="T2" fmla="*/ 19 w 25"/>
                <a:gd name="T3" fmla="*/ 33 h 37"/>
                <a:gd name="T4" fmla="*/ 9 w 25"/>
                <a:gd name="T5" fmla="*/ 37 h 37"/>
                <a:gd name="T6" fmla="*/ 0 w 25"/>
                <a:gd name="T7" fmla="*/ 26 h 37"/>
                <a:gd name="T8" fmla="*/ 6 w 25"/>
                <a:gd name="T9" fmla="*/ 16 h 37"/>
                <a:gd name="T10" fmla="*/ 19 w 25"/>
                <a:gd name="T11" fmla="*/ 15 h 37"/>
                <a:gd name="T12" fmla="*/ 19 w 25"/>
                <a:gd name="T13" fmla="*/ 14 h 37"/>
                <a:gd name="T14" fmla="*/ 13 w 25"/>
                <a:gd name="T15" fmla="*/ 5 h 37"/>
                <a:gd name="T16" fmla="*/ 2 w 25"/>
                <a:gd name="T17" fmla="*/ 7 h 37"/>
                <a:gd name="T18" fmla="*/ 2 w 25"/>
                <a:gd name="T19" fmla="*/ 3 h 37"/>
                <a:gd name="T20" fmla="*/ 15 w 25"/>
                <a:gd name="T21" fmla="*/ 0 h 37"/>
                <a:gd name="T22" fmla="*/ 23 w 25"/>
                <a:gd name="T23" fmla="*/ 3 h 37"/>
                <a:gd name="T24" fmla="*/ 25 w 25"/>
                <a:gd name="T25" fmla="*/ 14 h 37"/>
                <a:gd name="T26" fmla="*/ 25 w 25"/>
                <a:gd name="T27" fmla="*/ 36 h 37"/>
                <a:gd name="T28" fmla="*/ 19 w 25"/>
                <a:gd name="T29" fmla="*/ 36 h 37"/>
                <a:gd name="T30" fmla="*/ 19 w 25"/>
                <a:gd name="T31" fmla="*/ 19 h 37"/>
                <a:gd name="T32" fmla="*/ 5 w 25"/>
                <a:gd name="T33" fmla="*/ 26 h 37"/>
                <a:gd name="T34" fmla="*/ 10 w 25"/>
                <a:gd name="T35" fmla="*/ 32 h 37"/>
                <a:gd name="T36" fmla="*/ 19 w 25"/>
                <a:gd name="T37" fmla="*/ 30 h 37"/>
                <a:gd name="T38" fmla="*/ 19 w 25"/>
                <a:gd name="T39"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7">
                  <a:moveTo>
                    <a:pt x="19" y="36"/>
                  </a:moveTo>
                  <a:cubicBezTo>
                    <a:pt x="19" y="33"/>
                    <a:pt x="19" y="33"/>
                    <a:pt x="19" y="33"/>
                  </a:cubicBezTo>
                  <a:cubicBezTo>
                    <a:pt x="15" y="36"/>
                    <a:pt x="12" y="37"/>
                    <a:pt x="9" y="37"/>
                  </a:cubicBezTo>
                  <a:cubicBezTo>
                    <a:pt x="4" y="37"/>
                    <a:pt x="0" y="34"/>
                    <a:pt x="0" y="26"/>
                  </a:cubicBezTo>
                  <a:cubicBezTo>
                    <a:pt x="0" y="20"/>
                    <a:pt x="2" y="17"/>
                    <a:pt x="6" y="16"/>
                  </a:cubicBezTo>
                  <a:cubicBezTo>
                    <a:pt x="9" y="15"/>
                    <a:pt x="12" y="15"/>
                    <a:pt x="19" y="15"/>
                  </a:cubicBezTo>
                  <a:cubicBezTo>
                    <a:pt x="19" y="14"/>
                    <a:pt x="19" y="14"/>
                    <a:pt x="19" y="14"/>
                  </a:cubicBezTo>
                  <a:cubicBezTo>
                    <a:pt x="19" y="8"/>
                    <a:pt x="20" y="5"/>
                    <a:pt x="13" y="5"/>
                  </a:cubicBezTo>
                  <a:cubicBezTo>
                    <a:pt x="10" y="5"/>
                    <a:pt x="7" y="6"/>
                    <a:pt x="2" y="7"/>
                  </a:cubicBezTo>
                  <a:cubicBezTo>
                    <a:pt x="2" y="3"/>
                    <a:pt x="2" y="3"/>
                    <a:pt x="2" y="3"/>
                  </a:cubicBezTo>
                  <a:cubicBezTo>
                    <a:pt x="7" y="1"/>
                    <a:pt x="11" y="0"/>
                    <a:pt x="15" y="0"/>
                  </a:cubicBezTo>
                  <a:cubicBezTo>
                    <a:pt x="19" y="0"/>
                    <a:pt x="21" y="1"/>
                    <a:pt x="23" y="3"/>
                  </a:cubicBezTo>
                  <a:cubicBezTo>
                    <a:pt x="24" y="5"/>
                    <a:pt x="25" y="7"/>
                    <a:pt x="25" y="14"/>
                  </a:cubicBezTo>
                  <a:cubicBezTo>
                    <a:pt x="25" y="36"/>
                    <a:pt x="25" y="36"/>
                    <a:pt x="25" y="36"/>
                  </a:cubicBezTo>
                  <a:lnTo>
                    <a:pt x="19" y="36"/>
                  </a:lnTo>
                  <a:close/>
                  <a:moveTo>
                    <a:pt x="19" y="19"/>
                  </a:moveTo>
                  <a:cubicBezTo>
                    <a:pt x="8" y="20"/>
                    <a:pt x="5" y="21"/>
                    <a:pt x="5" y="26"/>
                  </a:cubicBezTo>
                  <a:cubicBezTo>
                    <a:pt x="5" y="30"/>
                    <a:pt x="7" y="32"/>
                    <a:pt x="10" y="32"/>
                  </a:cubicBezTo>
                  <a:cubicBezTo>
                    <a:pt x="13" y="32"/>
                    <a:pt x="19" y="30"/>
                    <a:pt x="19" y="30"/>
                  </a:cubicBezTo>
                  <a:lnTo>
                    <a:pt x="19" y="1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34"/>
            <p:cNvSpPr>
              <a:spLocks/>
            </p:cNvSpPr>
            <p:nvPr userDrawn="1"/>
          </p:nvSpPr>
          <p:spPr bwMode="auto">
            <a:xfrm>
              <a:off x="-844831" y="950027"/>
              <a:ext cx="47625" cy="98425"/>
            </a:xfrm>
            <a:custGeom>
              <a:avLst/>
              <a:gdLst>
                <a:gd name="T0" fmla="*/ 15 w 17"/>
                <a:gd name="T1" fmla="*/ 5 h 35"/>
                <a:gd name="T2" fmla="*/ 6 w 17"/>
                <a:gd name="T3" fmla="*/ 7 h 35"/>
                <a:gd name="T4" fmla="*/ 6 w 17"/>
                <a:gd name="T5" fmla="*/ 35 h 35"/>
                <a:gd name="T6" fmla="*/ 0 w 17"/>
                <a:gd name="T7" fmla="*/ 35 h 35"/>
                <a:gd name="T8" fmla="*/ 0 w 17"/>
                <a:gd name="T9" fmla="*/ 0 h 35"/>
                <a:gd name="T10" fmla="*/ 5 w 17"/>
                <a:gd name="T11" fmla="*/ 0 h 35"/>
                <a:gd name="T12" fmla="*/ 5 w 17"/>
                <a:gd name="T13" fmla="*/ 3 h 35"/>
                <a:gd name="T14" fmla="*/ 15 w 17"/>
                <a:gd name="T15" fmla="*/ 0 h 35"/>
                <a:gd name="T16" fmla="*/ 17 w 17"/>
                <a:gd name="T17" fmla="*/ 0 h 35"/>
                <a:gd name="T18" fmla="*/ 17 w 17"/>
                <a:gd name="T19" fmla="*/ 5 h 35"/>
                <a:gd name="T20" fmla="*/ 15 w 17"/>
                <a:gd name="T21" fmla="*/ 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35">
                  <a:moveTo>
                    <a:pt x="15" y="5"/>
                  </a:moveTo>
                  <a:cubicBezTo>
                    <a:pt x="12" y="5"/>
                    <a:pt x="9" y="5"/>
                    <a:pt x="6" y="7"/>
                  </a:cubicBezTo>
                  <a:cubicBezTo>
                    <a:pt x="6" y="35"/>
                    <a:pt x="6" y="35"/>
                    <a:pt x="6" y="35"/>
                  </a:cubicBezTo>
                  <a:cubicBezTo>
                    <a:pt x="0" y="35"/>
                    <a:pt x="0" y="35"/>
                    <a:pt x="0" y="35"/>
                  </a:cubicBezTo>
                  <a:cubicBezTo>
                    <a:pt x="0" y="0"/>
                    <a:pt x="0" y="0"/>
                    <a:pt x="0" y="0"/>
                  </a:cubicBezTo>
                  <a:cubicBezTo>
                    <a:pt x="5" y="0"/>
                    <a:pt x="5" y="0"/>
                    <a:pt x="5" y="0"/>
                  </a:cubicBezTo>
                  <a:cubicBezTo>
                    <a:pt x="5" y="3"/>
                    <a:pt x="5" y="3"/>
                    <a:pt x="5" y="3"/>
                  </a:cubicBezTo>
                  <a:cubicBezTo>
                    <a:pt x="9" y="1"/>
                    <a:pt x="12" y="0"/>
                    <a:pt x="15" y="0"/>
                  </a:cubicBezTo>
                  <a:cubicBezTo>
                    <a:pt x="15" y="0"/>
                    <a:pt x="16" y="0"/>
                    <a:pt x="17" y="0"/>
                  </a:cubicBezTo>
                  <a:cubicBezTo>
                    <a:pt x="17" y="5"/>
                    <a:pt x="17" y="5"/>
                    <a:pt x="17" y="5"/>
                  </a:cubicBezTo>
                  <a:cubicBezTo>
                    <a:pt x="16" y="5"/>
                    <a:pt x="15" y="5"/>
                    <a:pt x="15" y="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35"/>
            <p:cNvSpPr>
              <a:spLocks noEditPoints="1"/>
            </p:cNvSpPr>
            <p:nvPr userDrawn="1"/>
          </p:nvSpPr>
          <p:spPr bwMode="auto">
            <a:xfrm>
              <a:off x="-790856" y="899227"/>
              <a:ext cx="80962" cy="152400"/>
            </a:xfrm>
            <a:custGeom>
              <a:avLst/>
              <a:gdLst>
                <a:gd name="T0" fmla="*/ 24 w 29"/>
                <a:gd name="T1" fmla="*/ 53 h 54"/>
                <a:gd name="T2" fmla="*/ 24 w 29"/>
                <a:gd name="T3" fmla="*/ 50 h 54"/>
                <a:gd name="T4" fmla="*/ 12 w 29"/>
                <a:gd name="T5" fmla="*/ 54 h 54"/>
                <a:gd name="T6" fmla="*/ 0 w 29"/>
                <a:gd name="T7" fmla="*/ 36 h 54"/>
                <a:gd name="T8" fmla="*/ 13 w 29"/>
                <a:gd name="T9" fmla="*/ 17 h 54"/>
                <a:gd name="T10" fmla="*/ 24 w 29"/>
                <a:gd name="T11" fmla="*/ 21 h 54"/>
                <a:gd name="T12" fmla="*/ 24 w 29"/>
                <a:gd name="T13" fmla="*/ 0 h 54"/>
                <a:gd name="T14" fmla="*/ 29 w 29"/>
                <a:gd name="T15" fmla="*/ 0 h 54"/>
                <a:gd name="T16" fmla="*/ 29 w 29"/>
                <a:gd name="T17" fmla="*/ 53 h 54"/>
                <a:gd name="T18" fmla="*/ 24 w 29"/>
                <a:gd name="T19" fmla="*/ 53 h 54"/>
                <a:gd name="T20" fmla="*/ 24 w 29"/>
                <a:gd name="T21" fmla="*/ 25 h 54"/>
                <a:gd name="T22" fmla="*/ 14 w 29"/>
                <a:gd name="T23" fmla="*/ 22 h 54"/>
                <a:gd name="T24" fmla="*/ 6 w 29"/>
                <a:gd name="T25" fmla="*/ 35 h 54"/>
                <a:gd name="T26" fmla="*/ 14 w 29"/>
                <a:gd name="T27" fmla="*/ 49 h 54"/>
                <a:gd name="T28" fmla="*/ 24 w 29"/>
                <a:gd name="T29" fmla="*/ 47 h 54"/>
                <a:gd name="T30" fmla="*/ 24 w 29"/>
                <a:gd name="T31" fmla="*/ 2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54">
                  <a:moveTo>
                    <a:pt x="24" y="53"/>
                  </a:moveTo>
                  <a:cubicBezTo>
                    <a:pt x="24" y="50"/>
                    <a:pt x="24" y="50"/>
                    <a:pt x="24" y="50"/>
                  </a:cubicBezTo>
                  <a:cubicBezTo>
                    <a:pt x="20" y="53"/>
                    <a:pt x="15" y="54"/>
                    <a:pt x="12" y="54"/>
                  </a:cubicBezTo>
                  <a:cubicBezTo>
                    <a:pt x="5" y="54"/>
                    <a:pt x="0" y="47"/>
                    <a:pt x="0" y="36"/>
                  </a:cubicBezTo>
                  <a:cubicBezTo>
                    <a:pt x="0" y="25"/>
                    <a:pt x="5" y="17"/>
                    <a:pt x="13" y="17"/>
                  </a:cubicBezTo>
                  <a:cubicBezTo>
                    <a:pt x="17" y="17"/>
                    <a:pt x="21" y="19"/>
                    <a:pt x="24" y="21"/>
                  </a:cubicBezTo>
                  <a:cubicBezTo>
                    <a:pt x="24" y="0"/>
                    <a:pt x="24" y="0"/>
                    <a:pt x="24" y="0"/>
                  </a:cubicBezTo>
                  <a:cubicBezTo>
                    <a:pt x="29" y="0"/>
                    <a:pt x="29" y="0"/>
                    <a:pt x="29" y="0"/>
                  </a:cubicBezTo>
                  <a:cubicBezTo>
                    <a:pt x="29" y="53"/>
                    <a:pt x="29" y="53"/>
                    <a:pt x="29" y="53"/>
                  </a:cubicBezTo>
                  <a:lnTo>
                    <a:pt x="24" y="53"/>
                  </a:lnTo>
                  <a:close/>
                  <a:moveTo>
                    <a:pt x="24" y="25"/>
                  </a:moveTo>
                  <a:cubicBezTo>
                    <a:pt x="19" y="23"/>
                    <a:pt x="17" y="22"/>
                    <a:pt x="14" y="22"/>
                  </a:cubicBezTo>
                  <a:cubicBezTo>
                    <a:pt x="9" y="22"/>
                    <a:pt x="6" y="27"/>
                    <a:pt x="6" y="35"/>
                  </a:cubicBezTo>
                  <a:cubicBezTo>
                    <a:pt x="6" y="45"/>
                    <a:pt x="9" y="49"/>
                    <a:pt x="14" y="49"/>
                  </a:cubicBezTo>
                  <a:cubicBezTo>
                    <a:pt x="16" y="49"/>
                    <a:pt x="19" y="49"/>
                    <a:pt x="24" y="47"/>
                  </a:cubicBezTo>
                  <a:lnTo>
                    <a:pt x="24" y="2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 name="Freeform 36"/>
            <p:cNvSpPr>
              <a:spLocks/>
            </p:cNvSpPr>
            <p:nvPr userDrawn="1"/>
          </p:nvSpPr>
          <p:spPr bwMode="auto">
            <a:xfrm>
              <a:off x="-687668" y="946852"/>
              <a:ext cx="65087" cy="104775"/>
            </a:xfrm>
            <a:custGeom>
              <a:avLst/>
              <a:gdLst>
                <a:gd name="T0" fmla="*/ 11 w 23"/>
                <a:gd name="T1" fmla="*/ 37 h 37"/>
                <a:gd name="T2" fmla="*/ 0 w 23"/>
                <a:gd name="T3" fmla="*/ 35 h 37"/>
                <a:gd name="T4" fmla="*/ 1 w 23"/>
                <a:gd name="T5" fmla="*/ 31 h 37"/>
                <a:gd name="T6" fmla="*/ 9 w 23"/>
                <a:gd name="T7" fmla="*/ 32 h 37"/>
                <a:gd name="T8" fmla="*/ 17 w 23"/>
                <a:gd name="T9" fmla="*/ 27 h 37"/>
                <a:gd name="T10" fmla="*/ 11 w 23"/>
                <a:gd name="T11" fmla="*/ 21 h 37"/>
                <a:gd name="T12" fmla="*/ 0 w 23"/>
                <a:gd name="T13" fmla="*/ 11 h 37"/>
                <a:gd name="T14" fmla="*/ 12 w 23"/>
                <a:gd name="T15" fmla="*/ 0 h 37"/>
                <a:gd name="T16" fmla="*/ 21 w 23"/>
                <a:gd name="T17" fmla="*/ 2 h 37"/>
                <a:gd name="T18" fmla="*/ 20 w 23"/>
                <a:gd name="T19" fmla="*/ 6 h 37"/>
                <a:gd name="T20" fmla="*/ 12 w 23"/>
                <a:gd name="T21" fmla="*/ 5 h 37"/>
                <a:gd name="T22" fmla="*/ 6 w 23"/>
                <a:gd name="T23" fmla="*/ 10 h 37"/>
                <a:gd name="T24" fmla="*/ 23 w 23"/>
                <a:gd name="T25" fmla="*/ 26 h 37"/>
                <a:gd name="T26" fmla="*/ 11 w 23"/>
                <a:gd name="T2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37">
                  <a:moveTo>
                    <a:pt x="11" y="37"/>
                  </a:moveTo>
                  <a:cubicBezTo>
                    <a:pt x="7" y="37"/>
                    <a:pt x="4" y="37"/>
                    <a:pt x="0" y="35"/>
                  </a:cubicBezTo>
                  <a:cubicBezTo>
                    <a:pt x="1" y="31"/>
                    <a:pt x="1" y="31"/>
                    <a:pt x="1" y="31"/>
                  </a:cubicBezTo>
                  <a:cubicBezTo>
                    <a:pt x="5" y="32"/>
                    <a:pt x="7" y="32"/>
                    <a:pt x="9" y="32"/>
                  </a:cubicBezTo>
                  <a:cubicBezTo>
                    <a:pt x="14" y="32"/>
                    <a:pt x="17" y="30"/>
                    <a:pt x="17" y="27"/>
                  </a:cubicBezTo>
                  <a:cubicBezTo>
                    <a:pt x="17" y="24"/>
                    <a:pt x="16" y="22"/>
                    <a:pt x="11" y="21"/>
                  </a:cubicBezTo>
                  <a:cubicBezTo>
                    <a:pt x="5" y="19"/>
                    <a:pt x="0" y="17"/>
                    <a:pt x="0" y="11"/>
                  </a:cubicBezTo>
                  <a:cubicBezTo>
                    <a:pt x="0" y="4"/>
                    <a:pt x="5" y="0"/>
                    <a:pt x="12" y="0"/>
                  </a:cubicBezTo>
                  <a:cubicBezTo>
                    <a:pt x="14" y="0"/>
                    <a:pt x="18" y="1"/>
                    <a:pt x="21" y="2"/>
                  </a:cubicBezTo>
                  <a:cubicBezTo>
                    <a:pt x="20" y="6"/>
                    <a:pt x="20" y="6"/>
                    <a:pt x="20" y="6"/>
                  </a:cubicBezTo>
                  <a:cubicBezTo>
                    <a:pt x="17" y="5"/>
                    <a:pt x="14" y="5"/>
                    <a:pt x="12" y="5"/>
                  </a:cubicBezTo>
                  <a:cubicBezTo>
                    <a:pt x="8" y="5"/>
                    <a:pt x="6" y="7"/>
                    <a:pt x="6" y="10"/>
                  </a:cubicBezTo>
                  <a:cubicBezTo>
                    <a:pt x="6" y="18"/>
                    <a:pt x="23" y="14"/>
                    <a:pt x="23" y="26"/>
                  </a:cubicBezTo>
                  <a:cubicBezTo>
                    <a:pt x="23" y="33"/>
                    <a:pt x="18" y="37"/>
                    <a:pt x="11" y="3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 name="Freeform 37"/>
            <p:cNvSpPr>
              <a:spLocks noEditPoints="1"/>
            </p:cNvSpPr>
            <p:nvPr userDrawn="1"/>
          </p:nvSpPr>
          <p:spPr bwMode="auto">
            <a:xfrm>
              <a:off x="-1975131" y="1118302"/>
              <a:ext cx="19050" cy="141288"/>
            </a:xfrm>
            <a:custGeom>
              <a:avLst/>
              <a:gdLst>
                <a:gd name="T0" fmla="*/ 4 w 7"/>
                <a:gd name="T1" fmla="*/ 7 h 50"/>
                <a:gd name="T2" fmla="*/ 0 w 7"/>
                <a:gd name="T3" fmla="*/ 3 h 50"/>
                <a:gd name="T4" fmla="*/ 4 w 7"/>
                <a:gd name="T5" fmla="*/ 0 h 50"/>
                <a:gd name="T6" fmla="*/ 7 w 7"/>
                <a:gd name="T7" fmla="*/ 3 h 50"/>
                <a:gd name="T8" fmla="*/ 4 w 7"/>
                <a:gd name="T9" fmla="*/ 7 h 50"/>
                <a:gd name="T10" fmla="*/ 1 w 7"/>
                <a:gd name="T11" fmla="*/ 15 h 50"/>
                <a:gd name="T12" fmla="*/ 7 w 7"/>
                <a:gd name="T13" fmla="*/ 15 h 50"/>
                <a:gd name="T14" fmla="*/ 7 w 7"/>
                <a:gd name="T15" fmla="*/ 50 h 50"/>
                <a:gd name="T16" fmla="*/ 1 w 7"/>
                <a:gd name="T17" fmla="*/ 50 h 50"/>
                <a:gd name="T18" fmla="*/ 1 w 7"/>
                <a:gd name="T19" fmla="*/ 1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0">
                  <a:moveTo>
                    <a:pt x="4" y="7"/>
                  </a:moveTo>
                  <a:cubicBezTo>
                    <a:pt x="2" y="7"/>
                    <a:pt x="0" y="6"/>
                    <a:pt x="0" y="3"/>
                  </a:cubicBezTo>
                  <a:cubicBezTo>
                    <a:pt x="0" y="2"/>
                    <a:pt x="2" y="0"/>
                    <a:pt x="4" y="0"/>
                  </a:cubicBezTo>
                  <a:cubicBezTo>
                    <a:pt x="6" y="0"/>
                    <a:pt x="7" y="1"/>
                    <a:pt x="7" y="3"/>
                  </a:cubicBezTo>
                  <a:cubicBezTo>
                    <a:pt x="7" y="5"/>
                    <a:pt x="6" y="7"/>
                    <a:pt x="4" y="7"/>
                  </a:cubicBezTo>
                  <a:moveTo>
                    <a:pt x="1" y="15"/>
                  </a:moveTo>
                  <a:cubicBezTo>
                    <a:pt x="7" y="15"/>
                    <a:pt x="7" y="15"/>
                    <a:pt x="7" y="15"/>
                  </a:cubicBezTo>
                  <a:cubicBezTo>
                    <a:pt x="7" y="50"/>
                    <a:pt x="7" y="50"/>
                    <a:pt x="7" y="50"/>
                  </a:cubicBezTo>
                  <a:cubicBezTo>
                    <a:pt x="1" y="50"/>
                    <a:pt x="1" y="50"/>
                    <a:pt x="1" y="50"/>
                  </a:cubicBezTo>
                  <a:lnTo>
                    <a:pt x="1" y="1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 name="Freeform 38"/>
            <p:cNvSpPr>
              <a:spLocks/>
            </p:cNvSpPr>
            <p:nvPr userDrawn="1"/>
          </p:nvSpPr>
          <p:spPr bwMode="auto">
            <a:xfrm>
              <a:off x="-1927506" y="1157989"/>
              <a:ext cx="122237" cy="101600"/>
            </a:xfrm>
            <a:custGeom>
              <a:avLst/>
              <a:gdLst>
                <a:gd name="T0" fmla="*/ 39 w 44"/>
                <a:gd name="T1" fmla="*/ 36 h 36"/>
                <a:gd name="T2" fmla="*/ 39 w 44"/>
                <a:gd name="T3" fmla="*/ 14 h 36"/>
                <a:gd name="T4" fmla="*/ 34 w 44"/>
                <a:gd name="T5" fmla="*/ 5 h 36"/>
                <a:gd name="T6" fmla="*/ 25 w 44"/>
                <a:gd name="T7" fmla="*/ 7 h 36"/>
                <a:gd name="T8" fmla="*/ 25 w 44"/>
                <a:gd name="T9" fmla="*/ 13 h 36"/>
                <a:gd name="T10" fmla="*/ 25 w 44"/>
                <a:gd name="T11" fmla="*/ 36 h 36"/>
                <a:gd name="T12" fmla="*/ 19 w 44"/>
                <a:gd name="T13" fmla="*/ 36 h 36"/>
                <a:gd name="T14" fmla="*/ 19 w 44"/>
                <a:gd name="T15" fmla="*/ 14 h 36"/>
                <a:gd name="T16" fmla="*/ 14 w 44"/>
                <a:gd name="T17" fmla="*/ 5 h 36"/>
                <a:gd name="T18" fmla="*/ 6 w 44"/>
                <a:gd name="T19" fmla="*/ 7 h 36"/>
                <a:gd name="T20" fmla="*/ 6 w 44"/>
                <a:gd name="T21" fmla="*/ 36 h 36"/>
                <a:gd name="T22" fmla="*/ 0 w 44"/>
                <a:gd name="T23" fmla="*/ 36 h 36"/>
                <a:gd name="T24" fmla="*/ 0 w 44"/>
                <a:gd name="T25" fmla="*/ 1 h 36"/>
                <a:gd name="T26" fmla="*/ 6 w 44"/>
                <a:gd name="T27" fmla="*/ 1 h 36"/>
                <a:gd name="T28" fmla="*/ 6 w 44"/>
                <a:gd name="T29" fmla="*/ 4 h 36"/>
                <a:gd name="T30" fmla="*/ 17 w 44"/>
                <a:gd name="T31" fmla="*/ 0 h 36"/>
                <a:gd name="T32" fmla="*/ 24 w 44"/>
                <a:gd name="T33" fmla="*/ 4 h 36"/>
                <a:gd name="T34" fmla="*/ 36 w 44"/>
                <a:gd name="T35" fmla="*/ 0 h 36"/>
                <a:gd name="T36" fmla="*/ 44 w 44"/>
                <a:gd name="T37" fmla="*/ 13 h 36"/>
                <a:gd name="T38" fmla="*/ 44 w 44"/>
                <a:gd name="T39" fmla="*/ 36 h 36"/>
                <a:gd name="T40" fmla="*/ 39 w 44"/>
                <a:gd name="T4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36">
                  <a:moveTo>
                    <a:pt x="39" y="36"/>
                  </a:moveTo>
                  <a:cubicBezTo>
                    <a:pt x="39" y="14"/>
                    <a:pt x="39" y="14"/>
                    <a:pt x="39" y="14"/>
                  </a:cubicBezTo>
                  <a:cubicBezTo>
                    <a:pt x="39" y="9"/>
                    <a:pt x="39" y="5"/>
                    <a:pt x="34" y="5"/>
                  </a:cubicBezTo>
                  <a:cubicBezTo>
                    <a:pt x="31" y="5"/>
                    <a:pt x="30" y="5"/>
                    <a:pt x="25" y="7"/>
                  </a:cubicBezTo>
                  <a:cubicBezTo>
                    <a:pt x="25" y="9"/>
                    <a:pt x="25" y="11"/>
                    <a:pt x="25" y="13"/>
                  </a:cubicBezTo>
                  <a:cubicBezTo>
                    <a:pt x="25" y="36"/>
                    <a:pt x="25" y="36"/>
                    <a:pt x="25" y="36"/>
                  </a:cubicBezTo>
                  <a:cubicBezTo>
                    <a:pt x="19" y="36"/>
                    <a:pt x="19" y="36"/>
                    <a:pt x="19" y="36"/>
                  </a:cubicBezTo>
                  <a:cubicBezTo>
                    <a:pt x="19" y="14"/>
                    <a:pt x="19" y="14"/>
                    <a:pt x="19" y="14"/>
                  </a:cubicBezTo>
                  <a:cubicBezTo>
                    <a:pt x="19" y="9"/>
                    <a:pt x="20" y="5"/>
                    <a:pt x="14" y="5"/>
                  </a:cubicBezTo>
                  <a:cubicBezTo>
                    <a:pt x="12" y="5"/>
                    <a:pt x="11" y="5"/>
                    <a:pt x="6" y="7"/>
                  </a:cubicBezTo>
                  <a:cubicBezTo>
                    <a:pt x="6" y="36"/>
                    <a:pt x="6" y="36"/>
                    <a:pt x="6" y="36"/>
                  </a:cubicBezTo>
                  <a:cubicBezTo>
                    <a:pt x="0" y="36"/>
                    <a:pt x="0" y="36"/>
                    <a:pt x="0" y="36"/>
                  </a:cubicBezTo>
                  <a:cubicBezTo>
                    <a:pt x="0" y="1"/>
                    <a:pt x="0" y="1"/>
                    <a:pt x="0" y="1"/>
                  </a:cubicBezTo>
                  <a:cubicBezTo>
                    <a:pt x="6" y="1"/>
                    <a:pt x="6" y="1"/>
                    <a:pt x="6" y="1"/>
                  </a:cubicBezTo>
                  <a:cubicBezTo>
                    <a:pt x="6" y="4"/>
                    <a:pt x="6" y="4"/>
                    <a:pt x="6" y="4"/>
                  </a:cubicBezTo>
                  <a:cubicBezTo>
                    <a:pt x="11" y="1"/>
                    <a:pt x="14" y="0"/>
                    <a:pt x="17" y="0"/>
                  </a:cubicBezTo>
                  <a:cubicBezTo>
                    <a:pt x="20" y="0"/>
                    <a:pt x="23" y="1"/>
                    <a:pt x="24" y="4"/>
                  </a:cubicBezTo>
                  <a:cubicBezTo>
                    <a:pt x="27" y="3"/>
                    <a:pt x="32" y="0"/>
                    <a:pt x="36" y="0"/>
                  </a:cubicBezTo>
                  <a:cubicBezTo>
                    <a:pt x="44" y="0"/>
                    <a:pt x="44" y="6"/>
                    <a:pt x="44" y="13"/>
                  </a:cubicBezTo>
                  <a:cubicBezTo>
                    <a:pt x="44" y="36"/>
                    <a:pt x="44" y="36"/>
                    <a:pt x="44" y="36"/>
                  </a:cubicBezTo>
                  <a:lnTo>
                    <a:pt x="39"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 name="Freeform 39"/>
            <p:cNvSpPr>
              <a:spLocks noEditPoints="1"/>
            </p:cNvSpPr>
            <p:nvPr userDrawn="1"/>
          </p:nvSpPr>
          <p:spPr bwMode="auto">
            <a:xfrm>
              <a:off x="-1776693" y="1157989"/>
              <a:ext cx="84137" cy="142875"/>
            </a:xfrm>
            <a:custGeom>
              <a:avLst/>
              <a:gdLst>
                <a:gd name="T0" fmla="*/ 17 w 30"/>
                <a:gd name="T1" fmla="*/ 37 h 51"/>
                <a:gd name="T2" fmla="*/ 6 w 30"/>
                <a:gd name="T3" fmla="*/ 33 h 51"/>
                <a:gd name="T4" fmla="*/ 6 w 30"/>
                <a:gd name="T5" fmla="*/ 51 h 51"/>
                <a:gd name="T6" fmla="*/ 0 w 30"/>
                <a:gd name="T7" fmla="*/ 51 h 51"/>
                <a:gd name="T8" fmla="*/ 0 w 30"/>
                <a:gd name="T9" fmla="*/ 1 h 51"/>
                <a:gd name="T10" fmla="*/ 6 w 30"/>
                <a:gd name="T11" fmla="*/ 1 h 51"/>
                <a:gd name="T12" fmla="*/ 6 w 30"/>
                <a:gd name="T13" fmla="*/ 4 h 51"/>
                <a:gd name="T14" fmla="*/ 18 w 30"/>
                <a:gd name="T15" fmla="*/ 0 h 51"/>
                <a:gd name="T16" fmla="*/ 30 w 30"/>
                <a:gd name="T17" fmla="*/ 18 h 51"/>
                <a:gd name="T18" fmla="*/ 17 w 30"/>
                <a:gd name="T19" fmla="*/ 37 h 51"/>
                <a:gd name="T20" fmla="*/ 16 w 30"/>
                <a:gd name="T21" fmla="*/ 5 h 51"/>
                <a:gd name="T22" fmla="*/ 6 w 30"/>
                <a:gd name="T23" fmla="*/ 7 h 51"/>
                <a:gd name="T24" fmla="*/ 6 w 30"/>
                <a:gd name="T25" fmla="*/ 29 h 51"/>
                <a:gd name="T26" fmla="*/ 15 w 30"/>
                <a:gd name="T27" fmla="*/ 32 h 51"/>
                <a:gd name="T28" fmla="*/ 24 w 30"/>
                <a:gd name="T29" fmla="*/ 19 h 51"/>
                <a:gd name="T30" fmla="*/ 16 w 30"/>
                <a:gd name="T31"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51">
                  <a:moveTo>
                    <a:pt x="17" y="37"/>
                  </a:moveTo>
                  <a:cubicBezTo>
                    <a:pt x="13" y="37"/>
                    <a:pt x="9" y="35"/>
                    <a:pt x="6" y="33"/>
                  </a:cubicBezTo>
                  <a:cubicBezTo>
                    <a:pt x="6" y="51"/>
                    <a:pt x="6" y="51"/>
                    <a:pt x="6" y="51"/>
                  </a:cubicBezTo>
                  <a:cubicBezTo>
                    <a:pt x="0" y="51"/>
                    <a:pt x="0" y="51"/>
                    <a:pt x="0" y="51"/>
                  </a:cubicBezTo>
                  <a:cubicBezTo>
                    <a:pt x="0" y="1"/>
                    <a:pt x="0" y="1"/>
                    <a:pt x="0" y="1"/>
                  </a:cubicBezTo>
                  <a:cubicBezTo>
                    <a:pt x="6" y="1"/>
                    <a:pt x="6" y="1"/>
                    <a:pt x="6" y="1"/>
                  </a:cubicBezTo>
                  <a:cubicBezTo>
                    <a:pt x="6" y="4"/>
                    <a:pt x="6" y="4"/>
                    <a:pt x="6" y="4"/>
                  </a:cubicBezTo>
                  <a:cubicBezTo>
                    <a:pt x="10" y="1"/>
                    <a:pt x="14" y="0"/>
                    <a:pt x="18" y="0"/>
                  </a:cubicBezTo>
                  <a:cubicBezTo>
                    <a:pt x="25" y="0"/>
                    <a:pt x="30" y="7"/>
                    <a:pt x="30" y="18"/>
                  </a:cubicBezTo>
                  <a:cubicBezTo>
                    <a:pt x="30" y="29"/>
                    <a:pt x="24" y="37"/>
                    <a:pt x="17" y="37"/>
                  </a:cubicBezTo>
                  <a:moveTo>
                    <a:pt x="16" y="5"/>
                  </a:moveTo>
                  <a:cubicBezTo>
                    <a:pt x="13" y="5"/>
                    <a:pt x="11" y="6"/>
                    <a:pt x="6" y="7"/>
                  </a:cubicBezTo>
                  <a:cubicBezTo>
                    <a:pt x="6" y="29"/>
                    <a:pt x="6" y="29"/>
                    <a:pt x="6" y="29"/>
                  </a:cubicBezTo>
                  <a:cubicBezTo>
                    <a:pt x="11" y="31"/>
                    <a:pt x="13" y="32"/>
                    <a:pt x="15" y="32"/>
                  </a:cubicBezTo>
                  <a:cubicBezTo>
                    <a:pt x="21" y="32"/>
                    <a:pt x="24" y="27"/>
                    <a:pt x="24" y="19"/>
                  </a:cubicBezTo>
                  <a:cubicBezTo>
                    <a:pt x="24" y="9"/>
                    <a:pt x="21" y="5"/>
                    <a:pt x="16" y="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 name="Freeform 40"/>
            <p:cNvSpPr>
              <a:spLocks/>
            </p:cNvSpPr>
            <p:nvPr userDrawn="1"/>
          </p:nvSpPr>
          <p:spPr bwMode="auto">
            <a:xfrm>
              <a:off x="-1670331" y="1157989"/>
              <a:ext cx="46037" cy="101600"/>
            </a:xfrm>
            <a:custGeom>
              <a:avLst/>
              <a:gdLst>
                <a:gd name="T0" fmla="*/ 15 w 16"/>
                <a:gd name="T1" fmla="*/ 5 h 36"/>
                <a:gd name="T2" fmla="*/ 6 w 16"/>
                <a:gd name="T3" fmla="*/ 8 h 36"/>
                <a:gd name="T4" fmla="*/ 6 w 16"/>
                <a:gd name="T5" fmla="*/ 36 h 36"/>
                <a:gd name="T6" fmla="*/ 0 w 16"/>
                <a:gd name="T7" fmla="*/ 36 h 36"/>
                <a:gd name="T8" fmla="*/ 0 w 16"/>
                <a:gd name="T9" fmla="*/ 1 h 36"/>
                <a:gd name="T10" fmla="*/ 5 w 16"/>
                <a:gd name="T11" fmla="*/ 1 h 36"/>
                <a:gd name="T12" fmla="*/ 5 w 16"/>
                <a:gd name="T13" fmla="*/ 4 h 36"/>
                <a:gd name="T14" fmla="*/ 15 w 16"/>
                <a:gd name="T15" fmla="*/ 0 h 36"/>
                <a:gd name="T16" fmla="*/ 16 w 16"/>
                <a:gd name="T17" fmla="*/ 0 h 36"/>
                <a:gd name="T18" fmla="*/ 16 w 16"/>
                <a:gd name="T19" fmla="*/ 6 h 36"/>
                <a:gd name="T20" fmla="*/ 15 w 16"/>
                <a:gd name="T21"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36">
                  <a:moveTo>
                    <a:pt x="15" y="5"/>
                  </a:moveTo>
                  <a:cubicBezTo>
                    <a:pt x="12" y="5"/>
                    <a:pt x="9" y="6"/>
                    <a:pt x="6" y="8"/>
                  </a:cubicBezTo>
                  <a:cubicBezTo>
                    <a:pt x="6" y="36"/>
                    <a:pt x="6" y="36"/>
                    <a:pt x="6" y="36"/>
                  </a:cubicBezTo>
                  <a:cubicBezTo>
                    <a:pt x="0" y="36"/>
                    <a:pt x="0" y="36"/>
                    <a:pt x="0" y="36"/>
                  </a:cubicBezTo>
                  <a:cubicBezTo>
                    <a:pt x="0" y="1"/>
                    <a:pt x="0" y="1"/>
                    <a:pt x="0" y="1"/>
                  </a:cubicBezTo>
                  <a:cubicBezTo>
                    <a:pt x="5" y="1"/>
                    <a:pt x="5" y="1"/>
                    <a:pt x="5" y="1"/>
                  </a:cubicBezTo>
                  <a:cubicBezTo>
                    <a:pt x="5" y="4"/>
                    <a:pt x="5" y="4"/>
                    <a:pt x="5" y="4"/>
                  </a:cubicBezTo>
                  <a:cubicBezTo>
                    <a:pt x="9" y="1"/>
                    <a:pt x="11" y="0"/>
                    <a:pt x="15" y="0"/>
                  </a:cubicBezTo>
                  <a:cubicBezTo>
                    <a:pt x="15" y="0"/>
                    <a:pt x="16" y="0"/>
                    <a:pt x="16" y="0"/>
                  </a:cubicBezTo>
                  <a:cubicBezTo>
                    <a:pt x="16" y="6"/>
                    <a:pt x="16" y="6"/>
                    <a:pt x="16" y="6"/>
                  </a:cubicBezTo>
                  <a:cubicBezTo>
                    <a:pt x="15" y="5"/>
                    <a:pt x="15" y="5"/>
                    <a:pt x="15" y="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 name="Freeform 41"/>
            <p:cNvSpPr>
              <a:spLocks noEditPoints="1"/>
            </p:cNvSpPr>
            <p:nvPr userDrawn="1"/>
          </p:nvSpPr>
          <p:spPr bwMode="auto">
            <a:xfrm>
              <a:off x="-1616356" y="1157989"/>
              <a:ext cx="87312" cy="104775"/>
            </a:xfrm>
            <a:custGeom>
              <a:avLst/>
              <a:gdLst>
                <a:gd name="T0" fmla="*/ 16 w 31"/>
                <a:gd name="T1" fmla="*/ 37 h 37"/>
                <a:gd name="T2" fmla="*/ 0 w 31"/>
                <a:gd name="T3" fmla="*/ 18 h 37"/>
                <a:gd name="T4" fmla="*/ 16 w 31"/>
                <a:gd name="T5" fmla="*/ 0 h 37"/>
                <a:gd name="T6" fmla="*/ 31 w 31"/>
                <a:gd name="T7" fmla="*/ 18 h 37"/>
                <a:gd name="T8" fmla="*/ 16 w 31"/>
                <a:gd name="T9" fmla="*/ 37 h 37"/>
                <a:gd name="T10" fmla="*/ 16 w 31"/>
                <a:gd name="T11" fmla="*/ 5 h 37"/>
                <a:gd name="T12" fmla="*/ 6 w 31"/>
                <a:gd name="T13" fmla="*/ 18 h 37"/>
                <a:gd name="T14" fmla="*/ 16 w 31"/>
                <a:gd name="T15" fmla="*/ 32 h 37"/>
                <a:gd name="T16" fmla="*/ 25 w 31"/>
                <a:gd name="T17" fmla="*/ 18 h 37"/>
                <a:gd name="T18" fmla="*/ 16 w 31"/>
                <a:gd name="T19" fmla="*/ 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7">
                  <a:moveTo>
                    <a:pt x="16" y="37"/>
                  </a:moveTo>
                  <a:cubicBezTo>
                    <a:pt x="6" y="37"/>
                    <a:pt x="0" y="30"/>
                    <a:pt x="0" y="18"/>
                  </a:cubicBezTo>
                  <a:cubicBezTo>
                    <a:pt x="0" y="7"/>
                    <a:pt x="6" y="0"/>
                    <a:pt x="16" y="0"/>
                  </a:cubicBezTo>
                  <a:cubicBezTo>
                    <a:pt x="26" y="0"/>
                    <a:pt x="31" y="6"/>
                    <a:pt x="31" y="18"/>
                  </a:cubicBezTo>
                  <a:cubicBezTo>
                    <a:pt x="31" y="30"/>
                    <a:pt x="26" y="37"/>
                    <a:pt x="16" y="37"/>
                  </a:cubicBezTo>
                  <a:moveTo>
                    <a:pt x="16" y="5"/>
                  </a:moveTo>
                  <a:cubicBezTo>
                    <a:pt x="9" y="5"/>
                    <a:pt x="6" y="9"/>
                    <a:pt x="6" y="18"/>
                  </a:cubicBezTo>
                  <a:cubicBezTo>
                    <a:pt x="6" y="28"/>
                    <a:pt x="9" y="32"/>
                    <a:pt x="16" y="32"/>
                  </a:cubicBezTo>
                  <a:cubicBezTo>
                    <a:pt x="22" y="32"/>
                    <a:pt x="25" y="28"/>
                    <a:pt x="25" y="18"/>
                  </a:cubicBezTo>
                  <a:cubicBezTo>
                    <a:pt x="25" y="9"/>
                    <a:pt x="23" y="5"/>
                    <a:pt x="16" y="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 name="Freeform 42"/>
            <p:cNvSpPr>
              <a:spLocks/>
            </p:cNvSpPr>
            <p:nvPr userDrawn="1"/>
          </p:nvSpPr>
          <p:spPr bwMode="auto">
            <a:xfrm>
              <a:off x="-1517931" y="1161164"/>
              <a:ext cx="87312" cy="98425"/>
            </a:xfrm>
            <a:custGeom>
              <a:avLst/>
              <a:gdLst>
                <a:gd name="T0" fmla="*/ 33 w 55"/>
                <a:gd name="T1" fmla="*/ 62 h 62"/>
                <a:gd name="T2" fmla="*/ 21 w 55"/>
                <a:gd name="T3" fmla="*/ 62 h 62"/>
                <a:gd name="T4" fmla="*/ 0 w 55"/>
                <a:gd name="T5" fmla="*/ 0 h 62"/>
                <a:gd name="T6" fmla="*/ 10 w 55"/>
                <a:gd name="T7" fmla="*/ 0 h 62"/>
                <a:gd name="T8" fmla="*/ 28 w 55"/>
                <a:gd name="T9" fmla="*/ 53 h 62"/>
                <a:gd name="T10" fmla="*/ 46 w 55"/>
                <a:gd name="T11" fmla="*/ 0 h 62"/>
                <a:gd name="T12" fmla="*/ 55 w 55"/>
                <a:gd name="T13" fmla="*/ 0 h 62"/>
                <a:gd name="T14" fmla="*/ 33 w 5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62">
                  <a:moveTo>
                    <a:pt x="33" y="62"/>
                  </a:moveTo>
                  <a:lnTo>
                    <a:pt x="21" y="62"/>
                  </a:lnTo>
                  <a:lnTo>
                    <a:pt x="0" y="0"/>
                  </a:lnTo>
                  <a:lnTo>
                    <a:pt x="10" y="0"/>
                  </a:lnTo>
                  <a:lnTo>
                    <a:pt x="28" y="53"/>
                  </a:lnTo>
                  <a:lnTo>
                    <a:pt x="46" y="0"/>
                  </a:lnTo>
                  <a:lnTo>
                    <a:pt x="55" y="0"/>
                  </a:lnTo>
                  <a:lnTo>
                    <a:pt x="33" y="6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Freeform 43"/>
            <p:cNvSpPr>
              <a:spLocks noEditPoints="1"/>
            </p:cNvSpPr>
            <p:nvPr userDrawn="1"/>
          </p:nvSpPr>
          <p:spPr bwMode="auto">
            <a:xfrm>
              <a:off x="-1417918" y="1118302"/>
              <a:ext cx="23812" cy="141288"/>
            </a:xfrm>
            <a:custGeom>
              <a:avLst/>
              <a:gdLst>
                <a:gd name="T0" fmla="*/ 4 w 8"/>
                <a:gd name="T1" fmla="*/ 7 h 50"/>
                <a:gd name="T2" fmla="*/ 0 w 8"/>
                <a:gd name="T3" fmla="*/ 3 h 50"/>
                <a:gd name="T4" fmla="*/ 4 w 8"/>
                <a:gd name="T5" fmla="*/ 0 h 50"/>
                <a:gd name="T6" fmla="*/ 8 w 8"/>
                <a:gd name="T7" fmla="*/ 3 h 50"/>
                <a:gd name="T8" fmla="*/ 4 w 8"/>
                <a:gd name="T9" fmla="*/ 7 h 50"/>
                <a:gd name="T10" fmla="*/ 1 w 8"/>
                <a:gd name="T11" fmla="*/ 15 h 50"/>
                <a:gd name="T12" fmla="*/ 7 w 8"/>
                <a:gd name="T13" fmla="*/ 15 h 50"/>
                <a:gd name="T14" fmla="*/ 7 w 8"/>
                <a:gd name="T15" fmla="*/ 50 h 50"/>
                <a:gd name="T16" fmla="*/ 1 w 8"/>
                <a:gd name="T17" fmla="*/ 50 h 50"/>
                <a:gd name="T18" fmla="*/ 1 w 8"/>
                <a:gd name="T19" fmla="*/ 1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50">
                  <a:moveTo>
                    <a:pt x="4" y="7"/>
                  </a:moveTo>
                  <a:cubicBezTo>
                    <a:pt x="2" y="7"/>
                    <a:pt x="0" y="6"/>
                    <a:pt x="0" y="3"/>
                  </a:cubicBezTo>
                  <a:cubicBezTo>
                    <a:pt x="0" y="2"/>
                    <a:pt x="2" y="0"/>
                    <a:pt x="4" y="0"/>
                  </a:cubicBezTo>
                  <a:cubicBezTo>
                    <a:pt x="6" y="0"/>
                    <a:pt x="8" y="1"/>
                    <a:pt x="8" y="3"/>
                  </a:cubicBezTo>
                  <a:cubicBezTo>
                    <a:pt x="8" y="5"/>
                    <a:pt x="6" y="7"/>
                    <a:pt x="4" y="7"/>
                  </a:cubicBezTo>
                  <a:moveTo>
                    <a:pt x="1" y="15"/>
                  </a:moveTo>
                  <a:cubicBezTo>
                    <a:pt x="7" y="15"/>
                    <a:pt x="7" y="15"/>
                    <a:pt x="7" y="15"/>
                  </a:cubicBezTo>
                  <a:cubicBezTo>
                    <a:pt x="7" y="50"/>
                    <a:pt x="7" y="50"/>
                    <a:pt x="7" y="50"/>
                  </a:cubicBezTo>
                  <a:cubicBezTo>
                    <a:pt x="1" y="50"/>
                    <a:pt x="1" y="50"/>
                    <a:pt x="1" y="50"/>
                  </a:cubicBezTo>
                  <a:lnTo>
                    <a:pt x="1" y="1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 name="Freeform 44"/>
            <p:cNvSpPr>
              <a:spLocks/>
            </p:cNvSpPr>
            <p:nvPr userDrawn="1"/>
          </p:nvSpPr>
          <p:spPr bwMode="auto">
            <a:xfrm>
              <a:off x="-1370293" y="1157989"/>
              <a:ext cx="79375" cy="101600"/>
            </a:xfrm>
            <a:custGeom>
              <a:avLst/>
              <a:gdLst>
                <a:gd name="T0" fmla="*/ 22 w 28"/>
                <a:gd name="T1" fmla="*/ 36 h 36"/>
                <a:gd name="T2" fmla="*/ 22 w 28"/>
                <a:gd name="T3" fmla="*/ 14 h 36"/>
                <a:gd name="T4" fmla="*/ 16 w 28"/>
                <a:gd name="T5" fmla="*/ 5 h 36"/>
                <a:gd name="T6" fmla="*/ 6 w 28"/>
                <a:gd name="T7" fmla="*/ 7 h 36"/>
                <a:gd name="T8" fmla="*/ 6 w 28"/>
                <a:gd name="T9" fmla="*/ 36 h 36"/>
                <a:gd name="T10" fmla="*/ 0 w 28"/>
                <a:gd name="T11" fmla="*/ 36 h 36"/>
                <a:gd name="T12" fmla="*/ 0 w 28"/>
                <a:gd name="T13" fmla="*/ 1 h 36"/>
                <a:gd name="T14" fmla="*/ 6 w 28"/>
                <a:gd name="T15" fmla="*/ 1 h 36"/>
                <a:gd name="T16" fmla="*/ 6 w 28"/>
                <a:gd name="T17" fmla="*/ 4 h 36"/>
                <a:gd name="T18" fmla="*/ 18 w 28"/>
                <a:gd name="T19" fmla="*/ 0 h 36"/>
                <a:gd name="T20" fmla="*/ 26 w 28"/>
                <a:gd name="T21" fmla="*/ 3 h 36"/>
                <a:gd name="T22" fmla="*/ 28 w 28"/>
                <a:gd name="T23" fmla="*/ 13 h 36"/>
                <a:gd name="T24" fmla="*/ 28 w 28"/>
                <a:gd name="T25" fmla="*/ 36 h 36"/>
                <a:gd name="T26" fmla="*/ 22 w 28"/>
                <a:gd name="T2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36">
                  <a:moveTo>
                    <a:pt x="22" y="36"/>
                  </a:moveTo>
                  <a:cubicBezTo>
                    <a:pt x="22" y="14"/>
                    <a:pt x="22" y="14"/>
                    <a:pt x="22" y="14"/>
                  </a:cubicBezTo>
                  <a:cubicBezTo>
                    <a:pt x="22" y="9"/>
                    <a:pt x="22" y="5"/>
                    <a:pt x="16" y="5"/>
                  </a:cubicBezTo>
                  <a:cubicBezTo>
                    <a:pt x="13" y="5"/>
                    <a:pt x="10" y="6"/>
                    <a:pt x="6" y="7"/>
                  </a:cubicBezTo>
                  <a:cubicBezTo>
                    <a:pt x="6" y="36"/>
                    <a:pt x="6" y="36"/>
                    <a:pt x="6" y="36"/>
                  </a:cubicBezTo>
                  <a:cubicBezTo>
                    <a:pt x="0" y="36"/>
                    <a:pt x="0" y="36"/>
                    <a:pt x="0" y="36"/>
                  </a:cubicBezTo>
                  <a:cubicBezTo>
                    <a:pt x="0" y="1"/>
                    <a:pt x="0" y="1"/>
                    <a:pt x="0" y="1"/>
                  </a:cubicBezTo>
                  <a:cubicBezTo>
                    <a:pt x="6" y="1"/>
                    <a:pt x="6" y="1"/>
                    <a:pt x="6" y="1"/>
                  </a:cubicBezTo>
                  <a:cubicBezTo>
                    <a:pt x="6" y="4"/>
                    <a:pt x="6" y="4"/>
                    <a:pt x="6" y="4"/>
                  </a:cubicBezTo>
                  <a:cubicBezTo>
                    <a:pt x="11" y="1"/>
                    <a:pt x="15" y="0"/>
                    <a:pt x="18" y="0"/>
                  </a:cubicBezTo>
                  <a:cubicBezTo>
                    <a:pt x="22" y="0"/>
                    <a:pt x="24" y="1"/>
                    <a:pt x="26" y="3"/>
                  </a:cubicBezTo>
                  <a:cubicBezTo>
                    <a:pt x="27" y="5"/>
                    <a:pt x="28" y="7"/>
                    <a:pt x="28" y="13"/>
                  </a:cubicBezTo>
                  <a:cubicBezTo>
                    <a:pt x="28" y="36"/>
                    <a:pt x="28" y="36"/>
                    <a:pt x="28" y="36"/>
                  </a:cubicBezTo>
                  <a:lnTo>
                    <a:pt x="2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45"/>
            <p:cNvSpPr>
              <a:spLocks noEditPoints="1"/>
            </p:cNvSpPr>
            <p:nvPr userDrawn="1"/>
          </p:nvSpPr>
          <p:spPr bwMode="auto">
            <a:xfrm>
              <a:off x="-1268693" y="1157989"/>
              <a:ext cx="80962" cy="146050"/>
            </a:xfrm>
            <a:custGeom>
              <a:avLst/>
              <a:gdLst>
                <a:gd name="T0" fmla="*/ 25 w 29"/>
                <a:gd name="T1" fmla="*/ 49 h 52"/>
                <a:gd name="T2" fmla="*/ 15 w 29"/>
                <a:gd name="T3" fmla="*/ 52 h 52"/>
                <a:gd name="T4" fmla="*/ 2 w 29"/>
                <a:gd name="T5" fmla="*/ 50 h 52"/>
                <a:gd name="T6" fmla="*/ 3 w 29"/>
                <a:gd name="T7" fmla="*/ 46 h 52"/>
                <a:gd name="T8" fmla="*/ 12 w 29"/>
                <a:gd name="T9" fmla="*/ 47 h 52"/>
                <a:gd name="T10" fmla="*/ 22 w 29"/>
                <a:gd name="T11" fmla="*/ 43 h 52"/>
                <a:gd name="T12" fmla="*/ 23 w 29"/>
                <a:gd name="T13" fmla="*/ 34 h 52"/>
                <a:gd name="T14" fmla="*/ 23 w 29"/>
                <a:gd name="T15" fmla="*/ 32 h 52"/>
                <a:gd name="T16" fmla="*/ 12 w 29"/>
                <a:gd name="T17" fmla="*/ 36 h 52"/>
                <a:gd name="T18" fmla="*/ 0 w 29"/>
                <a:gd name="T19" fmla="*/ 18 h 52"/>
                <a:gd name="T20" fmla="*/ 13 w 29"/>
                <a:gd name="T21" fmla="*/ 0 h 52"/>
                <a:gd name="T22" fmla="*/ 23 w 29"/>
                <a:gd name="T23" fmla="*/ 4 h 52"/>
                <a:gd name="T24" fmla="*/ 23 w 29"/>
                <a:gd name="T25" fmla="*/ 1 h 52"/>
                <a:gd name="T26" fmla="*/ 29 w 29"/>
                <a:gd name="T27" fmla="*/ 1 h 52"/>
                <a:gd name="T28" fmla="*/ 29 w 29"/>
                <a:gd name="T29" fmla="*/ 34 h 52"/>
                <a:gd name="T30" fmla="*/ 25 w 29"/>
                <a:gd name="T31" fmla="*/ 49 h 52"/>
                <a:gd name="T32" fmla="*/ 23 w 29"/>
                <a:gd name="T33" fmla="*/ 7 h 52"/>
                <a:gd name="T34" fmla="*/ 14 w 29"/>
                <a:gd name="T35" fmla="*/ 5 h 52"/>
                <a:gd name="T36" fmla="*/ 6 w 29"/>
                <a:gd name="T37" fmla="*/ 18 h 52"/>
                <a:gd name="T38" fmla="*/ 14 w 29"/>
                <a:gd name="T39" fmla="*/ 31 h 52"/>
                <a:gd name="T40" fmla="*/ 23 w 29"/>
                <a:gd name="T41" fmla="*/ 29 h 52"/>
                <a:gd name="T42" fmla="*/ 23 w 29"/>
                <a:gd name="T43"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52">
                  <a:moveTo>
                    <a:pt x="25" y="49"/>
                  </a:moveTo>
                  <a:cubicBezTo>
                    <a:pt x="22" y="51"/>
                    <a:pt x="19" y="52"/>
                    <a:pt x="15" y="52"/>
                  </a:cubicBezTo>
                  <a:cubicBezTo>
                    <a:pt x="12" y="52"/>
                    <a:pt x="8" y="51"/>
                    <a:pt x="2" y="50"/>
                  </a:cubicBezTo>
                  <a:cubicBezTo>
                    <a:pt x="3" y="46"/>
                    <a:pt x="3" y="46"/>
                    <a:pt x="3" y="46"/>
                  </a:cubicBezTo>
                  <a:cubicBezTo>
                    <a:pt x="7" y="47"/>
                    <a:pt x="10" y="47"/>
                    <a:pt x="12" y="47"/>
                  </a:cubicBezTo>
                  <a:cubicBezTo>
                    <a:pt x="17" y="47"/>
                    <a:pt x="21" y="46"/>
                    <a:pt x="22" y="43"/>
                  </a:cubicBezTo>
                  <a:cubicBezTo>
                    <a:pt x="23" y="42"/>
                    <a:pt x="23" y="40"/>
                    <a:pt x="23" y="34"/>
                  </a:cubicBezTo>
                  <a:cubicBezTo>
                    <a:pt x="23" y="32"/>
                    <a:pt x="23" y="32"/>
                    <a:pt x="23" y="32"/>
                  </a:cubicBezTo>
                  <a:cubicBezTo>
                    <a:pt x="19" y="35"/>
                    <a:pt x="15" y="36"/>
                    <a:pt x="12" y="36"/>
                  </a:cubicBezTo>
                  <a:cubicBezTo>
                    <a:pt x="4" y="36"/>
                    <a:pt x="0" y="29"/>
                    <a:pt x="0" y="18"/>
                  </a:cubicBezTo>
                  <a:cubicBezTo>
                    <a:pt x="0" y="7"/>
                    <a:pt x="5" y="0"/>
                    <a:pt x="13" y="0"/>
                  </a:cubicBezTo>
                  <a:cubicBezTo>
                    <a:pt x="16" y="0"/>
                    <a:pt x="20" y="2"/>
                    <a:pt x="23" y="4"/>
                  </a:cubicBezTo>
                  <a:cubicBezTo>
                    <a:pt x="23" y="1"/>
                    <a:pt x="23" y="1"/>
                    <a:pt x="23" y="1"/>
                  </a:cubicBezTo>
                  <a:cubicBezTo>
                    <a:pt x="29" y="1"/>
                    <a:pt x="29" y="1"/>
                    <a:pt x="29" y="1"/>
                  </a:cubicBezTo>
                  <a:cubicBezTo>
                    <a:pt x="29" y="34"/>
                    <a:pt x="29" y="34"/>
                    <a:pt x="29" y="34"/>
                  </a:cubicBezTo>
                  <a:cubicBezTo>
                    <a:pt x="29" y="43"/>
                    <a:pt x="28" y="46"/>
                    <a:pt x="25" y="49"/>
                  </a:cubicBezTo>
                  <a:moveTo>
                    <a:pt x="23" y="7"/>
                  </a:moveTo>
                  <a:cubicBezTo>
                    <a:pt x="18" y="5"/>
                    <a:pt x="17" y="5"/>
                    <a:pt x="14" y="5"/>
                  </a:cubicBezTo>
                  <a:cubicBezTo>
                    <a:pt x="9" y="5"/>
                    <a:pt x="6" y="10"/>
                    <a:pt x="6" y="18"/>
                  </a:cubicBezTo>
                  <a:cubicBezTo>
                    <a:pt x="6" y="27"/>
                    <a:pt x="8" y="31"/>
                    <a:pt x="14" y="31"/>
                  </a:cubicBezTo>
                  <a:cubicBezTo>
                    <a:pt x="16" y="31"/>
                    <a:pt x="18" y="31"/>
                    <a:pt x="23" y="29"/>
                  </a:cubicBezTo>
                  <a:lnTo>
                    <a:pt x="23" y="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Rectangle 46"/>
            <p:cNvSpPr>
              <a:spLocks noChangeArrowheads="1"/>
            </p:cNvSpPr>
            <p:nvPr userDrawn="1"/>
          </p:nvSpPr>
          <p:spPr bwMode="auto">
            <a:xfrm>
              <a:off x="-1105181" y="1110364"/>
              <a:ext cx="15875" cy="149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47"/>
            <p:cNvSpPr>
              <a:spLocks noEditPoints="1"/>
            </p:cNvSpPr>
            <p:nvPr userDrawn="1"/>
          </p:nvSpPr>
          <p:spPr bwMode="auto">
            <a:xfrm>
              <a:off x="-1060731" y="1118302"/>
              <a:ext cx="19050" cy="141288"/>
            </a:xfrm>
            <a:custGeom>
              <a:avLst/>
              <a:gdLst>
                <a:gd name="T0" fmla="*/ 3 w 7"/>
                <a:gd name="T1" fmla="*/ 7 h 50"/>
                <a:gd name="T2" fmla="*/ 0 w 7"/>
                <a:gd name="T3" fmla="*/ 3 h 50"/>
                <a:gd name="T4" fmla="*/ 3 w 7"/>
                <a:gd name="T5" fmla="*/ 0 h 50"/>
                <a:gd name="T6" fmla="*/ 7 w 7"/>
                <a:gd name="T7" fmla="*/ 3 h 50"/>
                <a:gd name="T8" fmla="*/ 3 w 7"/>
                <a:gd name="T9" fmla="*/ 7 h 50"/>
                <a:gd name="T10" fmla="*/ 0 w 7"/>
                <a:gd name="T11" fmla="*/ 15 h 50"/>
                <a:gd name="T12" fmla="*/ 6 w 7"/>
                <a:gd name="T13" fmla="*/ 15 h 50"/>
                <a:gd name="T14" fmla="*/ 6 w 7"/>
                <a:gd name="T15" fmla="*/ 50 h 50"/>
                <a:gd name="T16" fmla="*/ 0 w 7"/>
                <a:gd name="T17" fmla="*/ 50 h 50"/>
                <a:gd name="T18" fmla="*/ 0 w 7"/>
                <a:gd name="T19" fmla="*/ 1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0">
                  <a:moveTo>
                    <a:pt x="3" y="7"/>
                  </a:moveTo>
                  <a:cubicBezTo>
                    <a:pt x="1" y="7"/>
                    <a:pt x="0" y="6"/>
                    <a:pt x="0" y="3"/>
                  </a:cubicBezTo>
                  <a:cubicBezTo>
                    <a:pt x="0" y="2"/>
                    <a:pt x="1" y="0"/>
                    <a:pt x="3" y="0"/>
                  </a:cubicBezTo>
                  <a:cubicBezTo>
                    <a:pt x="5" y="0"/>
                    <a:pt x="7" y="1"/>
                    <a:pt x="7" y="3"/>
                  </a:cubicBezTo>
                  <a:cubicBezTo>
                    <a:pt x="7" y="5"/>
                    <a:pt x="5" y="7"/>
                    <a:pt x="3" y="7"/>
                  </a:cubicBezTo>
                  <a:moveTo>
                    <a:pt x="0" y="15"/>
                  </a:moveTo>
                  <a:cubicBezTo>
                    <a:pt x="6" y="15"/>
                    <a:pt x="6" y="15"/>
                    <a:pt x="6" y="15"/>
                  </a:cubicBezTo>
                  <a:cubicBezTo>
                    <a:pt x="6" y="50"/>
                    <a:pt x="6" y="50"/>
                    <a:pt x="6" y="50"/>
                  </a:cubicBezTo>
                  <a:cubicBezTo>
                    <a:pt x="0" y="50"/>
                    <a:pt x="0" y="50"/>
                    <a:pt x="0" y="50"/>
                  </a:cubicBezTo>
                  <a:lnTo>
                    <a:pt x="0" y="1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Freeform 48"/>
            <p:cNvSpPr>
              <a:spLocks/>
            </p:cNvSpPr>
            <p:nvPr userDrawn="1"/>
          </p:nvSpPr>
          <p:spPr bwMode="auto">
            <a:xfrm>
              <a:off x="-1027393" y="1161164"/>
              <a:ext cx="87312" cy="98425"/>
            </a:xfrm>
            <a:custGeom>
              <a:avLst/>
              <a:gdLst>
                <a:gd name="T0" fmla="*/ 34 w 55"/>
                <a:gd name="T1" fmla="*/ 62 h 62"/>
                <a:gd name="T2" fmla="*/ 21 w 55"/>
                <a:gd name="T3" fmla="*/ 62 h 62"/>
                <a:gd name="T4" fmla="*/ 0 w 55"/>
                <a:gd name="T5" fmla="*/ 0 h 62"/>
                <a:gd name="T6" fmla="*/ 11 w 55"/>
                <a:gd name="T7" fmla="*/ 0 h 62"/>
                <a:gd name="T8" fmla="*/ 28 w 55"/>
                <a:gd name="T9" fmla="*/ 53 h 62"/>
                <a:gd name="T10" fmla="*/ 46 w 55"/>
                <a:gd name="T11" fmla="*/ 0 h 62"/>
                <a:gd name="T12" fmla="*/ 55 w 55"/>
                <a:gd name="T13" fmla="*/ 0 h 62"/>
                <a:gd name="T14" fmla="*/ 34 w 5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62">
                  <a:moveTo>
                    <a:pt x="34" y="62"/>
                  </a:moveTo>
                  <a:lnTo>
                    <a:pt x="21" y="62"/>
                  </a:lnTo>
                  <a:lnTo>
                    <a:pt x="0" y="0"/>
                  </a:lnTo>
                  <a:lnTo>
                    <a:pt x="11" y="0"/>
                  </a:lnTo>
                  <a:lnTo>
                    <a:pt x="28" y="53"/>
                  </a:lnTo>
                  <a:lnTo>
                    <a:pt x="46" y="0"/>
                  </a:lnTo>
                  <a:lnTo>
                    <a:pt x="55" y="0"/>
                  </a:lnTo>
                  <a:lnTo>
                    <a:pt x="34" y="6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Freeform 49"/>
            <p:cNvSpPr>
              <a:spLocks noEditPoints="1"/>
            </p:cNvSpPr>
            <p:nvPr userDrawn="1"/>
          </p:nvSpPr>
          <p:spPr bwMode="auto">
            <a:xfrm>
              <a:off x="-928968" y="1157989"/>
              <a:ext cx="79375" cy="104775"/>
            </a:xfrm>
            <a:custGeom>
              <a:avLst/>
              <a:gdLst>
                <a:gd name="T0" fmla="*/ 6 w 28"/>
                <a:gd name="T1" fmla="*/ 19 h 37"/>
                <a:gd name="T2" fmla="*/ 6 w 28"/>
                <a:gd name="T3" fmla="*/ 20 h 37"/>
                <a:gd name="T4" fmla="*/ 15 w 28"/>
                <a:gd name="T5" fmla="*/ 32 h 37"/>
                <a:gd name="T6" fmla="*/ 27 w 28"/>
                <a:gd name="T7" fmla="*/ 29 h 37"/>
                <a:gd name="T8" fmla="*/ 28 w 28"/>
                <a:gd name="T9" fmla="*/ 32 h 37"/>
                <a:gd name="T10" fmla="*/ 13 w 28"/>
                <a:gd name="T11" fmla="*/ 37 h 37"/>
                <a:gd name="T12" fmla="*/ 0 w 28"/>
                <a:gd name="T13" fmla="*/ 20 h 37"/>
                <a:gd name="T14" fmla="*/ 15 w 28"/>
                <a:gd name="T15" fmla="*/ 0 h 37"/>
                <a:gd name="T16" fmla="*/ 28 w 28"/>
                <a:gd name="T17" fmla="*/ 17 h 37"/>
                <a:gd name="T18" fmla="*/ 28 w 28"/>
                <a:gd name="T19" fmla="*/ 19 h 37"/>
                <a:gd name="T20" fmla="*/ 6 w 28"/>
                <a:gd name="T21" fmla="*/ 19 h 37"/>
                <a:gd name="T22" fmla="*/ 15 w 28"/>
                <a:gd name="T23" fmla="*/ 4 h 37"/>
                <a:gd name="T24" fmla="*/ 6 w 28"/>
                <a:gd name="T25" fmla="*/ 15 h 37"/>
                <a:gd name="T26" fmla="*/ 23 w 28"/>
                <a:gd name="T27" fmla="*/ 15 h 37"/>
                <a:gd name="T28" fmla="*/ 15 w 28"/>
                <a:gd name="T29" fmla="*/ 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37">
                  <a:moveTo>
                    <a:pt x="6" y="19"/>
                  </a:moveTo>
                  <a:cubicBezTo>
                    <a:pt x="6" y="20"/>
                    <a:pt x="6" y="20"/>
                    <a:pt x="6" y="20"/>
                  </a:cubicBezTo>
                  <a:cubicBezTo>
                    <a:pt x="6" y="28"/>
                    <a:pt x="9" y="32"/>
                    <a:pt x="15" y="32"/>
                  </a:cubicBezTo>
                  <a:cubicBezTo>
                    <a:pt x="18" y="32"/>
                    <a:pt x="21" y="31"/>
                    <a:pt x="27" y="29"/>
                  </a:cubicBezTo>
                  <a:cubicBezTo>
                    <a:pt x="28" y="32"/>
                    <a:pt x="28" y="32"/>
                    <a:pt x="28" y="32"/>
                  </a:cubicBezTo>
                  <a:cubicBezTo>
                    <a:pt x="21" y="36"/>
                    <a:pt x="18" y="37"/>
                    <a:pt x="13" y="37"/>
                  </a:cubicBezTo>
                  <a:cubicBezTo>
                    <a:pt x="5" y="37"/>
                    <a:pt x="0" y="30"/>
                    <a:pt x="0" y="20"/>
                  </a:cubicBezTo>
                  <a:cubicBezTo>
                    <a:pt x="0" y="7"/>
                    <a:pt x="5" y="0"/>
                    <a:pt x="15" y="0"/>
                  </a:cubicBezTo>
                  <a:cubicBezTo>
                    <a:pt x="24" y="0"/>
                    <a:pt x="28" y="6"/>
                    <a:pt x="28" y="17"/>
                  </a:cubicBezTo>
                  <a:cubicBezTo>
                    <a:pt x="28" y="19"/>
                    <a:pt x="28" y="19"/>
                    <a:pt x="28" y="19"/>
                  </a:cubicBezTo>
                  <a:lnTo>
                    <a:pt x="6" y="19"/>
                  </a:lnTo>
                  <a:close/>
                  <a:moveTo>
                    <a:pt x="15" y="4"/>
                  </a:moveTo>
                  <a:cubicBezTo>
                    <a:pt x="10" y="4"/>
                    <a:pt x="7" y="8"/>
                    <a:pt x="6" y="15"/>
                  </a:cubicBezTo>
                  <a:cubicBezTo>
                    <a:pt x="23" y="15"/>
                    <a:pt x="23" y="15"/>
                    <a:pt x="23" y="15"/>
                  </a:cubicBezTo>
                  <a:cubicBezTo>
                    <a:pt x="23" y="7"/>
                    <a:pt x="20" y="4"/>
                    <a:pt x="15" y="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Freeform 50"/>
            <p:cNvSpPr>
              <a:spLocks/>
            </p:cNvSpPr>
            <p:nvPr userDrawn="1"/>
          </p:nvSpPr>
          <p:spPr bwMode="auto">
            <a:xfrm>
              <a:off x="-836893" y="1157989"/>
              <a:ext cx="65087" cy="104775"/>
            </a:xfrm>
            <a:custGeom>
              <a:avLst/>
              <a:gdLst>
                <a:gd name="T0" fmla="*/ 11 w 23"/>
                <a:gd name="T1" fmla="*/ 37 h 37"/>
                <a:gd name="T2" fmla="*/ 0 w 23"/>
                <a:gd name="T3" fmla="*/ 35 h 37"/>
                <a:gd name="T4" fmla="*/ 1 w 23"/>
                <a:gd name="T5" fmla="*/ 31 h 37"/>
                <a:gd name="T6" fmla="*/ 9 w 23"/>
                <a:gd name="T7" fmla="*/ 32 h 37"/>
                <a:gd name="T8" fmla="*/ 17 w 23"/>
                <a:gd name="T9" fmla="*/ 26 h 37"/>
                <a:gd name="T10" fmla="*/ 12 w 23"/>
                <a:gd name="T11" fmla="*/ 20 h 37"/>
                <a:gd name="T12" fmla="*/ 0 w 23"/>
                <a:gd name="T13" fmla="*/ 10 h 37"/>
                <a:gd name="T14" fmla="*/ 12 w 23"/>
                <a:gd name="T15" fmla="*/ 0 h 37"/>
                <a:gd name="T16" fmla="*/ 21 w 23"/>
                <a:gd name="T17" fmla="*/ 2 h 37"/>
                <a:gd name="T18" fmla="*/ 20 w 23"/>
                <a:gd name="T19" fmla="*/ 6 h 37"/>
                <a:gd name="T20" fmla="*/ 12 w 23"/>
                <a:gd name="T21" fmla="*/ 4 h 37"/>
                <a:gd name="T22" fmla="*/ 6 w 23"/>
                <a:gd name="T23" fmla="*/ 10 h 37"/>
                <a:gd name="T24" fmla="*/ 23 w 23"/>
                <a:gd name="T25" fmla="*/ 25 h 37"/>
                <a:gd name="T26" fmla="*/ 11 w 23"/>
                <a:gd name="T2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37">
                  <a:moveTo>
                    <a:pt x="11" y="37"/>
                  </a:moveTo>
                  <a:cubicBezTo>
                    <a:pt x="7" y="37"/>
                    <a:pt x="4" y="36"/>
                    <a:pt x="0" y="35"/>
                  </a:cubicBezTo>
                  <a:cubicBezTo>
                    <a:pt x="1" y="31"/>
                    <a:pt x="1" y="31"/>
                    <a:pt x="1" y="31"/>
                  </a:cubicBezTo>
                  <a:cubicBezTo>
                    <a:pt x="5" y="32"/>
                    <a:pt x="7" y="32"/>
                    <a:pt x="9" y="32"/>
                  </a:cubicBezTo>
                  <a:cubicBezTo>
                    <a:pt x="15" y="32"/>
                    <a:pt x="17" y="30"/>
                    <a:pt x="17" y="26"/>
                  </a:cubicBezTo>
                  <a:cubicBezTo>
                    <a:pt x="17" y="23"/>
                    <a:pt x="16" y="22"/>
                    <a:pt x="12" y="20"/>
                  </a:cubicBezTo>
                  <a:cubicBezTo>
                    <a:pt x="5" y="19"/>
                    <a:pt x="0" y="16"/>
                    <a:pt x="0" y="10"/>
                  </a:cubicBezTo>
                  <a:cubicBezTo>
                    <a:pt x="0" y="4"/>
                    <a:pt x="5" y="0"/>
                    <a:pt x="12" y="0"/>
                  </a:cubicBezTo>
                  <a:cubicBezTo>
                    <a:pt x="15" y="0"/>
                    <a:pt x="18" y="1"/>
                    <a:pt x="21" y="2"/>
                  </a:cubicBezTo>
                  <a:cubicBezTo>
                    <a:pt x="20" y="6"/>
                    <a:pt x="20" y="6"/>
                    <a:pt x="20" y="6"/>
                  </a:cubicBezTo>
                  <a:cubicBezTo>
                    <a:pt x="17" y="5"/>
                    <a:pt x="14" y="4"/>
                    <a:pt x="12" y="4"/>
                  </a:cubicBezTo>
                  <a:cubicBezTo>
                    <a:pt x="8" y="4"/>
                    <a:pt x="6" y="6"/>
                    <a:pt x="6" y="10"/>
                  </a:cubicBezTo>
                  <a:cubicBezTo>
                    <a:pt x="6" y="18"/>
                    <a:pt x="23" y="13"/>
                    <a:pt x="23" y="25"/>
                  </a:cubicBezTo>
                  <a:cubicBezTo>
                    <a:pt x="23" y="32"/>
                    <a:pt x="19" y="37"/>
                    <a:pt x="11" y="3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13" name="AutoShape 56"/>
          <p:cNvSpPr>
            <a:spLocks noChangeAspect="1" noChangeArrowheads="1" noTextEdit="1"/>
          </p:cNvSpPr>
          <p:nvPr userDrawn="1"/>
        </p:nvSpPr>
        <p:spPr bwMode="auto">
          <a:xfrm>
            <a:off x="-2203450" y="1238250"/>
            <a:ext cx="19177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17" name="Group 116"/>
          <p:cNvGrpSpPr/>
          <p:nvPr userDrawn="1"/>
        </p:nvGrpSpPr>
        <p:grpSpPr>
          <a:xfrm>
            <a:off x="9362272" y="3637244"/>
            <a:ext cx="2247909" cy="2201807"/>
            <a:chOff x="-2039938" y="4012733"/>
            <a:chExt cx="1935163" cy="1895475"/>
          </a:xfrm>
        </p:grpSpPr>
        <p:sp>
          <p:nvSpPr>
            <p:cNvPr id="114" name="Freeform 58"/>
            <p:cNvSpPr>
              <a:spLocks noEditPoints="1"/>
            </p:cNvSpPr>
            <p:nvPr userDrawn="1"/>
          </p:nvSpPr>
          <p:spPr bwMode="auto">
            <a:xfrm>
              <a:off x="-1189038" y="4012733"/>
              <a:ext cx="663575" cy="636588"/>
            </a:xfrm>
            <a:custGeom>
              <a:avLst/>
              <a:gdLst>
                <a:gd name="T0" fmla="*/ 94 w 237"/>
                <a:gd name="T1" fmla="*/ 55 h 227"/>
                <a:gd name="T2" fmla="*/ 102 w 237"/>
                <a:gd name="T3" fmla="*/ 28 h 227"/>
                <a:gd name="T4" fmla="*/ 93 w 237"/>
                <a:gd name="T5" fmla="*/ 13 h 227"/>
                <a:gd name="T6" fmla="*/ 67 w 237"/>
                <a:gd name="T7" fmla="*/ 5 h 227"/>
                <a:gd name="T8" fmla="*/ 59 w 237"/>
                <a:gd name="T9" fmla="*/ 32 h 227"/>
                <a:gd name="T10" fmla="*/ 67 w 237"/>
                <a:gd name="T11" fmla="*/ 47 h 227"/>
                <a:gd name="T12" fmla="*/ 94 w 237"/>
                <a:gd name="T13" fmla="*/ 55 h 227"/>
                <a:gd name="T14" fmla="*/ 205 w 237"/>
                <a:gd name="T15" fmla="*/ 15 h 227"/>
                <a:gd name="T16" fmla="*/ 177 w 237"/>
                <a:gd name="T17" fmla="*/ 16 h 227"/>
                <a:gd name="T18" fmla="*/ 112 w 237"/>
                <a:gd name="T19" fmla="*/ 86 h 227"/>
                <a:gd name="T20" fmla="*/ 18 w 237"/>
                <a:gd name="T21" fmla="*/ 104 h 227"/>
                <a:gd name="T22" fmla="*/ 2 w 237"/>
                <a:gd name="T23" fmla="*/ 128 h 227"/>
                <a:gd name="T24" fmla="*/ 25 w 237"/>
                <a:gd name="T25" fmla="*/ 143 h 227"/>
                <a:gd name="T26" fmla="*/ 99 w 237"/>
                <a:gd name="T27" fmla="*/ 129 h 227"/>
                <a:gd name="T28" fmla="*/ 89 w 237"/>
                <a:gd name="T29" fmla="*/ 203 h 227"/>
                <a:gd name="T30" fmla="*/ 107 w 237"/>
                <a:gd name="T31" fmla="*/ 225 h 227"/>
                <a:gd name="T32" fmla="*/ 129 w 237"/>
                <a:gd name="T33" fmla="*/ 208 h 227"/>
                <a:gd name="T34" fmla="*/ 138 w 237"/>
                <a:gd name="T35" fmla="*/ 134 h 227"/>
                <a:gd name="T36" fmla="*/ 206 w 237"/>
                <a:gd name="T37" fmla="*/ 166 h 227"/>
                <a:gd name="T38" fmla="*/ 232 w 237"/>
                <a:gd name="T39" fmla="*/ 156 h 227"/>
                <a:gd name="T40" fmla="*/ 223 w 237"/>
                <a:gd name="T41" fmla="*/ 130 h 227"/>
                <a:gd name="T42" fmla="*/ 155 w 237"/>
                <a:gd name="T43" fmla="*/ 98 h 227"/>
                <a:gd name="T44" fmla="*/ 206 w 237"/>
                <a:gd name="T45" fmla="*/ 43 h 227"/>
                <a:gd name="T46" fmla="*/ 205 w 237"/>
                <a:gd name="T47" fmla="*/ 15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7" h="227">
                  <a:moveTo>
                    <a:pt x="94" y="55"/>
                  </a:moveTo>
                  <a:cubicBezTo>
                    <a:pt x="104" y="50"/>
                    <a:pt x="107" y="38"/>
                    <a:pt x="102" y="28"/>
                  </a:cubicBezTo>
                  <a:cubicBezTo>
                    <a:pt x="93" y="13"/>
                    <a:pt x="93" y="13"/>
                    <a:pt x="93" y="13"/>
                  </a:cubicBezTo>
                  <a:cubicBezTo>
                    <a:pt x="88" y="3"/>
                    <a:pt x="76" y="0"/>
                    <a:pt x="67" y="5"/>
                  </a:cubicBezTo>
                  <a:cubicBezTo>
                    <a:pt x="57" y="10"/>
                    <a:pt x="54" y="23"/>
                    <a:pt x="59" y="32"/>
                  </a:cubicBezTo>
                  <a:cubicBezTo>
                    <a:pt x="67" y="47"/>
                    <a:pt x="67" y="47"/>
                    <a:pt x="67" y="47"/>
                  </a:cubicBezTo>
                  <a:cubicBezTo>
                    <a:pt x="73" y="57"/>
                    <a:pt x="85" y="61"/>
                    <a:pt x="94" y="55"/>
                  </a:cubicBezTo>
                  <a:moveTo>
                    <a:pt x="205" y="15"/>
                  </a:moveTo>
                  <a:cubicBezTo>
                    <a:pt x="197" y="8"/>
                    <a:pt x="184" y="8"/>
                    <a:pt x="177" y="16"/>
                  </a:cubicBezTo>
                  <a:cubicBezTo>
                    <a:pt x="112" y="86"/>
                    <a:pt x="112" y="86"/>
                    <a:pt x="112" y="86"/>
                  </a:cubicBezTo>
                  <a:cubicBezTo>
                    <a:pt x="18" y="104"/>
                    <a:pt x="18" y="104"/>
                    <a:pt x="18" y="104"/>
                  </a:cubicBezTo>
                  <a:cubicBezTo>
                    <a:pt x="7" y="107"/>
                    <a:pt x="0" y="117"/>
                    <a:pt x="2" y="128"/>
                  </a:cubicBezTo>
                  <a:cubicBezTo>
                    <a:pt x="4" y="138"/>
                    <a:pt x="15" y="145"/>
                    <a:pt x="25" y="143"/>
                  </a:cubicBezTo>
                  <a:cubicBezTo>
                    <a:pt x="99" y="129"/>
                    <a:pt x="99" y="129"/>
                    <a:pt x="99" y="129"/>
                  </a:cubicBezTo>
                  <a:cubicBezTo>
                    <a:pt x="89" y="203"/>
                    <a:pt x="89" y="203"/>
                    <a:pt x="89" y="203"/>
                  </a:cubicBezTo>
                  <a:cubicBezTo>
                    <a:pt x="88" y="214"/>
                    <a:pt x="96" y="224"/>
                    <a:pt x="107" y="225"/>
                  </a:cubicBezTo>
                  <a:cubicBezTo>
                    <a:pt x="118" y="227"/>
                    <a:pt x="128" y="219"/>
                    <a:pt x="129" y="208"/>
                  </a:cubicBezTo>
                  <a:cubicBezTo>
                    <a:pt x="138" y="134"/>
                    <a:pt x="138" y="134"/>
                    <a:pt x="138" y="134"/>
                  </a:cubicBezTo>
                  <a:cubicBezTo>
                    <a:pt x="206" y="166"/>
                    <a:pt x="206" y="166"/>
                    <a:pt x="206" y="166"/>
                  </a:cubicBezTo>
                  <a:cubicBezTo>
                    <a:pt x="216" y="170"/>
                    <a:pt x="227" y="166"/>
                    <a:pt x="232" y="156"/>
                  </a:cubicBezTo>
                  <a:cubicBezTo>
                    <a:pt x="237" y="146"/>
                    <a:pt x="232" y="134"/>
                    <a:pt x="223" y="130"/>
                  </a:cubicBezTo>
                  <a:cubicBezTo>
                    <a:pt x="155" y="98"/>
                    <a:pt x="155" y="98"/>
                    <a:pt x="155" y="98"/>
                  </a:cubicBezTo>
                  <a:cubicBezTo>
                    <a:pt x="206" y="43"/>
                    <a:pt x="206" y="43"/>
                    <a:pt x="206" y="43"/>
                  </a:cubicBezTo>
                  <a:cubicBezTo>
                    <a:pt x="213" y="35"/>
                    <a:pt x="213" y="23"/>
                    <a:pt x="205" y="1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115" name="Freeform 59"/>
            <p:cNvSpPr>
              <a:spLocks noEditPoints="1"/>
            </p:cNvSpPr>
            <p:nvPr userDrawn="1"/>
          </p:nvSpPr>
          <p:spPr bwMode="auto">
            <a:xfrm>
              <a:off x="-2039938" y="4474695"/>
              <a:ext cx="965200" cy="925513"/>
            </a:xfrm>
            <a:custGeom>
              <a:avLst/>
              <a:gdLst>
                <a:gd name="T0" fmla="*/ 137 w 344"/>
                <a:gd name="T1" fmla="*/ 80 h 330"/>
                <a:gd name="T2" fmla="*/ 148 w 344"/>
                <a:gd name="T3" fmla="*/ 41 h 330"/>
                <a:gd name="T4" fmla="*/ 136 w 344"/>
                <a:gd name="T5" fmla="*/ 19 h 330"/>
                <a:gd name="T6" fmla="*/ 97 w 344"/>
                <a:gd name="T7" fmla="*/ 7 h 330"/>
                <a:gd name="T8" fmla="*/ 85 w 344"/>
                <a:gd name="T9" fmla="*/ 47 h 330"/>
                <a:gd name="T10" fmla="*/ 98 w 344"/>
                <a:gd name="T11" fmla="*/ 69 h 330"/>
                <a:gd name="T12" fmla="*/ 137 w 344"/>
                <a:gd name="T13" fmla="*/ 80 h 330"/>
                <a:gd name="T14" fmla="*/ 298 w 344"/>
                <a:gd name="T15" fmla="*/ 22 h 330"/>
                <a:gd name="T16" fmla="*/ 257 w 344"/>
                <a:gd name="T17" fmla="*/ 24 h 330"/>
                <a:gd name="T18" fmla="*/ 163 w 344"/>
                <a:gd name="T19" fmla="*/ 125 h 330"/>
                <a:gd name="T20" fmla="*/ 26 w 344"/>
                <a:gd name="T21" fmla="*/ 152 h 330"/>
                <a:gd name="T22" fmla="*/ 3 w 344"/>
                <a:gd name="T23" fmla="*/ 185 h 330"/>
                <a:gd name="T24" fmla="*/ 37 w 344"/>
                <a:gd name="T25" fmla="*/ 208 h 330"/>
                <a:gd name="T26" fmla="*/ 143 w 344"/>
                <a:gd name="T27" fmla="*/ 187 h 330"/>
                <a:gd name="T28" fmla="*/ 130 w 344"/>
                <a:gd name="T29" fmla="*/ 296 h 330"/>
                <a:gd name="T30" fmla="*/ 155 w 344"/>
                <a:gd name="T31" fmla="*/ 328 h 330"/>
                <a:gd name="T32" fmla="*/ 187 w 344"/>
                <a:gd name="T33" fmla="*/ 303 h 330"/>
                <a:gd name="T34" fmla="*/ 201 w 344"/>
                <a:gd name="T35" fmla="*/ 195 h 330"/>
                <a:gd name="T36" fmla="*/ 299 w 344"/>
                <a:gd name="T37" fmla="*/ 241 h 330"/>
                <a:gd name="T38" fmla="*/ 337 w 344"/>
                <a:gd name="T39" fmla="*/ 227 h 330"/>
                <a:gd name="T40" fmla="*/ 323 w 344"/>
                <a:gd name="T41" fmla="*/ 188 h 330"/>
                <a:gd name="T42" fmla="*/ 225 w 344"/>
                <a:gd name="T43" fmla="*/ 143 h 330"/>
                <a:gd name="T44" fmla="*/ 299 w 344"/>
                <a:gd name="T45" fmla="*/ 63 h 330"/>
                <a:gd name="T46" fmla="*/ 298 w 344"/>
                <a:gd name="T47" fmla="*/ 2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330">
                  <a:moveTo>
                    <a:pt x="137" y="80"/>
                  </a:moveTo>
                  <a:cubicBezTo>
                    <a:pt x="151" y="72"/>
                    <a:pt x="156" y="55"/>
                    <a:pt x="148" y="41"/>
                  </a:cubicBezTo>
                  <a:cubicBezTo>
                    <a:pt x="136" y="19"/>
                    <a:pt x="136" y="19"/>
                    <a:pt x="136" y="19"/>
                  </a:cubicBezTo>
                  <a:cubicBezTo>
                    <a:pt x="128" y="5"/>
                    <a:pt x="111" y="0"/>
                    <a:pt x="97" y="7"/>
                  </a:cubicBezTo>
                  <a:cubicBezTo>
                    <a:pt x="83" y="15"/>
                    <a:pt x="78" y="33"/>
                    <a:pt x="85" y="47"/>
                  </a:cubicBezTo>
                  <a:cubicBezTo>
                    <a:pt x="98" y="69"/>
                    <a:pt x="98" y="69"/>
                    <a:pt x="98" y="69"/>
                  </a:cubicBezTo>
                  <a:cubicBezTo>
                    <a:pt x="106" y="83"/>
                    <a:pt x="123" y="88"/>
                    <a:pt x="137" y="80"/>
                  </a:cubicBezTo>
                  <a:moveTo>
                    <a:pt x="298" y="22"/>
                  </a:moveTo>
                  <a:cubicBezTo>
                    <a:pt x="286" y="11"/>
                    <a:pt x="268" y="12"/>
                    <a:pt x="257" y="24"/>
                  </a:cubicBezTo>
                  <a:cubicBezTo>
                    <a:pt x="163" y="125"/>
                    <a:pt x="163" y="125"/>
                    <a:pt x="163" y="125"/>
                  </a:cubicBezTo>
                  <a:cubicBezTo>
                    <a:pt x="26" y="152"/>
                    <a:pt x="26" y="152"/>
                    <a:pt x="26" y="152"/>
                  </a:cubicBezTo>
                  <a:cubicBezTo>
                    <a:pt x="10" y="155"/>
                    <a:pt x="0" y="170"/>
                    <a:pt x="3" y="185"/>
                  </a:cubicBezTo>
                  <a:cubicBezTo>
                    <a:pt x="6" y="201"/>
                    <a:pt x="21" y="211"/>
                    <a:pt x="37" y="208"/>
                  </a:cubicBezTo>
                  <a:cubicBezTo>
                    <a:pt x="143" y="187"/>
                    <a:pt x="143" y="187"/>
                    <a:pt x="143" y="187"/>
                  </a:cubicBezTo>
                  <a:cubicBezTo>
                    <a:pt x="130" y="296"/>
                    <a:pt x="130" y="296"/>
                    <a:pt x="130" y="296"/>
                  </a:cubicBezTo>
                  <a:cubicBezTo>
                    <a:pt x="128" y="311"/>
                    <a:pt x="139" y="326"/>
                    <a:pt x="155" y="328"/>
                  </a:cubicBezTo>
                  <a:cubicBezTo>
                    <a:pt x="171" y="330"/>
                    <a:pt x="185" y="318"/>
                    <a:pt x="187" y="303"/>
                  </a:cubicBezTo>
                  <a:cubicBezTo>
                    <a:pt x="201" y="195"/>
                    <a:pt x="201" y="195"/>
                    <a:pt x="201" y="195"/>
                  </a:cubicBezTo>
                  <a:cubicBezTo>
                    <a:pt x="299" y="241"/>
                    <a:pt x="299" y="241"/>
                    <a:pt x="299" y="241"/>
                  </a:cubicBezTo>
                  <a:cubicBezTo>
                    <a:pt x="314" y="247"/>
                    <a:pt x="331" y="241"/>
                    <a:pt x="337" y="227"/>
                  </a:cubicBezTo>
                  <a:cubicBezTo>
                    <a:pt x="344" y="212"/>
                    <a:pt x="338" y="195"/>
                    <a:pt x="323" y="188"/>
                  </a:cubicBezTo>
                  <a:cubicBezTo>
                    <a:pt x="225" y="143"/>
                    <a:pt x="225" y="143"/>
                    <a:pt x="225" y="143"/>
                  </a:cubicBezTo>
                  <a:cubicBezTo>
                    <a:pt x="299" y="63"/>
                    <a:pt x="299" y="63"/>
                    <a:pt x="299" y="63"/>
                  </a:cubicBezTo>
                  <a:cubicBezTo>
                    <a:pt x="310" y="51"/>
                    <a:pt x="309" y="33"/>
                    <a:pt x="298" y="2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116" name="Freeform 60"/>
            <p:cNvSpPr>
              <a:spLocks noEditPoints="1"/>
            </p:cNvSpPr>
            <p:nvPr userDrawn="1"/>
          </p:nvSpPr>
          <p:spPr bwMode="auto">
            <a:xfrm>
              <a:off x="-1198563" y="4825533"/>
              <a:ext cx="1093788" cy="1082675"/>
            </a:xfrm>
            <a:custGeom>
              <a:avLst/>
              <a:gdLst>
                <a:gd name="T0" fmla="*/ 168 w 390"/>
                <a:gd name="T1" fmla="*/ 96 h 386"/>
                <a:gd name="T2" fmla="*/ 185 w 390"/>
                <a:gd name="T3" fmla="*/ 52 h 386"/>
                <a:gd name="T4" fmla="*/ 174 w 390"/>
                <a:gd name="T5" fmla="*/ 25 h 386"/>
                <a:gd name="T6" fmla="*/ 130 w 390"/>
                <a:gd name="T7" fmla="*/ 8 h 386"/>
                <a:gd name="T8" fmla="*/ 112 w 390"/>
                <a:gd name="T9" fmla="*/ 51 h 386"/>
                <a:gd name="T10" fmla="*/ 124 w 390"/>
                <a:gd name="T11" fmla="*/ 78 h 386"/>
                <a:gd name="T12" fmla="*/ 168 w 390"/>
                <a:gd name="T13" fmla="*/ 96 h 386"/>
                <a:gd name="T14" fmla="*/ 359 w 390"/>
                <a:gd name="T15" fmla="*/ 48 h 386"/>
                <a:gd name="T16" fmla="*/ 312 w 390"/>
                <a:gd name="T17" fmla="*/ 45 h 386"/>
                <a:gd name="T18" fmla="*/ 192 w 390"/>
                <a:gd name="T19" fmla="*/ 150 h 386"/>
                <a:gd name="T20" fmla="*/ 32 w 390"/>
                <a:gd name="T21" fmla="*/ 165 h 386"/>
                <a:gd name="T22" fmla="*/ 2 w 390"/>
                <a:gd name="T23" fmla="*/ 201 h 386"/>
                <a:gd name="T24" fmla="*/ 38 w 390"/>
                <a:gd name="T25" fmla="*/ 231 h 386"/>
                <a:gd name="T26" fmla="*/ 163 w 390"/>
                <a:gd name="T27" fmla="*/ 220 h 386"/>
                <a:gd name="T28" fmla="*/ 135 w 390"/>
                <a:gd name="T29" fmla="*/ 342 h 386"/>
                <a:gd name="T30" fmla="*/ 160 w 390"/>
                <a:gd name="T31" fmla="*/ 382 h 386"/>
                <a:gd name="T32" fmla="*/ 200 w 390"/>
                <a:gd name="T33" fmla="*/ 357 h 386"/>
                <a:gd name="T34" fmla="*/ 227 w 390"/>
                <a:gd name="T35" fmla="*/ 235 h 386"/>
                <a:gd name="T36" fmla="*/ 335 w 390"/>
                <a:gd name="T37" fmla="*/ 299 h 386"/>
                <a:gd name="T38" fmla="*/ 381 w 390"/>
                <a:gd name="T39" fmla="*/ 287 h 386"/>
                <a:gd name="T40" fmla="*/ 369 w 390"/>
                <a:gd name="T41" fmla="*/ 242 h 386"/>
                <a:gd name="T42" fmla="*/ 262 w 390"/>
                <a:gd name="T43" fmla="*/ 178 h 386"/>
                <a:gd name="T44" fmla="*/ 356 w 390"/>
                <a:gd name="T45" fmla="*/ 95 h 386"/>
                <a:gd name="T46" fmla="*/ 359 w 390"/>
                <a:gd name="T47" fmla="*/ 48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0" h="386">
                  <a:moveTo>
                    <a:pt x="168" y="96"/>
                  </a:moveTo>
                  <a:cubicBezTo>
                    <a:pt x="185" y="89"/>
                    <a:pt x="192" y="69"/>
                    <a:pt x="185" y="52"/>
                  </a:cubicBezTo>
                  <a:cubicBezTo>
                    <a:pt x="174" y="25"/>
                    <a:pt x="174" y="25"/>
                    <a:pt x="174" y="25"/>
                  </a:cubicBezTo>
                  <a:cubicBezTo>
                    <a:pt x="166" y="8"/>
                    <a:pt x="147" y="0"/>
                    <a:pt x="130" y="8"/>
                  </a:cubicBezTo>
                  <a:cubicBezTo>
                    <a:pt x="113" y="15"/>
                    <a:pt x="105" y="35"/>
                    <a:pt x="112" y="51"/>
                  </a:cubicBezTo>
                  <a:cubicBezTo>
                    <a:pt x="124" y="78"/>
                    <a:pt x="124" y="78"/>
                    <a:pt x="124" y="78"/>
                  </a:cubicBezTo>
                  <a:cubicBezTo>
                    <a:pt x="131" y="95"/>
                    <a:pt x="151" y="103"/>
                    <a:pt x="168" y="96"/>
                  </a:cubicBezTo>
                  <a:moveTo>
                    <a:pt x="359" y="48"/>
                  </a:moveTo>
                  <a:cubicBezTo>
                    <a:pt x="347" y="34"/>
                    <a:pt x="326" y="33"/>
                    <a:pt x="312" y="45"/>
                  </a:cubicBezTo>
                  <a:cubicBezTo>
                    <a:pt x="192" y="150"/>
                    <a:pt x="192" y="150"/>
                    <a:pt x="192" y="150"/>
                  </a:cubicBezTo>
                  <a:cubicBezTo>
                    <a:pt x="32" y="165"/>
                    <a:pt x="32" y="165"/>
                    <a:pt x="32" y="165"/>
                  </a:cubicBezTo>
                  <a:cubicBezTo>
                    <a:pt x="13" y="167"/>
                    <a:pt x="0" y="183"/>
                    <a:pt x="2" y="201"/>
                  </a:cubicBezTo>
                  <a:cubicBezTo>
                    <a:pt x="3" y="220"/>
                    <a:pt x="19" y="233"/>
                    <a:pt x="38" y="231"/>
                  </a:cubicBezTo>
                  <a:cubicBezTo>
                    <a:pt x="163" y="220"/>
                    <a:pt x="163" y="220"/>
                    <a:pt x="163" y="220"/>
                  </a:cubicBezTo>
                  <a:cubicBezTo>
                    <a:pt x="135" y="342"/>
                    <a:pt x="135" y="342"/>
                    <a:pt x="135" y="342"/>
                  </a:cubicBezTo>
                  <a:cubicBezTo>
                    <a:pt x="131" y="360"/>
                    <a:pt x="142" y="378"/>
                    <a:pt x="160" y="382"/>
                  </a:cubicBezTo>
                  <a:cubicBezTo>
                    <a:pt x="178" y="386"/>
                    <a:pt x="196" y="375"/>
                    <a:pt x="200" y="357"/>
                  </a:cubicBezTo>
                  <a:cubicBezTo>
                    <a:pt x="227" y="235"/>
                    <a:pt x="227" y="235"/>
                    <a:pt x="227" y="235"/>
                  </a:cubicBezTo>
                  <a:cubicBezTo>
                    <a:pt x="335" y="299"/>
                    <a:pt x="335" y="299"/>
                    <a:pt x="335" y="299"/>
                  </a:cubicBezTo>
                  <a:cubicBezTo>
                    <a:pt x="351" y="308"/>
                    <a:pt x="371" y="303"/>
                    <a:pt x="381" y="287"/>
                  </a:cubicBezTo>
                  <a:cubicBezTo>
                    <a:pt x="390" y="272"/>
                    <a:pt x="385" y="251"/>
                    <a:pt x="369" y="242"/>
                  </a:cubicBezTo>
                  <a:cubicBezTo>
                    <a:pt x="262" y="178"/>
                    <a:pt x="262" y="178"/>
                    <a:pt x="262" y="178"/>
                  </a:cubicBezTo>
                  <a:cubicBezTo>
                    <a:pt x="356" y="95"/>
                    <a:pt x="356" y="95"/>
                    <a:pt x="356" y="95"/>
                  </a:cubicBezTo>
                  <a:cubicBezTo>
                    <a:pt x="370" y="83"/>
                    <a:pt x="371" y="62"/>
                    <a:pt x="359" y="4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118" name="Date Placeholder 3"/>
          <p:cNvSpPr>
            <a:spLocks noGrp="1"/>
          </p:cNvSpPr>
          <p:nvPr>
            <p:ph type="dt" sz="half" idx="2"/>
          </p:nvPr>
        </p:nvSpPr>
        <p:spPr>
          <a:xfrm>
            <a:off x="8271434" y="6434038"/>
            <a:ext cx="1945715" cy="365125"/>
          </a:xfrm>
          <a:prstGeom prst="rect">
            <a:avLst/>
          </a:prstGeom>
        </p:spPr>
        <p:txBody>
          <a:bodyPr anchor="ctr"/>
          <a:lstStyle>
            <a:lvl1pPr algn="r">
              <a:defRPr sz="1200">
                <a:solidFill>
                  <a:srgbClr val="221E5B"/>
                </a:solidFill>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Tree>
    <p:extLst>
      <p:ext uri="{BB962C8B-B14F-4D97-AF65-F5344CB8AC3E}">
        <p14:creationId xmlns:p14="http://schemas.microsoft.com/office/powerpoint/2010/main" val="42157517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221E5B"/>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lvl1pPr marL="228600" indent="-228600">
              <a:buClr>
                <a:srgbClr val="009ABC"/>
              </a:buClr>
              <a:buSzPct val="100000"/>
              <a:buFont typeface="Wingdings" panose="05000000000000000000" pitchFamily="2" charset="2"/>
              <a:buChar char="§"/>
              <a:defRPr>
                <a:solidFill>
                  <a:srgbClr val="221E5B"/>
                </a:solidFill>
              </a:defRPr>
            </a:lvl1pPr>
            <a:lvl2pPr marL="685800" indent="-228600">
              <a:buClr>
                <a:srgbClr val="009ABC"/>
              </a:buClr>
              <a:buFont typeface="Wingdings" panose="05000000000000000000" pitchFamily="2" charset="2"/>
              <a:buChar char="§"/>
              <a:defRPr>
                <a:solidFill>
                  <a:srgbClr val="221E5B"/>
                </a:solidFill>
              </a:defRPr>
            </a:lvl2pPr>
            <a:lvl3pPr marL="1143000" indent="-228600">
              <a:buClr>
                <a:srgbClr val="009ABC"/>
              </a:buClr>
              <a:buFont typeface="Wingdings" panose="05000000000000000000" pitchFamily="2" charset="2"/>
              <a:buChar char="§"/>
              <a:defRPr>
                <a:solidFill>
                  <a:srgbClr val="221E5B"/>
                </a:solidFill>
              </a:defRPr>
            </a:lvl3pPr>
            <a:lvl4pPr marL="1600200" indent="-228600">
              <a:buClr>
                <a:srgbClr val="009ABC"/>
              </a:buClr>
              <a:buFont typeface="Wingdings" panose="05000000000000000000" pitchFamily="2" charset="2"/>
              <a:buChar char="§"/>
              <a:defRPr>
                <a:solidFill>
                  <a:srgbClr val="221E5B"/>
                </a:solidFill>
              </a:defRPr>
            </a:lvl4pPr>
            <a:lvl5pPr marL="2057400" indent="-228600">
              <a:buClr>
                <a:srgbClr val="009ABC"/>
              </a:buClr>
              <a:buFont typeface="Wingdings" panose="05000000000000000000" pitchFamily="2" charset="2"/>
              <a:buChar char="§"/>
              <a:defRPr>
                <a:solidFill>
                  <a:srgbClr val="221E5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p:txBody>
          <a:bodyPr/>
          <a:lstStyle/>
          <a:p>
            <a:r>
              <a:rPr lang="en-GB"/>
              <a:t>A research-informed approach to inspecting the quality of education in schools in England  | SICI AGM | Bilbao, November 2023</a:t>
            </a:r>
          </a:p>
        </p:txBody>
      </p:sp>
      <p:sp>
        <p:nvSpPr>
          <p:cNvPr id="6" name="Slide Number Placeholder 5"/>
          <p:cNvSpPr>
            <a:spLocks noGrp="1"/>
          </p:cNvSpPr>
          <p:nvPr>
            <p:ph type="sldNum" sz="quarter" idx="12"/>
          </p:nvPr>
        </p:nvSpPr>
        <p:spPr/>
        <p:txBody>
          <a:bodyPr/>
          <a:lstStyle/>
          <a:p>
            <a:r>
              <a:rPr lang="en-GB">
                <a:solidFill>
                  <a:schemeClr val="bg1"/>
                </a:solidFill>
              </a:rPr>
              <a:t>Slide</a:t>
            </a:r>
            <a:r>
              <a:rPr lang="en-GB"/>
              <a:t> </a:t>
            </a:r>
            <a:fld id="{5F4C8201-D8A8-417D-8A18-42E93E6C5D44}" type="slidenum">
              <a:rPr lang="en-GB" b="1" smtClean="0"/>
              <a:pPr/>
              <a:t>‹#›</a:t>
            </a:fld>
            <a:endParaRPr lang="en-GB" b="1"/>
          </a:p>
        </p:txBody>
      </p:sp>
      <p:sp>
        <p:nvSpPr>
          <p:cNvPr id="7" name="Date Placeholder 3"/>
          <p:cNvSpPr>
            <a:spLocks noGrp="1"/>
          </p:cNvSpPr>
          <p:nvPr>
            <p:ph type="dt" sz="half" idx="2"/>
          </p:nvPr>
        </p:nvSpPr>
        <p:spPr>
          <a:xfrm>
            <a:off x="8271434" y="6434038"/>
            <a:ext cx="1945715" cy="365125"/>
          </a:xfrm>
          <a:prstGeom prst="rect">
            <a:avLst/>
          </a:prstGeom>
        </p:spPr>
        <p:txBody>
          <a:bodyPr anchor="ctr"/>
          <a:lstStyle>
            <a:lvl1pPr algn="r">
              <a:defRPr sz="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Tree>
    <p:extLst>
      <p:ext uri="{BB962C8B-B14F-4D97-AF65-F5344CB8AC3E}">
        <p14:creationId xmlns:p14="http://schemas.microsoft.com/office/powerpoint/2010/main" val="3312890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6022E16-EC27-45A6-8221-7CD6A0CD2AEA}"/>
              </a:ext>
            </a:extLst>
          </p:cNvPr>
          <p:cNvSpPr>
            <a:spLocks noGrp="1"/>
          </p:cNvSpPr>
          <p:nvPr>
            <p:ph type="pic" sz="quarter" idx="10"/>
          </p:nvPr>
        </p:nvSpPr>
        <p:spPr>
          <a:xfrm>
            <a:off x="0" y="0"/>
            <a:ext cx="4713890" cy="6858000"/>
          </a:xfrm>
          <a:custGeom>
            <a:avLst/>
            <a:gdLst>
              <a:gd name="connsiteX0" fmla="*/ 0 w 4713890"/>
              <a:gd name="connsiteY0" fmla="*/ 0 h 6858000"/>
              <a:gd name="connsiteX1" fmla="*/ 4713890 w 4713890"/>
              <a:gd name="connsiteY1" fmla="*/ 0 h 6858000"/>
              <a:gd name="connsiteX2" fmla="*/ 4713890 w 4713890"/>
              <a:gd name="connsiteY2" fmla="*/ 6858000 h 6858000"/>
              <a:gd name="connsiteX3" fmla="*/ 0 w 47138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713890" h="6858000">
                <a:moveTo>
                  <a:pt x="0" y="0"/>
                </a:moveTo>
                <a:lnTo>
                  <a:pt x="4713890" y="0"/>
                </a:lnTo>
                <a:lnTo>
                  <a:pt x="4713890" y="6858000"/>
                </a:lnTo>
                <a:lnTo>
                  <a:pt x="0" y="6858000"/>
                </a:lnTo>
                <a:close/>
              </a:path>
            </a:pathLst>
          </a:custGeom>
        </p:spPr>
        <p:txBody>
          <a:bodyPr wrap="square">
            <a:noAutofit/>
          </a:bodyPr>
          <a:lstStyle/>
          <a:p>
            <a:r>
              <a:rPr lang="en-US"/>
              <a:t>Click icon to add picture</a:t>
            </a:r>
            <a:endParaRPr lang="en-GB"/>
          </a:p>
        </p:txBody>
      </p:sp>
      <p:sp>
        <p:nvSpPr>
          <p:cNvPr id="3" name="Text Placeholder 2">
            <a:extLst>
              <a:ext uri="{FF2B5EF4-FFF2-40B4-BE49-F238E27FC236}">
                <a16:creationId xmlns:a16="http://schemas.microsoft.com/office/drawing/2014/main" id="{6B36746C-A19C-4130-8728-77DC60B0FD7B}"/>
              </a:ext>
            </a:extLst>
          </p:cNvPr>
          <p:cNvSpPr>
            <a:spLocks noGrp="1"/>
          </p:cNvSpPr>
          <p:nvPr>
            <p:ph type="body" sz="quarter" idx="11" hasCustomPrompt="1"/>
          </p:nvPr>
        </p:nvSpPr>
        <p:spPr>
          <a:xfrm>
            <a:off x="5169387" y="1851513"/>
            <a:ext cx="5205536" cy="914400"/>
          </a:xfrm>
          <a:prstGeom prst="rect">
            <a:avLst/>
          </a:prstGeom>
        </p:spPr>
        <p:txBody>
          <a:bodyPr/>
          <a:lstStyle>
            <a:lvl1pPr marL="0" indent="0">
              <a:buNone/>
              <a:defRPr sz="3200" b="1">
                <a:solidFill>
                  <a:srgbClr val="170C59"/>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add title</a:t>
            </a:r>
            <a:endParaRPr lang="en-GB"/>
          </a:p>
        </p:txBody>
      </p:sp>
      <p:sp>
        <p:nvSpPr>
          <p:cNvPr id="5" name="Text Placeholder 4">
            <a:extLst>
              <a:ext uri="{FF2B5EF4-FFF2-40B4-BE49-F238E27FC236}">
                <a16:creationId xmlns:a16="http://schemas.microsoft.com/office/drawing/2014/main" id="{BF4715E3-9FE0-489F-B7BD-D7B6E4B0B54C}"/>
              </a:ext>
            </a:extLst>
          </p:cNvPr>
          <p:cNvSpPr>
            <a:spLocks noGrp="1"/>
          </p:cNvSpPr>
          <p:nvPr>
            <p:ph type="body" sz="quarter" idx="12"/>
          </p:nvPr>
        </p:nvSpPr>
        <p:spPr>
          <a:xfrm>
            <a:off x="5168900" y="3082924"/>
            <a:ext cx="5979746" cy="3493721"/>
          </a:xfrm>
          <a:prstGeom prst="rect">
            <a:avLst/>
          </a:prstGeom>
        </p:spPr>
        <p:txBody>
          <a:bodyPr/>
          <a:lstStyle>
            <a:lvl1pPr marL="228600" indent="-228600">
              <a:buFont typeface="Wingdings" panose="05000000000000000000" pitchFamily="2" charset="2"/>
              <a:buChar char="§"/>
              <a:defRPr sz="2400">
                <a:solidFill>
                  <a:srgbClr val="170C59"/>
                </a:solidFill>
                <a:latin typeface="Tahoma" panose="020B0604030504040204" pitchFamily="34" charset="0"/>
                <a:ea typeface="Tahoma" panose="020B0604030504040204" pitchFamily="34" charset="0"/>
                <a:cs typeface="Tahoma" panose="020B0604030504040204" pitchFamily="34" charset="0"/>
              </a:defRPr>
            </a:lvl1pPr>
            <a:lvl2pPr marL="685800" indent="-228600">
              <a:buFont typeface="Wingdings" panose="05000000000000000000" pitchFamily="2" charset="2"/>
              <a:buChar char="§"/>
              <a:defRPr sz="2000">
                <a:solidFill>
                  <a:srgbClr val="170C59"/>
                </a:solidFill>
                <a:latin typeface="Tahoma" panose="020B0604030504040204" pitchFamily="34" charset="0"/>
                <a:ea typeface="Tahoma" panose="020B0604030504040204" pitchFamily="34" charset="0"/>
                <a:cs typeface="Tahoma" panose="020B0604030504040204" pitchFamily="34" charset="0"/>
              </a:defRPr>
            </a:lvl2pPr>
            <a:lvl3pPr marL="1143000" indent="-228600">
              <a:buFont typeface="Wingdings" panose="05000000000000000000" pitchFamily="2" charset="2"/>
              <a:buChar char="§"/>
              <a:defRPr sz="2400">
                <a:solidFill>
                  <a:srgbClr val="170C59"/>
                </a:solidFill>
                <a:latin typeface="Tahoma" panose="020B0604030504040204" pitchFamily="34" charset="0"/>
                <a:ea typeface="Tahoma" panose="020B0604030504040204" pitchFamily="34" charset="0"/>
                <a:cs typeface="Tahoma" panose="020B0604030504040204" pitchFamily="34" charset="0"/>
              </a:defRPr>
            </a:lvl3pPr>
            <a:lvl4pPr marL="1600200" indent="-228600">
              <a:buFont typeface="Wingdings" panose="05000000000000000000" pitchFamily="2" charset="2"/>
              <a:buChar char="§"/>
              <a:defRPr sz="2400">
                <a:solidFill>
                  <a:srgbClr val="170C59"/>
                </a:solidFill>
                <a:latin typeface="Tahoma" panose="020B0604030504040204" pitchFamily="34" charset="0"/>
                <a:ea typeface="Tahoma" panose="020B0604030504040204" pitchFamily="34" charset="0"/>
                <a:cs typeface="Tahoma" panose="020B0604030504040204" pitchFamily="34" charset="0"/>
              </a:defRPr>
            </a:lvl4pPr>
            <a:lvl5pPr marL="2057400" indent="-228600">
              <a:buFont typeface="Wingdings" panose="05000000000000000000" pitchFamily="2" charset="2"/>
              <a:buChar char="§"/>
              <a:defRPr sz="2400">
                <a:solidFill>
                  <a:srgbClr val="170C59"/>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1617533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userDrawn="1"/>
        </p:nvSpPr>
        <p:spPr bwMode="auto">
          <a:xfrm>
            <a:off x="0" y="0"/>
            <a:ext cx="12192000" cy="6858000"/>
          </a:xfrm>
          <a:prstGeom prst="rect">
            <a:avLst/>
          </a:prstGeom>
          <a:solidFill>
            <a:srgbClr val="009ABC"/>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GB"/>
          </a:p>
        </p:txBody>
      </p:sp>
      <p:sp>
        <p:nvSpPr>
          <p:cNvPr id="56" name="Freeform 54"/>
          <p:cNvSpPr>
            <a:spLocks/>
          </p:cNvSpPr>
          <p:nvPr userDrawn="1"/>
        </p:nvSpPr>
        <p:spPr bwMode="auto">
          <a:xfrm>
            <a:off x="666001" y="6315812"/>
            <a:ext cx="10924476" cy="542188"/>
          </a:xfrm>
          <a:custGeom>
            <a:avLst/>
            <a:gdLst>
              <a:gd name="T0" fmla="*/ 3000 w 3000"/>
              <a:gd name="T1" fmla="*/ 146 h 146"/>
              <a:gd name="T2" fmla="*/ 3000 w 3000"/>
              <a:gd name="T3" fmla="*/ 49 h 146"/>
              <a:gd name="T4" fmla="*/ 2951 w 3000"/>
              <a:gd name="T5" fmla="*/ 0 h 146"/>
              <a:gd name="T6" fmla="*/ 48 w 3000"/>
              <a:gd name="T7" fmla="*/ 0 h 146"/>
              <a:gd name="T8" fmla="*/ 0 w 3000"/>
              <a:gd name="T9" fmla="*/ 49 h 146"/>
              <a:gd name="T10" fmla="*/ 0 w 3000"/>
              <a:gd name="T11" fmla="*/ 146 h 146"/>
              <a:gd name="T12" fmla="*/ 3000 w 3000"/>
              <a:gd name="T13" fmla="*/ 146 h 146"/>
            </a:gdLst>
            <a:ahLst/>
            <a:cxnLst>
              <a:cxn ang="0">
                <a:pos x="T0" y="T1"/>
              </a:cxn>
              <a:cxn ang="0">
                <a:pos x="T2" y="T3"/>
              </a:cxn>
              <a:cxn ang="0">
                <a:pos x="T4" y="T5"/>
              </a:cxn>
              <a:cxn ang="0">
                <a:pos x="T6" y="T7"/>
              </a:cxn>
              <a:cxn ang="0">
                <a:pos x="T8" y="T9"/>
              </a:cxn>
              <a:cxn ang="0">
                <a:pos x="T10" y="T11"/>
              </a:cxn>
              <a:cxn ang="0">
                <a:pos x="T12" y="T13"/>
              </a:cxn>
            </a:cxnLst>
            <a:rect l="0" t="0" r="r" b="b"/>
            <a:pathLst>
              <a:path w="3000" h="146">
                <a:moveTo>
                  <a:pt x="3000" y="146"/>
                </a:moveTo>
                <a:cubicBezTo>
                  <a:pt x="3000" y="49"/>
                  <a:pt x="3000" y="49"/>
                  <a:pt x="3000" y="49"/>
                </a:cubicBezTo>
                <a:cubicBezTo>
                  <a:pt x="3000" y="22"/>
                  <a:pt x="2978" y="0"/>
                  <a:pt x="2951" y="0"/>
                </a:cubicBezTo>
                <a:cubicBezTo>
                  <a:pt x="48" y="0"/>
                  <a:pt x="48" y="0"/>
                  <a:pt x="48" y="0"/>
                </a:cubicBezTo>
                <a:cubicBezTo>
                  <a:pt x="21" y="0"/>
                  <a:pt x="0" y="22"/>
                  <a:pt x="0" y="49"/>
                </a:cubicBezTo>
                <a:cubicBezTo>
                  <a:pt x="0" y="146"/>
                  <a:pt x="0" y="146"/>
                  <a:pt x="0" y="146"/>
                </a:cubicBezTo>
                <a:lnTo>
                  <a:pt x="3000" y="146"/>
                </a:lnTo>
                <a:close/>
              </a:path>
            </a:pathLst>
          </a:custGeom>
          <a:solidFill>
            <a:srgbClr val="FFFFFF">
              <a:alpha val="74902"/>
            </a:srgbClr>
          </a:solidFill>
          <a:ln>
            <a:noFill/>
          </a:ln>
        </p:spPr>
        <p:txBody>
          <a:bodyPr vert="horz" wrap="square" lIns="91440" tIns="45720" rIns="91440" bIns="45720" numCol="1" anchor="t" anchorCtr="0" compatLnSpc="1">
            <a:prstTxWarp prst="textNoShape">
              <a:avLst/>
            </a:prstTxWarp>
          </a:bodyPr>
          <a:lstStyle/>
          <a:p>
            <a:endParaRPr lang="en-GB"/>
          </a:p>
        </p:txBody>
      </p:sp>
      <p:grpSp>
        <p:nvGrpSpPr>
          <p:cNvPr id="9" name="Group 8"/>
          <p:cNvGrpSpPr/>
          <p:nvPr userDrawn="1"/>
        </p:nvGrpSpPr>
        <p:grpSpPr>
          <a:xfrm>
            <a:off x="9939338" y="366995"/>
            <a:ext cx="1414462" cy="1200150"/>
            <a:chOff x="-1995768" y="103889"/>
            <a:chExt cx="1414462" cy="1200150"/>
          </a:xfrm>
        </p:grpSpPr>
        <p:sp>
          <p:nvSpPr>
            <p:cNvPr id="10" name="Freeform 9"/>
            <p:cNvSpPr>
              <a:spLocks/>
            </p:cNvSpPr>
            <p:nvPr userDrawn="1"/>
          </p:nvSpPr>
          <p:spPr bwMode="auto">
            <a:xfrm>
              <a:off x="-836893" y="103889"/>
              <a:ext cx="61912" cy="90488"/>
            </a:xfrm>
            <a:custGeom>
              <a:avLst/>
              <a:gdLst>
                <a:gd name="T0" fmla="*/ 0 w 22"/>
                <a:gd name="T1" fmla="*/ 11 h 32"/>
                <a:gd name="T2" fmla="*/ 11 w 22"/>
                <a:gd name="T3" fmla="*/ 0 h 32"/>
                <a:gd name="T4" fmla="*/ 22 w 22"/>
                <a:gd name="T5" fmla="*/ 11 h 32"/>
                <a:gd name="T6" fmla="*/ 22 w 22"/>
                <a:gd name="T7" fmla="*/ 21 h 32"/>
                <a:gd name="T8" fmla="*/ 11 w 22"/>
                <a:gd name="T9" fmla="*/ 32 h 32"/>
                <a:gd name="T10" fmla="*/ 0 w 22"/>
                <a:gd name="T11" fmla="*/ 21 h 32"/>
                <a:gd name="T12" fmla="*/ 0 w 22"/>
                <a:gd name="T13" fmla="*/ 11 h 32"/>
              </a:gdLst>
              <a:ahLst/>
              <a:cxnLst>
                <a:cxn ang="0">
                  <a:pos x="T0" y="T1"/>
                </a:cxn>
                <a:cxn ang="0">
                  <a:pos x="T2" y="T3"/>
                </a:cxn>
                <a:cxn ang="0">
                  <a:pos x="T4" y="T5"/>
                </a:cxn>
                <a:cxn ang="0">
                  <a:pos x="T6" y="T7"/>
                </a:cxn>
                <a:cxn ang="0">
                  <a:pos x="T8" y="T9"/>
                </a:cxn>
                <a:cxn ang="0">
                  <a:pos x="T10" y="T11"/>
                </a:cxn>
                <a:cxn ang="0">
                  <a:pos x="T12" y="T13"/>
                </a:cxn>
              </a:cxnLst>
              <a:rect l="0" t="0" r="r" b="b"/>
              <a:pathLst>
                <a:path w="22" h="32">
                  <a:moveTo>
                    <a:pt x="0" y="11"/>
                  </a:moveTo>
                  <a:cubicBezTo>
                    <a:pt x="0" y="5"/>
                    <a:pt x="5" y="0"/>
                    <a:pt x="11" y="0"/>
                  </a:cubicBezTo>
                  <a:cubicBezTo>
                    <a:pt x="17" y="0"/>
                    <a:pt x="22" y="5"/>
                    <a:pt x="22" y="11"/>
                  </a:cubicBezTo>
                  <a:cubicBezTo>
                    <a:pt x="22" y="21"/>
                    <a:pt x="22" y="21"/>
                    <a:pt x="22" y="21"/>
                  </a:cubicBezTo>
                  <a:cubicBezTo>
                    <a:pt x="22" y="27"/>
                    <a:pt x="17" y="32"/>
                    <a:pt x="11" y="32"/>
                  </a:cubicBezTo>
                  <a:cubicBezTo>
                    <a:pt x="5" y="32"/>
                    <a:pt x="0" y="27"/>
                    <a:pt x="0" y="21"/>
                  </a:cubicBezTo>
                  <a:lnTo>
                    <a:pt x="0" y="1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10"/>
            <p:cNvSpPr>
              <a:spLocks/>
            </p:cNvSpPr>
            <p:nvPr userDrawn="1"/>
          </p:nvSpPr>
          <p:spPr bwMode="auto">
            <a:xfrm>
              <a:off x="-990881" y="197552"/>
              <a:ext cx="369887" cy="246063"/>
            </a:xfrm>
            <a:custGeom>
              <a:avLst/>
              <a:gdLst>
                <a:gd name="T0" fmla="*/ 130 w 132"/>
                <a:gd name="T1" fmla="*/ 9 h 88"/>
                <a:gd name="T2" fmla="*/ 116 w 132"/>
                <a:gd name="T3" fmla="*/ 2 h 88"/>
                <a:gd name="T4" fmla="*/ 66 w 132"/>
                <a:gd name="T5" fmla="*/ 18 h 88"/>
                <a:gd name="T6" fmla="*/ 16 w 132"/>
                <a:gd name="T7" fmla="*/ 2 h 88"/>
                <a:gd name="T8" fmla="*/ 2 w 132"/>
                <a:gd name="T9" fmla="*/ 9 h 88"/>
                <a:gd name="T10" fmla="*/ 9 w 132"/>
                <a:gd name="T11" fmla="*/ 23 h 88"/>
                <a:gd name="T12" fmla="*/ 48 w 132"/>
                <a:gd name="T13" fmla="*/ 36 h 88"/>
                <a:gd name="T14" fmla="*/ 24 w 132"/>
                <a:gd name="T15" fmla="*/ 69 h 88"/>
                <a:gd name="T16" fmla="*/ 26 w 132"/>
                <a:gd name="T17" fmla="*/ 84 h 88"/>
                <a:gd name="T18" fmla="*/ 42 w 132"/>
                <a:gd name="T19" fmla="*/ 82 h 88"/>
                <a:gd name="T20" fmla="*/ 66 w 132"/>
                <a:gd name="T21" fmla="*/ 48 h 88"/>
                <a:gd name="T22" fmla="*/ 90 w 132"/>
                <a:gd name="T23" fmla="*/ 82 h 88"/>
                <a:gd name="T24" fmla="*/ 105 w 132"/>
                <a:gd name="T25" fmla="*/ 84 h 88"/>
                <a:gd name="T26" fmla="*/ 108 w 132"/>
                <a:gd name="T27" fmla="*/ 69 h 88"/>
                <a:gd name="T28" fmla="*/ 84 w 132"/>
                <a:gd name="T29" fmla="*/ 36 h 88"/>
                <a:gd name="T30" fmla="*/ 123 w 132"/>
                <a:gd name="T31" fmla="*/ 23 h 88"/>
                <a:gd name="T32" fmla="*/ 130 w 132"/>
                <a:gd name="T33" fmla="*/ 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88">
                  <a:moveTo>
                    <a:pt x="130" y="9"/>
                  </a:moveTo>
                  <a:cubicBezTo>
                    <a:pt x="128" y="3"/>
                    <a:pt x="122" y="0"/>
                    <a:pt x="116" y="2"/>
                  </a:cubicBezTo>
                  <a:cubicBezTo>
                    <a:pt x="66" y="18"/>
                    <a:pt x="66" y="18"/>
                    <a:pt x="66" y="18"/>
                  </a:cubicBezTo>
                  <a:cubicBezTo>
                    <a:pt x="16" y="2"/>
                    <a:pt x="16" y="2"/>
                    <a:pt x="16" y="2"/>
                  </a:cubicBezTo>
                  <a:cubicBezTo>
                    <a:pt x="10" y="0"/>
                    <a:pt x="4" y="3"/>
                    <a:pt x="2" y="9"/>
                  </a:cubicBezTo>
                  <a:cubicBezTo>
                    <a:pt x="0" y="15"/>
                    <a:pt x="3" y="21"/>
                    <a:pt x="9" y="23"/>
                  </a:cubicBezTo>
                  <a:cubicBezTo>
                    <a:pt x="48" y="36"/>
                    <a:pt x="48" y="36"/>
                    <a:pt x="48" y="36"/>
                  </a:cubicBezTo>
                  <a:cubicBezTo>
                    <a:pt x="24" y="69"/>
                    <a:pt x="24" y="69"/>
                    <a:pt x="24" y="69"/>
                  </a:cubicBezTo>
                  <a:cubicBezTo>
                    <a:pt x="20" y="74"/>
                    <a:pt x="21" y="81"/>
                    <a:pt x="26" y="84"/>
                  </a:cubicBezTo>
                  <a:cubicBezTo>
                    <a:pt x="31" y="88"/>
                    <a:pt x="38" y="87"/>
                    <a:pt x="42" y="82"/>
                  </a:cubicBezTo>
                  <a:cubicBezTo>
                    <a:pt x="66" y="48"/>
                    <a:pt x="66" y="48"/>
                    <a:pt x="66" y="48"/>
                  </a:cubicBezTo>
                  <a:cubicBezTo>
                    <a:pt x="90" y="82"/>
                    <a:pt x="90" y="82"/>
                    <a:pt x="90" y="82"/>
                  </a:cubicBezTo>
                  <a:cubicBezTo>
                    <a:pt x="94" y="87"/>
                    <a:pt x="100" y="88"/>
                    <a:pt x="105" y="84"/>
                  </a:cubicBezTo>
                  <a:cubicBezTo>
                    <a:pt x="110" y="81"/>
                    <a:pt x="111" y="74"/>
                    <a:pt x="108" y="69"/>
                  </a:cubicBezTo>
                  <a:cubicBezTo>
                    <a:pt x="84" y="36"/>
                    <a:pt x="84" y="36"/>
                    <a:pt x="84" y="36"/>
                  </a:cubicBezTo>
                  <a:cubicBezTo>
                    <a:pt x="123" y="23"/>
                    <a:pt x="123" y="23"/>
                    <a:pt x="123" y="23"/>
                  </a:cubicBezTo>
                  <a:cubicBezTo>
                    <a:pt x="128" y="21"/>
                    <a:pt x="132" y="15"/>
                    <a:pt x="130" y="9"/>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11"/>
            <p:cNvSpPr>
              <a:spLocks/>
            </p:cNvSpPr>
            <p:nvPr userDrawn="1"/>
          </p:nvSpPr>
          <p:spPr bwMode="auto">
            <a:xfrm>
              <a:off x="-1140106" y="183264"/>
              <a:ext cx="47625" cy="69850"/>
            </a:xfrm>
            <a:custGeom>
              <a:avLst/>
              <a:gdLst>
                <a:gd name="T0" fmla="*/ 0 w 17"/>
                <a:gd name="T1" fmla="*/ 9 h 25"/>
                <a:gd name="T2" fmla="*/ 9 w 17"/>
                <a:gd name="T3" fmla="*/ 0 h 25"/>
                <a:gd name="T4" fmla="*/ 17 w 17"/>
                <a:gd name="T5" fmla="*/ 9 h 25"/>
                <a:gd name="T6" fmla="*/ 17 w 17"/>
                <a:gd name="T7" fmla="*/ 16 h 25"/>
                <a:gd name="T8" fmla="*/ 9 w 17"/>
                <a:gd name="T9" fmla="*/ 25 h 25"/>
                <a:gd name="T10" fmla="*/ 0 w 17"/>
                <a:gd name="T11" fmla="*/ 16 h 25"/>
                <a:gd name="T12" fmla="*/ 0 w 17"/>
                <a:gd name="T13" fmla="*/ 9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9"/>
                  </a:moveTo>
                  <a:cubicBezTo>
                    <a:pt x="0" y="4"/>
                    <a:pt x="4" y="0"/>
                    <a:pt x="9" y="0"/>
                  </a:cubicBezTo>
                  <a:cubicBezTo>
                    <a:pt x="13" y="0"/>
                    <a:pt x="17" y="4"/>
                    <a:pt x="17" y="9"/>
                  </a:cubicBezTo>
                  <a:cubicBezTo>
                    <a:pt x="17" y="16"/>
                    <a:pt x="17" y="16"/>
                    <a:pt x="17" y="16"/>
                  </a:cubicBezTo>
                  <a:cubicBezTo>
                    <a:pt x="17" y="21"/>
                    <a:pt x="13" y="25"/>
                    <a:pt x="9" y="25"/>
                  </a:cubicBezTo>
                  <a:cubicBezTo>
                    <a:pt x="4" y="25"/>
                    <a:pt x="0" y="21"/>
                    <a:pt x="0" y="16"/>
                  </a:cubicBezTo>
                  <a:lnTo>
                    <a:pt x="0" y="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12"/>
            <p:cNvSpPr>
              <a:spLocks/>
            </p:cNvSpPr>
            <p:nvPr userDrawn="1"/>
          </p:nvSpPr>
          <p:spPr bwMode="auto">
            <a:xfrm>
              <a:off x="-1254406" y="256289"/>
              <a:ext cx="280987" cy="185738"/>
            </a:xfrm>
            <a:custGeom>
              <a:avLst/>
              <a:gdLst>
                <a:gd name="T0" fmla="*/ 99 w 100"/>
                <a:gd name="T1" fmla="*/ 6 h 66"/>
                <a:gd name="T2" fmla="*/ 88 w 100"/>
                <a:gd name="T3" fmla="*/ 1 h 66"/>
                <a:gd name="T4" fmla="*/ 50 w 100"/>
                <a:gd name="T5" fmla="*/ 14 h 66"/>
                <a:gd name="T6" fmla="*/ 12 w 100"/>
                <a:gd name="T7" fmla="*/ 1 h 66"/>
                <a:gd name="T8" fmla="*/ 1 w 100"/>
                <a:gd name="T9" fmla="*/ 6 h 66"/>
                <a:gd name="T10" fmla="*/ 6 w 100"/>
                <a:gd name="T11" fmla="*/ 17 h 66"/>
                <a:gd name="T12" fmla="*/ 36 w 100"/>
                <a:gd name="T13" fmla="*/ 27 h 66"/>
                <a:gd name="T14" fmla="*/ 18 w 100"/>
                <a:gd name="T15" fmla="*/ 52 h 66"/>
                <a:gd name="T16" fmla="*/ 20 w 100"/>
                <a:gd name="T17" fmla="*/ 64 h 66"/>
                <a:gd name="T18" fmla="*/ 31 w 100"/>
                <a:gd name="T19" fmla="*/ 62 h 66"/>
                <a:gd name="T20" fmla="*/ 50 w 100"/>
                <a:gd name="T21" fmla="*/ 36 h 66"/>
                <a:gd name="T22" fmla="*/ 68 w 100"/>
                <a:gd name="T23" fmla="*/ 62 h 66"/>
                <a:gd name="T24" fmla="*/ 80 w 100"/>
                <a:gd name="T25" fmla="*/ 64 h 66"/>
                <a:gd name="T26" fmla="*/ 82 w 100"/>
                <a:gd name="T27" fmla="*/ 52 h 66"/>
                <a:gd name="T28" fmla="*/ 63 w 100"/>
                <a:gd name="T29" fmla="*/ 27 h 66"/>
                <a:gd name="T30" fmla="*/ 93 w 100"/>
                <a:gd name="T31" fmla="*/ 17 h 66"/>
                <a:gd name="T32" fmla="*/ 99 w 100"/>
                <a:gd name="T33" fmla="*/ 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0" h="66">
                  <a:moveTo>
                    <a:pt x="99" y="6"/>
                  </a:moveTo>
                  <a:cubicBezTo>
                    <a:pt x="97" y="2"/>
                    <a:pt x="92" y="0"/>
                    <a:pt x="88" y="1"/>
                  </a:cubicBezTo>
                  <a:cubicBezTo>
                    <a:pt x="50" y="14"/>
                    <a:pt x="50" y="14"/>
                    <a:pt x="50" y="14"/>
                  </a:cubicBezTo>
                  <a:cubicBezTo>
                    <a:pt x="12" y="1"/>
                    <a:pt x="12" y="1"/>
                    <a:pt x="12" y="1"/>
                  </a:cubicBezTo>
                  <a:cubicBezTo>
                    <a:pt x="7" y="0"/>
                    <a:pt x="2" y="2"/>
                    <a:pt x="1" y="6"/>
                  </a:cubicBezTo>
                  <a:cubicBezTo>
                    <a:pt x="0" y="11"/>
                    <a:pt x="2" y="15"/>
                    <a:pt x="6" y="17"/>
                  </a:cubicBezTo>
                  <a:cubicBezTo>
                    <a:pt x="36" y="27"/>
                    <a:pt x="36" y="27"/>
                    <a:pt x="36" y="27"/>
                  </a:cubicBezTo>
                  <a:cubicBezTo>
                    <a:pt x="18" y="52"/>
                    <a:pt x="18" y="52"/>
                    <a:pt x="18" y="52"/>
                  </a:cubicBezTo>
                  <a:cubicBezTo>
                    <a:pt x="15" y="56"/>
                    <a:pt x="16" y="61"/>
                    <a:pt x="20" y="64"/>
                  </a:cubicBezTo>
                  <a:cubicBezTo>
                    <a:pt x="23" y="66"/>
                    <a:pt x="29" y="66"/>
                    <a:pt x="31" y="62"/>
                  </a:cubicBezTo>
                  <a:cubicBezTo>
                    <a:pt x="50" y="36"/>
                    <a:pt x="50" y="36"/>
                    <a:pt x="50" y="36"/>
                  </a:cubicBezTo>
                  <a:cubicBezTo>
                    <a:pt x="68" y="62"/>
                    <a:pt x="68" y="62"/>
                    <a:pt x="68" y="62"/>
                  </a:cubicBezTo>
                  <a:cubicBezTo>
                    <a:pt x="71" y="66"/>
                    <a:pt x="76" y="66"/>
                    <a:pt x="80" y="64"/>
                  </a:cubicBezTo>
                  <a:cubicBezTo>
                    <a:pt x="84" y="61"/>
                    <a:pt x="84" y="56"/>
                    <a:pt x="82" y="52"/>
                  </a:cubicBezTo>
                  <a:cubicBezTo>
                    <a:pt x="63" y="27"/>
                    <a:pt x="63" y="27"/>
                    <a:pt x="63" y="27"/>
                  </a:cubicBezTo>
                  <a:cubicBezTo>
                    <a:pt x="93" y="17"/>
                    <a:pt x="93" y="17"/>
                    <a:pt x="93" y="17"/>
                  </a:cubicBezTo>
                  <a:cubicBezTo>
                    <a:pt x="98" y="15"/>
                    <a:pt x="100" y="11"/>
                    <a:pt x="99" y="6"/>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13"/>
            <p:cNvSpPr>
              <a:spLocks/>
            </p:cNvSpPr>
            <p:nvPr userDrawn="1"/>
          </p:nvSpPr>
          <p:spPr bwMode="auto">
            <a:xfrm>
              <a:off x="-1363943" y="249939"/>
              <a:ext cx="36512" cy="47625"/>
            </a:xfrm>
            <a:custGeom>
              <a:avLst/>
              <a:gdLst>
                <a:gd name="T0" fmla="*/ 0 w 13"/>
                <a:gd name="T1" fmla="*/ 6 h 17"/>
                <a:gd name="T2" fmla="*/ 7 w 13"/>
                <a:gd name="T3" fmla="*/ 0 h 17"/>
                <a:gd name="T4" fmla="*/ 13 w 13"/>
                <a:gd name="T5" fmla="*/ 6 h 17"/>
                <a:gd name="T6" fmla="*/ 13 w 13"/>
                <a:gd name="T7" fmla="*/ 11 h 17"/>
                <a:gd name="T8" fmla="*/ 7 w 13"/>
                <a:gd name="T9" fmla="*/ 17 h 17"/>
                <a:gd name="T10" fmla="*/ 0 w 13"/>
                <a:gd name="T11" fmla="*/ 11 h 17"/>
                <a:gd name="T12" fmla="*/ 0 w 13"/>
                <a:gd name="T13" fmla="*/ 6 h 17"/>
              </a:gdLst>
              <a:ahLst/>
              <a:cxnLst>
                <a:cxn ang="0">
                  <a:pos x="T0" y="T1"/>
                </a:cxn>
                <a:cxn ang="0">
                  <a:pos x="T2" y="T3"/>
                </a:cxn>
                <a:cxn ang="0">
                  <a:pos x="T4" y="T5"/>
                </a:cxn>
                <a:cxn ang="0">
                  <a:pos x="T6" y="T7"/>
                </a:cxn>
                <a:cxn ang="0">
                  <a:pos x="T8" y="T9"/>
                </a:cxn>
                <a:cxn ang="0">
                  <a:pos x="T10" y="T11"/>
                </a:cxn>
                <a:cxn ang="0">
                  <a:pos x="T12" y="T13"/>
                </a:cxn>
              </a:cxnLst>
              <a:rect l="0" t="0" r="r" b="b"/>
              <a:pathLst>
                <a:path w="13" h="17">
                  <a:moveTo>
                    <a:pt x="0" y="6"/>
                  </a:moveTo>
                  <a:cubicBezTo>
                    <a:pt x="0" y="2"/>
                    <a:pt x="3" y="0"/>
                    <a:pt x="7" y="0"/>
                  </a:cubicBezTo>
                  <a:cubicBezTo>
                    <a:pt x="10" y="0"/>
                    <a:pt x="13" y="2"/>
                    <a:pt x="13" y="6"/>
                  </a:cubicBezTo>
                  <a:cubicBezTo>
                    <a:pt x="13" y="11"/>
                    <a:pt x="13" y="11"/>
                    <a:pt x="13" y="11"/>
                  </a:cubicBezTo>
                  <a:cubicBezTo>
                    <a:pt x="13" y="15"/>
                    <a:pt x="10" y="17"/>
                    <a:pt x="7" y="17"/>
                  </a:cubicBezTo>
                  <a:cubicBezTo>
                    <a:pt x="3" y="17"/>
                    <a:pt x="0" y="15"/>
                    <a:pt x="0" y="11"/>
                  </a:cubicBezTo>
                  <a:lnTo>
                    <a:pt x="0" y="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14"/>
            <p:cNvSpPr>
              <a:spLocks/>
            </p:cNvSpPr>
            <p:nvPr userDrawn="1"/>
          </p:nvSpPr>
          <p:spPr bwMode="auto">
            <a:xfrm>
              <a:off x="-1451256" y="300739"/>
              <a:ext cx="211137" cy="141288"/>
            </a:xfrm>
            <a:custGeom>
              <a:avLst/>
              <a:gdLst>
                <a:gd name="T0" fmla="*/ 74 w 75"/>
                <a:gd name="T1" fmla="*/ 5 h 50"/>
                <a:gd name="T2" fmla="*/ 66 w 75"/>
                <a:gd name="T3" fmla="*/ 1 h 50"/>
                <a:gd name="T4" fmla="*/ 38 w 75"/>
                <a:gd name="T5" fmla="*/ 11 h 50"/>
                <a:gd name="T6" fmla="*/ 9 w 75"/>
                <a:gd name="T7" fmla="*/ 1 h 50"/>
                <a:gd name="T8" fmla="*/ 1 w 75"/>
                <a:gd name="T9" fmla="*/ 5 h 50"/>
                <a:gd name="T10" fmla="*/ 5 w 75"/>
                <a:gd name="T11" fmla="*/ 13 h 50"/>
                <a:gd name="T12" fmla="*/ 28 w 75"/>
                <a:gd name="T13" fmla="*/ 20 h 50"/>
                <a:gd name="T14" fmla="*/ 14 w 75"/>
                <a:gd name="T15" fmla="*/ 39 h 50"/>
                <a:gd name="T16" fmla="*/ 15 w 75"/>
                <a:gd name="T17" fmla="*/ 48 h 50"/>
                <a:gd name="T18" fmla="*/ 24 w 75"/>
                <a:gd name="T19" fmla="*/ 47 h 50"/>
                <a:gd name="T20" fmla="*/ 38 w 75"/>
                <a:gd name="T21" fmla="*/ 28 h 50"/>
                <a:gd name="T22" fmla="*/ 51 w 75"/>
                <a:gd name="T23" fmla="*/ 47 h 50"/>
                <a:gd name="T24" fmla="*/ 60 w 75"/>
                <a:gd name="T25" fmla="*/ 48 h 50"/>
                <a:gd name="T26" fmla="*/ 62 w 75"/>
                <a:gd name="T27" fmla="*/ 39 h 50"/>
                <a:gd name="T28" fmla="*/ 48 w 75"/>
                <a:gd name="T29" fmla="*/ 20 h 50"/>
                <a:gd name="T30" fmla="*/ 70 w 75"/>
                <a:gd name="T31" fmla="*/ 13 h 50"/>
                <a:gd name="T32" fmla="*/ 74 w 75"/>
                <a:gd name="T33" fmla="*/ 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50">
                  <a:moveTo>
                    <a:pt x="74" y="5"/>
                  </a:moveTo>
                  <a:cubicBezTo>
                    <a:pt x="73" y="2"/>
                    <a:pt x="69" y="0"/>
                    <a:pt x="66" y="1"/>
                  </a:cubicBezTo>
                  <a:cubicBezTo>
                    <a:pt x="38" y="11"/>
                    <a:pt x="38" y="11"/>
                    <a:pt x="38" y="11"/>
                  </a:cubicBezTo>
                  <a:cubicBezTo>
                    <a:pt x="9" y="1"/>
                    <a:pt x="9" y="1"/>
                    <a:pt x="9" y="1"/>
                  </a:cubicBezTo>
                  <a:cubicBezTo>
                    <a:pt x="6" y="0"/>
                    <a:pt x="2" y="2"/>
                    <a:pt x="1" y="5"/>
                  </a:cubicBezTo>
                  <a:cubicBezTo>
                    <a:pt x="0" y="9"/>
                    <a:pt x="2" y="12"/>
                    <a:pt x="5" y="13"/>
                  </a:cubicBezTo>
                  <a:cubicBezTo>
                    <a:pt x="28" y="20"/>
                    <a:pt x="28" y="20"/>
                    <a:pt x="28" y="20"/>
                  </a:cubicBezTo>
                  <a:cubicBezTo>
                    <a:pt x="14" y="39"/>
                    <a:pt x="14" y="39"/>
                    <a:pt x="14" y="39"/>
                  </a:cubicBezTo>
                  <a:cubicBezTo>
                    <a:pt x="12" y="42"/>
                    <a:pt x="12" y="46"/>
                    <a:pt x="15" y="48"/>
                  </a:cubicBezTo>
                  <a:cubicBezTo>
                    <a:pt x="18" y="50"/>
                    <a:pt x="22" y="49"/>
                    <a:pt x="24" y="47"/>
                  </a:cubicBezTo>
                  <a:cubicBezTo>
                    <a:pt x="38" y="28"/>
                    <a:pt x="38" y="28"/>
                    <a:pt x="38" y="28"/>
                  </a:cubicBezTo>
                  <a:cubicBezTo>
                    <a:pt x="51" y="47"/>
                    <a:pt x="51" y="47"/>
                    <a:pt x="51" y="47"/>
                  </a:cubicBezTo>
                  <a:cubicBezTo>
                    <a:pt x="53" y="49"/>
                    <a:pt x="57" y="50"/>
                    <a:pt x="60" y="48"/>
                  </a:cubicBezTo>
                  <a:cubicBezTo>
                    <a:pt x="63" y="46"/>
                    <a:pt x="64" y="42"/>
                    <a:pt x="62" y="39"/>
                  </a:cubicBezTo>
                  <a:cubicBezTo>
                    <a:pt x="48" y="20"/>
                    <a:pt x="48" y="20"/>
                    <a:pt x="48" y="20"/>
                  </a:cubicBezTo>
                  <a:cubicBezTo>
                    <a:pt x="70" y="13"/>
                    <a:pt x="70" y="13"/>
                    <a:pt x="70" y="13"/>
                  </a:cubicBezTo>
                  <a:cubicBezTo>
                    <a:pt x="73" y="12"/>
                    <a:pt x="75" y="9"/>
                    <a:pt x="74" y="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5"/>
            <p:cNvSpPr>
              <a:spLocks noEditPoints="1"/>
            </p:cNvSpPr>
            <p:nvPr userDrawn="1"/>
          </p:nvSpPr>
          <p:spPr bwMode="auto">
            <a:xfrm>
              <a:off x="-1995768" y="421389"/>
              <a:ext cx="325437" cy="396875"/>
            </a:xfrm>
            <a:custGeom>
              <a:avLst/>
              <a:gdLst>
                <a:gd name="T0" fmla="*/ 58 w 116"/>
                <a:gd name="T1" fmla="*/ 141 h 141"/>
                <a:gd name="T2" fmla="*/ 0 w 116"/>
                <a:gd name="T3" fmla="*/ 71 h 141"/>
                <a:gd name="T4" fmla="*/ 58 w 116"/>
                <a:gd name="T5" fmla="*/ 0 h 141"/>
                <a:gd name="T6" fmla="*/ 116 w 116"/>
                <a:gd name="T7" fmla="*/ 71 h 141"/>
                <a:gd name="T8" fmla="*/ 58 w 116"/>
                <a:gd name="T9" fmla="*/ 141 h 141"/>
                <a:gd name="T10" fmla="*/ 59 w 116"/>
                <a:gd name="T11" fmla="*/ 16 h 141"/>
                <a:gd name="T12" fmla="*/ 22 w 116"/>
                <a:gd name="T13" fmla="*/ 71 h 141"/>
                <a:gd name="T14" fmla="*/ 32 w 116"/>
                <a:gd name="T15" fmla="*/ 113 h 141"/>
                <a:gd name="T16" fmla="*/ 58 w 116"/>
                <a:gd name="T17" fmla="*/ 125 h 141"/>
                <a:gd name="T18" fmla="*/ 94 w 116"/>
                <a:gd name="T19" fmla="*/ 71 h 141"/>
                <a:gd name="T20" fmla="*/ 59 w 116"/>
                <a:gd name="T21" fmla="*/ 1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41">
                  <a:moveTo>
                    <a:pt x="58" y="141"/>
                  </a:moveTo>
                  <a:cubicBezTo>
                    <a:pt x="20" y="141"/>
                    <a:pt x="0" y="116"/>
                    <a:pt x="0" y="71"/>
                  </a:cubicBezTo>
                  <a:cubicBezTo>
                    <a:pt x="0" y="25"/>
                    <a:pt x="21" y="0"/>
                    <a:pt x="58" y="0"/>
                  </a:cubicBezTo>
                  <a:cubicBezTo>
                    <a:pt x="96" y="0"/>
                    <a:pt x="116" y="25"/>
                    <a:pt x="116" y="71"/>
                  </a:cubicBezTo>
                  <a:cubicBezTo>
                    <a:pt x="116" y="116"/>
                    <a:pt x="96" y="141"/>
                    <a:pt x="58" y="141"/>
                  </a:cubicBezTo>
                  <a:moveTo>
                    <a:pt x="59" y="16"/>
                  </a:moveTo>
                  <a:cubicBezTo>
                    <a:pt x="35" y="16"/>
                    <a:pt x="22" y="35"/>
                    <a:pt x="22" y="71"/>
                  </a:cubicBezTo>
                  <a:cubicBezTo>
                    <a:pt x="22" y="88"/>
                    <a:pt x="26" y="104"/>
                    <a:pt x="32" y="113"/>
                  </a:cubicBezTo>
                  <a:cubicBezTo>
                    <a:pt x="37" y="121"/>
                    <a:pt x="47" y="125"/>
                    <a:pt x="58" y="125"/>
                  </a:cubicBezTo>
                  <a:cubicBezTo>
                    <a:pt x="82" y="125"/>
                    <a:pt x="94" y="107"/>
                    <a:pt x="94" y="71"/>
                  </a:cubicBezTo>
                  <a:cubicBezTo>
                    <a:pt x="94" y="34"/>
                    <a:pt x="82" y="16"/>
                    <a:pt x="59" y="16"/>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6"/>
            <p:cNvSpPr>
              <a:spLocks/>
            </p:cNvSpPr>
            <p:nvPr userDrawn="1"/>
          </p:nvSpPr>
          <p:spPr bwMode="auto">
            <a:xfrm>
              <a:off x="-1648106" y="394402"/>
              <a:ext cx="193675" cy="417513"/>
            </a:xfrm>
            <a:custGeom>
              <a:avLst/>
              <a:gdLst>
                <a:gd name="T0" fmla="*/ 67 w 69"/>
                <a:gd name="T1" fmla="*/ 16 h 149"/>
                <a:gd name="T2" fmla="*/ 50 w 69"/>
                <a:gd name="T3" fmla="*/ 15 h 149"/>
                <a:gd name="T4" fmla="*/ 37 w 69"/>
                <a:gd name="T5" fmla="*/ 33 h 149"/>
                <a:gd name="T6" fmla="*/ 37 w 69"/>
                <a:gd name="T7" fmla="*/ 52 h 149"/>
                <a:gd name="T8" fmla="*/ 64 w 69"/>
                <a:gd name="T9" fmla="*/ 52 h 149"/>
                <a:gd name="T10" fmla="*/ 64 w 69"/>
                <a:gd name="T11" fmla="*/ 65 h 149"/>
                <a:gd name="T12" fmla="*/ 37 w 69"/>
                <a:gd name="T13" fmla="*/ 65 h 149"/>
                <a:gd name="T14" fmla="*/ 37 w 69"/>
                <a:gd name="T15" fmla="*/ 149 h 149"/>
                <a:gd name="T16" fmla="*/ 17 w 69"/>
                <a:gd name="T17" fmla="*/ 149 h 149"/>
                <a:gd name="T18" fmla="*/ 17 w 69"/>
                <a:gd name="T19" fmla="*/ 65 h 149"/>
                <a:gd name="T20" fmla="*/ 0 w 69"/>
                <a:gd name="T21" fmla="*/ 65 h 149"/>
                <a:gd name="T22" fmla="*/ 0 w 69"/>
                <a:gd name="T23" fmla="*/ 54 h 149"/>
                <a:gd name="T24" fmla="*/ 17 w 69"/>
                <a:gd name="T25" fmla="*/ 51 h 149"/>
                <a:gd name="T26" fmla="*/ 17 w 69"/>
                <a:gd name="T27" fmla="*/ 35 h 149"/>
                <a:gd name="T28" fmla="*/ 22 w 69"/>
                <a:gd name="T29" fmla="*/ 11 h 149"/>
                <a:gd name="T30" fmla="*/ 44 w 69"/>
                <a:gd name="T31" fmla="*/ 0 h 149"/>
                <a:gd name="T32" fmla="*/ 69 w 69"/>
                <a:gd name="T33" fmla="*/ 4 h 149"/>
                <a:gd name="T34" fmla="*/ 67 w 69"/>
                <a:gd name="T35" fmla="*/ 1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149">
                  <a:moveTo>
                    <a:pt x="67" y="16"/>
                  </a:moveTo>
                  <a:cubicBezTo>
                    <a:pt x="65" y="16"/>
                    <a:pt x="59" y="15"/>
                    <a:pt x="50" y="15"/>
                  </a:cubicBezTo>
                  <a:cubicBezTo>
                    <a:pt x="40" y="15"/>
                    <a:pt x="37" y="19"/>
                    <a:pt x="37" y="33"/>
                  </a:cubicBezTo>
                  <a:cubicBezTo>
                    <a:pt x="37" y="52"/>
                    <a:pt x="37" y="52"/>
                    <a:pt x="37" y="52"/>
                  </a:cubicBezTo>
                  <a:cubicBezTo>
                    <a:pt x="64" y="52"/>
                    <a:pt x="64" y="52"/>
                    <a:pt x="64" y="52"/>
                  </a:cubicBezTo>
                  <a:cubicBezTo>
                    <a:pt x="64" y="65"/>
                    <a:pt x="64" y="65"/>
                    <a:pt x="64" y="65"/>
                  </a:cubicBezTo>
                  <a:cubicBezTo>
                    <a:pt x="37" y="65"/>
                    <a:pt x="37" y="65"/>
                    <a:pt x="37" y="65"/>
                  </a:cubicBezTo>
                  <a:cubicBezTo>
                    <a:pt x="37" y="149"/>
                    <a:pt x="37" y="149"/>
                    <a:pt x="37" y="149"/>
                  </a:cubicBezTo>
                  <a:cubicBezTo>
                    <a:pt x="17" y="149"/>
                    <a:pt x="17" y="149"/>
                    <a:pt x="17" y="149"/>
                  </a:cubicBezTo>
                  <a:cubicBezTo>
                    <a:pt x="17" y="65"/>
                    <a:pt x="17" y="65"/>
                    <a:pt x="17" y="65"/>
                  </a:cubicBezTo>
                  <a:cubicBezTo>
                    <a:pt x="0" y="65"/>
                    <a:pt x="0" y="65"/>
                    <a:pt x="0" y="65"/>
                  </a:cubicBezTo>
                  <a:cubicBezTo>
                    <a:pt x="0" y="54"/>
                    <a:pt x="0" y="54"/>
                    <a:pt x="0" y="54"/>
                  </a:cubicBezTo>
                  <a:cubicBezTo>
                    <a:pt x="17" y="51"/>
                    <a:pt x="17" y="51"/>
                    <a:pt x="17" y="51"/>
                  </a:cubicBezTo>
                  <a:cubicBezTo>
                    <a:pt x="17" y="35"/>
                    <a:pt x="17" y="35"/>
                    <a:pt x="17" y="35"/>
                  </a:cubicBezTo>
                  <a:cubicBezTo>
                    <a:pt x="17" y="21"/>
                    <a:pt x="18" y="16"/>
                    <a:pt x="22" y="11"/>
                  </a:cubicBezTo>
                  <a:cubicBezTo>
                    <a:pt x="27" y="4"/>
                    <a:pt x="34" y="0"/>
                    <a:pt x="44" y="0"/>
                  </a:cubicBezTo>
                  <a:cubicBezTo>
                    <a:pt x="54" y="0"/>
                    <a:pt x="66" y="3"/>
                    <a:pt x="69" y="4"/>
                  </a:cubicBezTo>
                  <a:lnTo>
                    <a:pt x="67" y="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7"/>
            <p:cNvSpPr>
              <a:spLocks/>
            </p:cNvSpPr>
            <p:nvPr userDrawn="1"/>
          </p:nvSpPr>
          <p:spPr bwMode="auto">
            <a:xfrm>
              <a:off x="-1456018" y="534102"/>
              <a:ext cx="190500" cy="284163"/>
            </a:xfrm>
            <a:custGeom>
              <a:avLst/>
              <a:gdLst>
                <a:gd name="T0" fmla="*/ 31 w 68"/>
                <a:gd name="T1" fmla="*/ 101 h 101"/>
                <a:gd name="T2" fmla="*/ 0 w 68"/>
                <a:gd name="T3" fmla="*/ 96 h 101"/>
                <a:gd name="T4" fmla="*/ 3 w 68"/>
                <a:gd name="T5" fmla="*/ 83 h 101"/>
                <a:gd name="T6" fmla="*/ 27 w 68"/>
                <a:gd name="T7" fmla="*/ 86 h 101"/>
                <a:gd name="T8" fmla="*/ 48 w 68"/>
                <a:gd name="T9" fmla="*/ 72 h 101"/>
                <a:gd name="T10" fmla="*/ 31 w 68"/>
                <a:gd name="T11" fmla="*/ 57 h 101"/>
                <a:gd name="T12" fmla="*/ 1 w 68"/>
                <a:gd name="T13" fmla="*/ 29 h 101"/>
                <a:gd name="T14" fmla="*/ 35 w 68"/>
                <a:gd name="T15" fmla="*/ 0 h 101"/>
                <a:gd name="T16" fmla="*/ 63 w 68"/>
                <a:gd name="T17" fmla="*/ 5 h 101"/>
                <a:gd name="T18" fmla="*/ 60 w 68"/>
                <a:gd name="T19" fmla="*/ 17 h 101"/>
                <a:gd name="T20" fmla="*/ 37 w 68"/>
                <a:gd name="T21" fmla="*/ 14 h 101"/>
                <a:gd name="T22" fmla="*/ 21 w 68"/>
                <a:gd name="T23" fmla="*/ 27 h 101"/>
                <a:gd name="T24" fmla="*/ 68 w 68"/>
                <a:gd name="T25" fmla="*/ 69 h 101"/>
                <a:gd name="T26" fmla="*/ 31 w 68"/>
                <a:gd name="T27"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 h="101">
                  <a:moveTo>
                    <a:pt x="31" y="101"/>
                  </a:moveTo>
                  <a:cubicBezTo>
                    <a:pt x="21" y="101"/>
                    <a:pt x="12" y="99"/>
                    <a:pt x="0" y="96"/>
                  </a:cubicBezTo>
                  <a:cubicBezTo>
                    <a:pt x="3" y="83"/>
                    <a:pt x="3" y="83"/>
                    <a:pt x="3" y="83"/>
                  </a:cubicBezTo>
                  <a:cubicBezTo>
                    <a:pt x="13" y="85"/>
                    <a:pt x="20" y="86"/>
                    <a:pt x="27" y="86"/>
                  </a:cubicBezTo>
                  <a:cubicBezTo>
                    <a:pt x="41" y="86"/>
                    <a:pt x="48" y="81"/>
                    <a:pt x="48" y="72"/>
                  </a:cubicBezTo>
                  <a:cubicBezTo>
                    <a:pt x="48" y="64"/>
                    <a:pt x="45" y="61"/>
                    <a:pt x="31" y="57"/>
                  </a:cubicBezTo>
                  <a:cubicBezTo>
                    <a:pt x="14" y="52"/>
                    <a:pt x="1" y="47"/>
                    <a:pt x="1" y="29"/>
                  </a:cubicBezTo>
                  <a:cubicBezTo>
                    <a:pt x="1" y="10"/>
                    <a:pt x="14" y="0"/>
                    <a:pt x="35" y="0"/>
                  </a:cubicBezTo>
                  <a:cubicBezTo>
                    <a:pt x="43" y="0"/>
                    <a:pt x="52" y="1"/>
                    <a:pt x="63" y="5"/>
                  </a:cubicBezTo>
                  <a:cubicBezTo>
                    <a:pt x="60" y="17"/>
                    <a:pt x="60" y="17"/>
                    <a:pt x="60" y="17"/>
                  </a:cubicBezTo>
                  <a:cubicBezTo>
                    <a:pt x="53" y="16"/>
                    <a:pt x="45" y="14"/>
                    <a:pt x="37" y="14"/>
                  </a:cubicBezTo>
                  <a:cubicBezTo>
                    <a:pt x="27" y="14"/>
                    <a:pt x="21" y="19"/>
                    <a:pt x="21" y="27"/>
                  </a:cubicBezTo>
                  <a:cubicBezTo>
                    <a:pt x="21" y="47"/>
                    <a:pt x="68" y="34"/>
                    <a:pt x="68" y="69"/>
                  </a:cubicBezTo>
                  <a:cubicBezTo>
                    <a:pt x="68" y="89"/>
                    <a:pt x="54" y="101"/>
                    <a:pt x="31"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8"/>
            <p:cNvSpPr>
              <a:spLocks/>
            </p:cNvSpPr>
            <p:nvPr userDrawn="1"/>
          </p:nvSpPr>
          <p:spPr bwMode="auto">
            <a:xfrm>
              <a:off x="-1262343" y="464252"/>
              <a:ext cx="187325" cy="354013"/>
            </a:xfrm>
            <a:custGeom>
              <a:avLst/>
              <a:gdLst>
                <a:gd name="T0" fmla="*/ 39 w 67"/>
                <a:gd name="T1" fmla="*/ 126 h 126"/>
                <a:gd name="T2" fmla="*/ 19 w 67"/>
                <a:gd name="T3" fmla="*/ 115 h 126"/>
                <a:gd name="T4" fmla="*/ 17 w 67"/>
                <a:gd name="T5" fmla="*/ 93 h 126"/>
                <a:gd name="T6" fmla="*/ 17 w 67"/>
                <a:gd name="T7" fmla="*/ 40 h 126"/>
                <a:gd name="T8" fmla="*/ 0 w 67"/>
                <a:gd name="T9" fmla="*/ 40 h 126"/>
                <a:gd name="T10" fmla="*/ 0 w 67"/>
                <a:gd name="T11" fmla="*/ 29 h 126"/>
                <a:gd name="T12" fmla="*/ 17 w 67"/>
                <a:gd name="T13" fmla="*/ 27 h 126"/>
                <a:gd name="T14" fmla="*/ 17 w 67"/>
                <a:gd name="T15" fmla="*/ 0 h 126"/>
                <a:gd name="T16" fmla="*/ 37 w 67"/>
                <a:gd name="T17" fmla="*/ 0 h 126"/>
                <a:gd name="T18" fmla="*/ 37 w 67"/>
                <a:gd name="T19" fmla="*/ 27 h 126"/>
                <a:gd name="T20" fmla="*/ 63 w 67"/>
                <a:gd name="T21" fmla="*/ 27 h 126"/>
                <a:gd name="T22" fmla="*/ 63 w 67"/>
                <a:gd name="T23" fmla="*/ 40 h 126"/>
                <a:gd name="T24" fmla="*/ 37 w 67"/>
                <a:gd name="T25" fmla="*/ 40 h 126"/>
                <a:gd name="T26" fmla="*/ 37 w 67"/>
                <a:gd name="T27" fmla="*/ 87 h 126"/>
                <a:gd name="T28" fmla="*/ 38 w 67"/>
                <a:gd name="T29" fmla="*/ 106 h 126"/>
                <a:gd name="T30" fmla="*/ 47 w 67"/>
                <a:gd name="T31" fmla="*/ 110 h 126"/>
                <a:gd name="T32" fmla="*/ 64 w 67"/>
                <a:gd name="T33" fmla="*/ 107 h 126"/>
                <a:gd name="T34" fmla="*/ 67 w 67"/>
                <a:gd name="T35" fmla="*/ 120 h 126"/>
                <a:gd name="T36" fmla="*/ 39 w 67"/>
                <a:gd name="T3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 h="126">
                  <a:moveTo>
                    <a:pt x="39" y="126"/>
                  </a:moveTo>
                  <a:cubicBezTo>
                    <a:pt x="30" y="126"/>
                    <a:pt x="23" y="122"/>
                    <a:pt x="19" y="115"/>
                  </a:cubicBezTo>
                  <a:cubicBezTo>
                    <a:pt x="17" y="111"/>
                    <a:pt x="17" y="106"/>
                    <a:pt x="17" y="93"/>
                  </a:cubicBezTo>
                  <a:cubicBezTo>
                    <a:pt x="17" y="40"/>
                    <a:pt x="17" y="40"/>
                    <a:pt x="17" y="40"/>
                  </a:cubicBezTo>
                  <a:cubicBezTo>
                    <a:pt x="0" y="40"/>
                    <a:pt x="0" y="40"/>
                    <a:pt x="0" y="40"/>
                  </a:cubicBezTo>
                  <a:cubicBezTo>
                    <a:pt x="0" y="29"/>
                    <a:pt x="0" y="29"/>
                    <a:pt x="0" y="29"/>
                  </a:cubicBezTo>
                  <a:cubicBezTo>
                    <a:pt x="17" y="27"/>
                    <a:pt x="17" y="27"/>
                    <a:pt x="17" y="27"/>
                  </a:cubicBezTo>
                  <a:cubicBezTo>
                    <a:pt x="17" y="0"/>
                    <a:pt x="17" y="0"/>
                    <a:pt x="17" y="0"/>
                  </a:cubicBezTo>
                  <a:cubicBezTo>
                    <a:pt x="37" y="0"/>
                    <a:pt x="37" y="0"/>
                    <a:pt x="37" y="0"/>
                  </a:cubicBezTo>
                  <a:cubicBezTo>
                    <a:pt x="37" y="27"/>
                    <a:pt x="37" y="27"/>
                    <a:pt x="37" y="27"/>
                  </a:cubicBezTo>
                  <a:cubicBezTo>
                    <a:pt x="63" y="27"/>
                    <a:pt x="63" y="27"/>
                    <a:pt x="63" y="27"/>
                  </a:cubicBezTo>
                  <a:cubicBezTo>
                    <a:pt x="63" y="40"/>
                    <a:pt x="63" y="40"/>
                    <a:pt x="63" y="40"/>
                  </a:cubicBezTo>
                  <a:cubicBezTo>
                    <a:pt x="37" y="40"/>
                    <a:pt x="37" y="40"/>
                    <a:pt x="37" y="40"/>
                  </a:cubicBezTo>
                  <a:cubicBezTo>
                    <a:pt x="37" y="87"/>
                    <a:pt x="37" y="87"/>
                    <a:pt x="37" y="87"/>
                  </a:cubicBezTo>
                  <a:cubicBezTo>
                    <a:pt x="37" y="104"/>
                    <a:pt x="37" y="104"/>
                    <a:pt x="38" y="106"/>
                  </a:cubicBezTo>
                  <a:cubicBezTo>
                    <a:pt x="40" y="109"/>
                    <a:pt x="43" y="110"/>
                    <a:pt x="47" y="110"/>
                  </a:cubicBezTo>
                  <a:cubicBezTo>
                    <a:pt x="52" y="110"/>
                    <a:pt x="56" y="109"/>
                    <a:pt x="64" y="107"/>
                  </a:cubicBezTo>
                  <a:cubicBezTo>
                    <a:pt x="67" y="120"/>
                    <a:pt x="67" y="120"/>
                    <a:pt x="67" y="120"/>
                  </a:cubicBezTo>
                  <a:cubicBezTo>
                    <a:pt x="55" y="124"/>
                    <a:pt x="47" y="126"/>
                    <a:pt x="39" y="126"/>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9"/>
            <p:cNvSpPr>
              <a:spLocks noEditPoints="1"/>
            </p:cNvSpPr>
            <p:nvPr userDrawn="1"/>
          </p:nvSpPr>
          <p:spPr bwMode="auto">
            <a:xfrm>
              <a:off x="-1071843" y="530927"/>
              <a:ext cx="230187" cy="287338"/>
            </a:xfrm>
            <a:custGeom>
              <a:avLst/>
              <a:gdLst>
                <a:gd name="T0" fmla="*/ 21 w 82"/>
                <a:gd name="T1" fmla="*/ 54 h 102"/>
                <a:gd name="T2" fmla="*/ 21 w 82"/>
                <a:gd name="T3" fmla="*/ 57 h 102"/>
                <a:gd name="T4" fmla="*/ 45 w 82"/>
                <a:gd name="T5" fmla="*/ 85 h 102"/>
                <a:gd name="T6" fmla="*/ 77 w 82"/>
                <a:gd name="T7" fmla="*/ 79 h 102"/>
                <a:gd name="T8" fmla="*/ 81 w 82"/>
                <a:gd name="T9" fmla="*/ 90 h 102"/>
                <a:gd name="T10" fmla="*/ 39 w 82"/>
                <a:gd name="T11" fmla="*/ 102 h 102"/>
                <a:gd name="T12" fmla="*/ 0 w 82"/>
                <a:gd name="T13" fmla="*/ 54 h 102"/>
                <a:gd name="T14" fmla="*/ 43 w 82"/>
                <a:gd name="T15" fmla="*/ 0 h 102"/>
                <a:gd name="T16" fmla="*/ 82 w 82"/>
                <a:gd name="T17" fmla="*/ 49 h 102"/>
                <a:gd name="T18" fmla="*/ 82 w 82"/>
                <a:gd name="T19" fmla="*/ 54 h 102"/>
                <a:gd name="T20" fmla="*/ 21 w 82"/>
                <a:gd name="T21" fmla="*/ 54 h 102"/>
                <a:gd name="T22" fmla="*/ 44 w 82"/>
                <a:gd name="T23" fmla="*/ 14 h 102"/>
                <a:gd name="T24" fmla="*/ 22 w 82"/>
                <a:gd name="T25" fmla="*/ 42 h 102"/>
                <a:gd name="T26" fmla="*/ 63 w 82"/>
                <a:gd name="T27" fmla="*/ 40 h 102"/>
                <a:gd name="T28" fmla="*/ 44 w 82"/>
                <a:gd name="T2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 h="102">
                  <a:moveTo>
                    <a:pt x="21" y="54"/>
                  </a:moveTo>
                  <a:cubicBezTo>
                    <a:pt x="21" y="57"/>
                    <a:pt x="21" y="57"/>
                    <a:pt x="21" y="57"/>
                  </a:cubicBezTo>
                  <a:cubicBezTo>
                    <a:pt x="21" y="76"/>
                    <a:pt x="29" y="85"/>
                    <a:pt x="45" y="85"/>
                  </a:cubicBezTo>
                  <a:cubicBezTo>
                    <a:pt x="53" y="85"/>
                    <a:pt x="61" y="84"/>
                    <a:pt x="77" y="79"/>
                  </a:cubicBezTo>
                  <a:cubicBezTo>
                    <a:pt x="81" y="90"/>
                    <a:pt x="81" y="90"/>
                    <a:pt x="81" y="90"/>
                  </a:cubicBezTo>
                  <a:cubicBezTo>
                    <a:pt x="61" y="99"/>
                    <a:pt x="51" y="102"/>
                    <a:pt x="39" y="102"/>
                  </a:cubicBezTo>
                  <a:cubicBezTo>
                    <a:pt x="15" y="102"/>
                    <a:pt x="0" y="84"/>
                    <a:pt x="0" y="54"/>
                  </a:cubicBezTo>
                  <a:cubicBezTo>
                    <a:pt x="0" y="22"/>
                    <a:pt x="16" y="0"/>
                    <a:pt x="43" y="0"/>
                  </a:cubicBezTo>
                  <a:cubicBezTo>
                    <a:pt x="69" y="0"/>
                    <a:pt x="82" y="16"/>
                    <a:pt x="82" y="49"/>
                  </a:cubicBezTo>
                  <a:cubicBezTo>
                    <a:pt x="82" y="54"/>
                    <a:pt x="82" y="54"/>
                    <a:pt x="82" y="54"/>
                  </a:cubicBezTo>
                  <a:lnTo>
                    <a:pt x="21" y="54"/>
                  </a:lnTo>
                  <a:close/>
                  <a:moveTo>
                    <a:pt x="44" y="14"/>
                  </a:moveTo>
                  <a:cubicBezTo>
                    <a:pt x="31" y="14"/>
                    <a:pt x="24" y="24"/>
                    <a:pt x="22" y="42"/>
                  </a:cubicBezTo>
                  <a:cubicBezTo>
                    <a:pt x="63" y="40"/>
                    <a:pt x="63" y="40"/>
                    <a:pt x="63" y="40"/>
                  </a:cubicBezTo>
                  <a:cubicBezTo>
                    <a:pt x="63" y="23"/>
                    <a:pt x="57" y="14"/>
                    <a:pt x="44" y="1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20"/>
            <p:cNvSpPr>
              <a:spLocks noEditPoints="1"/>
            </p:cNvSpPr>
            <p:nvPr userDrawn="1"/>
          </p:nvSpPr>
          <p:spPr bwMode="auto">
            <a:xfrm>
              <a:off x="-816256" y="402339"/>
              <a:ext cx="234950" cy="415925"/>
            </a:xfrm>
            <a:custGeom>
              <a:avLst/>
              <a:gdLst>
                <a:gd name="T0" fmla="*/ 65 w 84"/>
                <a:gd name="T1" fmla="*/ 146 h 148"/>
                <a:gd name="T2" fmla="*/ 65 w 84"/>
                <a:gd name="T3" fmla="*/ 137 h 148"/>
                <a:gd name="T4" fmla="*/ 33 w 84"/>
                <a:gd name="T5" fmla="*/ 148 h 148"/>
                <a:gd name="T6" fmla="*/ 0 w 84"/>
                <a:gd name="T7" fmla="*/ 97 h 148"/>
                <a:gd name="T8" fmla="*/ 35 w 84"/>
                <a:gd name="T9" fmla="*/ 46 h 148"/>
                <a:gd name="T10" fmla="*/ 64 w 84"/>
                <a:gd name="T11" fmla="*/ 57 h 148"/>
                <a:gd name="T12" fmla="*/ 64 w 84"/>
                <a:gd name="T13" fmla="*/ 0 h 148"/>
                <a:gd name="T14" fmla="*/ 84 w 84"/>
                <a:gd name="T15" fmla="*/ 0 h 148"/>
                <a:gd name="T16" fmla="*/ 84 w 84"/>
                <a:gd name="T17" fmla="*/ 146 h 148"/>
                <a:gd name="T18" fmla="*/ 65 w 84"/>
                <a:gd name="T19" fmla="*/ 146 h 148"/>
                <a:gd name="T20" fmla="*/ 64 w 84"/>
                <a:gd name="T21" fmla="*/ 69 h 148"/>
                <a:gd name="T22" fmla="*/ 42 w 84"/>
                <a:gd name="T23" fmla="*/ 64 h 148"/>
                <a:gd name="T24" fmla="*/ 21 w 84"/>
                <a:gd name="T25" fmla="*/ 97 h 148"/>
                <a:gd name="T26" fmla="*/ 41 w 84"/>
                <a:gd name="T27" fmla="*/ 131 h 148"/>
                <a:gd name="T28" fmla="*/ 64 w 84"/>
                <a:gd name="T29" fmla="*/ 125 h 148"/>
                <a:gd name="T30" fmla="*/ 64 w 84"/>
                <a:gd name="T31" fmla="*/ 69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 h="148">
                  <a:moveTo>
                    <a:pt x="65" y="146"/>
                  </a:moveTo>
                  <a:cubicBezTo>
                    <a:pt x="65" y="137"/>
                    <a:pt x="65" y="137"/>
                    <a:pt x="65" y="137"/>
                  </a:cubicBezTo>
                  <a:cubicBezTo>
                    <a:pt x="54" y="143"/>
                    <a:pt x="43" y="148"/>
                    <a:pt x="33" y="148"/>
                  </a:cubicBezTo>
                  <a:cubicBezTo>
                    <a:pt x="12" y="148"/>
                    <a:pt x="0" y="129"/>
                    <a:pt x="0" y="97"/>
                  </a:cubicBezTo>
                  <a:cubicBezTo>
                    <a:pt x="0" y="66"/>
                    <a:pt x="14" y="46"/>
                    <a:pt x="35" y="46"/>
                  </a:cubicBezTo>
                  <a:cubicBezTo>
                    <a:pt x="46" y="46"/>
                    <a:pt x="55" y="52"/>
                    <a:pt x="64" y="57"/>
                  </a:cubicBezTo>
                  <a:cubicBezTo>
                    <a:pt x="64" y="0"/>
                    <a:pt x="64" y="0"/>
                    <a:pt x="64" y="0"/>
                  </a:cubicBezTo>
                  <a:cubicBezTo>
                    <a:pt x="84" y="0"/>
                    <a:pt x="84" y="0"/>
                    <a:pt x="84" y="0"/>
                  </a:cubicBezTo>
                  <a:cubicBezTo>
                    <a:pt x="84" y="146"/>
                    <a:pt x="84" y="146"/>
                    <a:pt x="84" y="146"/>
                  </a:cubicBezTo>
                  <a:lnTo>
                    <a:pt x="65" y="146"/>
                  </a:lnTo>
                  <a:close/>
                  <a:moveTo>
                    <a:pt x="64" y="69"/>
                  </a:moveTo>
                  <a:cubicBezTo>
                    <a:pt x="52" y="65"/>
                    <a:pt x="48" y="64"/>
                    <a:pt x="42" y="64"/>
                  </a:cubicBezTo>
                  <a:cubicBezTo>
                    <a:pt x="28" y="64"/>
                    <a:pt x="21" y="75"/>
                    <a:pt x="21" y="97"/>
                  </a:cubicBezTo>
                  <a:cubicBezTo>
                    <a:pt x="21" y="120"/>
                    <a:pt x="28" y="131"/>
                    <a:pt x="41" y="131"/>
                  </a:cubicBezTo>
                  <a:cubicBezTo>
                    <a:pt x="47" y="131"/>
                    <a:pt x="52" y="129"/>
                    <a:pt x="64" y="125"/>
                  </a:cubicBezTo>
                  <a:lnTo>
                    <a:pt x="64" y="6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21"/>
            <p:cNvSpPr>
              <a:spLocks/>
            </p:cNvSpPr>
            <p:nvPr userDrawn="1"/>
          </p:nvSpPr>
          <p:spPr bwMode="auto">
            <a:xfrm>
              <a:off x="-1973543" y="950027"/>
              <a:ext cx="46037" cy="98425"/>
            </a:xfrm>
            <a:custGeom>
              <a:avLst/>
              <a:gdLst>
                <a:gd name="T0" fmla="*/ 15 w 16"/>
                <a:gd name="T1" fmla="*/ 5 h 35"/>
                <a:gd name="T2" fmla="*/ 6 w 16"/>
                <a:gd name="T3" fmla="*/ 7 h 35"/>
                <a:gd name="T4" fmla="*/ 6 w 16"/>
                <a:gd name="T5" fmla="*/ 35 h 35"/>
                <a:gd name="T6" fmla="*/ 0 w 16"/>
                <a:gd name="T7" fmla="*/ 35 h 35"/>
                <a:gd name="T8" fmla="*/ 0 w 16"/>
                <a:gd name="T9" fmla="*/ 0 h 35"/>
                <a:gd name="T10" fmla="*/ 5 w 16"/>
                <a:gd name="T11" fmla="*/ 0 h 35"/>
                <a:gd name="T12" fmla="*/ 5 w 16"/>
                <a:gd name="T13" fmla="*/ 3 h 35"/>
                <a:gd name="T14" fmla="*/ 15 w 16"/>
                <a:gd name="T15" fmla="*/ 0 h 35"/>
                <a:gd name="T16" fmla="*/ 16 w 16"/>
                <a:gd name="T17" fmla="*/ 0 h 35"/>
                <a:gd name="T18" fmla="*/ 16 w 16"/>
                <a:gd name="T19" fmla="*/ 5 h 35"/>
                <a:gd name="T20" fmla="*/ 15 w 16"/>
                <a:gd name="T21" fmla="*/ 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35">
                  <a:moveTo>
                    <a:pt x="15" y="5"/>
                  </a:moveTo>
                  <a:cubicBezTo>
                    <a:pt x="12" y="5"/>
                    <a:pt x="9" y="5"/>
                    <a:pt x="6" y="7"/>
                  </a:cubicBezTo>
                  <a:cubicBezTo>
                    <a:pt x="6" y="35"/>
                    <a:pt x="6" y="35"/>
                    <a:pt x="6" y="35"/>
                  </a:cubicBezTo>
                  <a:cubicBezTo>
                    <a:pt x="0" y="35"/>
                    <a:pt x="0" y="35"/>
                    <a:pt x="0" y="35"/>
                  </a:cubicBezTo>
                  <a:cubicBezTo>
                    <a:pt x="0" y="0"/>
                    <a:pt x="0" y="0"/>
                    <a:pt x="0" y="0"/>
                  </a:cubicBezTo>
                  <a:cubicBezTo>
                    <a:pt x="5" y="0"/>
                    <a:pt x="5" y="0"/>
                    <a:pt x="5" y="0"/>
                  </a:cubicBezTo>
                  <a:cubicBezTo>
                    <a:pt x="5" y="3"/>
                    <a:pt x="5" y="3"/>
                    <a:pt x="5" y="3"/>
                  </a:cubicBezTo>
                  <a:cubicBezTo>
                    <a:pt x="9" y="1"/>
                    <a:pt x="11" y="0"/>
                    <a:pt x="15" y="0"/>
                  </a:cubicBezTo>
                  <a:cubicBezTo>
                    <a:pt x="15" y="0"/>
                    <a:pt x="16" y="0"/>
                    <a:pt x="16" y="0"/>
                  </a:cubicBezTo>
                  <a:cubicBezTo>
                    <a:pt x="16" y="5"/>
                    <a:pt x="16" y="5"/>
                    <a:pt x="16" y="5"/>
                  </a:cubicBezTo>
                  <a:cubicBezTo>
                    <a:pt x="15" y="5"/>
                    <a:pt x="15" y="5"/>
                    <a:pt x="15" y="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22"/>
            <p:cNvSpPr>
              <a:spLocks noEditPoints="1"/>
            </p:cNvSpPr>
            <p:nvPr userDrawn="1"/>
          </p:nvSpPr>
          <p:spPr bwMode="auto">
            <a:xfrm>
              <a:off x="-1919568" y="946852"/>
              <a:ext cx="69850" cy="104775"/>
            </a:xfrm>
            <a:custGeom>
              <a:avLst/>
              <a:gdLst>
                <a:gd name="T0" fmla="*/ 20 w 25"/>
                <a:gd name="T1" fmla="*/ 36 h 37"/>
                <a:gd name="T2" fmla="*/ 20 w 25"/>
                <a:gd name="T3" fmla="*/ 33 h 37"/>
                <a:gd name="T4" fmla="*/ 9 w 25"/>
                <a:gd name="T5" fmla="*/ 37 h 37"/>
                <a:gd name="T6" fmla="*/ 0 w 25"/>
                <a:gd name="T7" fmla="*/ 26 h 37"/>
                <a:gd name="T8" fmla="*/ 7 w 25"/>
                <a:gd name="T9" fmla="*/ 16 h 37"/>
                <a:gd name="T10" fmla="*/ 20 w 25"/>
                <a:gd name="T11" fmla="*/ 15 h 37"/>
                <a:gd name="T12" fmla="*/ 20 w 25"/>
                <a:gd name="T13" fmla="*/ 14 h 37"/>
                <a:gd name="T14" fmla="*/ 13 w 25"/>
                <a:gd name="T15" fmla="*/ 5 h 37"/>
                <a:gd name="T16" fmla="*/ 3 w 25"/>
                <a:gd name="T17" fmla="*/ 7 h 37"/>
                <a:gd name="T18" fmla="*/ 2 w 25"/>
                <a:gd name="T19" fmla="*/ 3 h 37"/>
                <a:gd name="T20" fmla="*/ 16 w 25"/>
                <a:gd name="T21" fmla="*/ 0 h 37"/>
                <a:gd name="T22" fmla="*/ 23 w 25"/>
                <a:gd name="T23" fmla="*/ 3 h 37"/>
                <a:gd name="T24" fmla="*/ 25 w 25"/>
                <a:gd name="T25" fmla="*/ 14 h 37"/>
                <a:gd name="T26" fmla="*/ 25 w 25"/>
                <a:gd name="T27" fmla="*/ 36 h 37"/>
                <a:gd name="T28" fmla="*/ 20 w 25"/>
                <a:gd name="T29" fmla="*/ 36 h 37"/>
                <a:gd name="T30" fmla="*/ 20 w 25"/>
                <a:gd name="T31" fmla="*/ 19 h 37"/>
                <a:gd name="T32" fmla="*/ 6 w 25"/>
                <a:gd name="T33" fmla="*/ 26 h 37"/>
                <a:gd name="T34" fmla="*/ 11 w 25"/>
                <a:gd name="T35" fmla="*/ 32 h 37"/>
                <a:gd name="T36" fmla="*/ 20 w 25"/>
                <a:gd name="T37" fmla="*/ 30 h 37"/>
                <a:gd name="T38" fmla="*/ 20 w 25"/>
                <a:gd name="T39"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7">
                  <a:moveTo>
                    <a:pt x="20" y="36"/>
                  </a:moveTo>
                  <a:cubicBezTo>
                    <a:pt x="20" y="33"/>
                    <a:pt x="20" y="33"/>
                    <a:pt x="20" y="33"/>
                  </a:cubicBezTo>
                  <a:cubicBezTo>
                    <a:pt x="16" y="36"/>
                    <a:pt x="12" y="37"/>
                    <a:pt x="9" y="37"/>
                  </a:cubicBezTo>
                  <a:cubicBezTo>
                    <a:pt x="5" y="37"/>
                    <a:pt x="0" y="34"/>
                    <a:pt x="0" y="26"/>
                  </a:cubicBezTo>
                  <a:cubicBezTo>
                    <a:pt x="0" y="20"/>
                    <a:pt x="3" y="17"/>
                    <a:pt x="7" y="16"/>
                  </a:cubicBezTo>
                  <a:cubicBezTo>
                    <a:pt x="9" y="15"/>
                    <a:pt x="13" y="15"/>
                    <a:pt x="20" y="15"/>
                  </a:cubicBezTo>
                  <a:cubicBezTo>
                    <a:pt x="20" y="14"/>
                    <a:pt x="20" y="14"/>
                    <a:pt x="20" y="14"/>
                  </a:cubicBezTo>
                  <a:cubicBezTo>
                    <a:pt x="20" y="8"/>
                    <a:pt x="20" y="5"/>
                    <a:pt x="13" y="5"/>
                  </a:cubicBezTo>
                  <a:cubicBezTo>
                    <a:pt x="11" y="5"/>
                    <a:pt x="7" y="6"/>
                    <a:pt x="3" y="7"/>
                  </a:cubicBezTo>
                  <a:cubicBezTo>
                    <a:pt x="2" y="3"/>
                    <a:pt x="2" y="3"/>
                    <a:pt x="2" y="3"/>
                  </a:cubicBezTo>
                  <a:cubicBezTo>
                    <a:pt x="8" y="1"/>
                    <a:pt x="12" y="0"/>
                    <a:pt x="16" y="0"/>
                  </a:cubicBezTo>
                  <a:cubicBezTo>
                    <a:pt x="19" y="0"/>
                    <a:pt x="22" y="1"/>
                    <a:pt x="23" y="3"/>
                  </a:cubicBezTo>
                  <a:cubicBezTo>
                    <a:pt x="25" y="5"/>
                    <a:pt x="25" y="7"/>
                    <a:pt x="25" y="14"/>
                  </a:cubicBezTo>
                  <a:cubicBezTo>
                    <a:pt x="25" y="36"/>
                    <a:pt x="25" y="36"/>
                    <a:pt x="25" y="36"/>
                  </a:cubicBezTo>
                  <a:lnTo>
                    <a:pt x="20" y="36"/>
                  </a:lnTo>
                  <a:close/>
                  <a:moveTo>
                    <a:pt x="20" y="19"/>
                  </a:moveTo>
                  <a:cubicBezTo>
                    <a:pt x="8" y="20"/>
                    <a:pt x="6" y="21"/>
                    <a:pt x="6" y="26"/>
                  </a:cubicBezTo>
                  <a:cubicBezTo>
                    <a:pt x="6" y="30"/>
                    <a:pt x="8" y="32"/>
                    <a:pt x="11" y="32"/>
                  </a:cubicBezTo>
                  <a:cubicBezTo>
                    <a:pt x="14" y="32"/>
                    <a:pt x="20" y="30"/>
                    <a:pt x="20" y="30"/>
                  </a:cubicBezTo>
                  <a:lnTo>
                    <a:pt x="20" y="1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23"/>
            <p:cNvSpPr>
              <a:spLocks noEditPoints="1"/>
            </p:cNvSpPr>
            <p:nvPr userDrawn="1"/>
          </p:nvSpPr>
          <p:spPr bwMode="auto">
            <a:xfrm>
              <a:off x="-1821143" y="908752"/>
              <a:ext cx="19050" cy="139700"/>
            </a:xfrm>
            <a:custGeom>
              <a:avLst/>
              <a:gdLst>
                <a:gd name="T0" fmla="*/ 3 w 7"/>
                <a:gd name="T1" fmla="*/ 8 h 50"/>
                <a:gd name="T2" fmla="*/ 0 w 7"/>
                <a:gd name="T3" fmla="*/ 4 h 50"/>
                <a:gd name="T4" fmla="*/ 3 w 7"/>
                <a:gd name="T5" fmla="*/ 0 h 50"/>
                <a:gd name="T6" fmla="*/ 7 w 7"/>
                <a:gd name="T7" fmla="*/ 4 h 50"/>
                <a:gd name="T8" fmla="*/ 3 w 7"/>
                <a:gd name="T9" fmla="*/ 8 h 50"/>
                <a:gd name="T10" fmla="*/ 1 w 7"/>
                <a:gd name="T11" fmla="*/ 15 h 50"/>
                <a:gd name="T12" fmla="*/ 6 w 7"/>
                <a:gd name="T13" fmla="*/ 15 h 50"/>
                <a:gd name="T14" fmla="*/ 6 w 7"/>
                <a:gd name="T15" fmla="*/ 50 h 50"/>
                <a:gd name="T16" fmla="*/ 1 w 7"/>
                <a:gd name="T17" fmla="*/ 50 h 50"/>
                <a:gd name="T18" fmla="*/ 1 w 7"/>
                <a:gd name="T19" fmla="*/ 1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0">
                  <a:moveTo>
                    <a:pt x="3" y="8"/>
                  </a:moveTo>
                  <a:cubicBezTo>
                    <a:pt x="1" y="8"/>
                    <a:pt x="0" y="6"/>
                    <a:pt x="0" y="4"/>
                  </a:cubicBezTo>
                  <a:cubicBezTo>
                    <a:pt x="0" y="2"/>
                    <a:pt x="1" y="0"/>
                    <a:pt x="3" y="0"/>
                  </a:cubicBezTo>
                  <a:cubicBezTo>
                    <a:pt x="5" y="0"/>
                    <a:pt x="7" y="2"/>
                    <a:pt x="7" y="4"/>
                  </a:cubicBezTo>
                  <a:cubicBezTo>
                    <a:pt x="7" y="6"/>
                    <a:pt x="5" y="8"/>
                    <a:pt x="3" y="8"/>
                  </a:cubicBezTo>
                  <a:moveTo>
                    <a:pt x="1" y="15"/>
                  </a:moveTo>
                  <a:cubicBezTo>
                    <a:pt x="6" y="15"/>
                    <a:pt x="6" y="15"/>
                    <a:pt x="6" y="15"/>
                  </a:cubicBezTo>
                  <a:cubicBezTo>
                    <a:pt x="6" y="50"/>
                    <a:pt x="6" y="50"/>
                    <a:pt x="6" y="50"/>
                  </a:cubicBezTo>
                  <a:cubicBezTo>
                    <a:pt x="1" y="50"/>
                    <a:pt x="1" y="50"/>
                    <a:pt x="1" y="50"/>
                  </a:cubicBezTo>
                  <a:lnTo>
                    <a:pt x="1" y="1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24"/>
            <p:cNvSpPr>
              <a:spLocks/>
            </p:cNvSpPr>
            <p:nvPr userDrawn="1"/>
          </p:nvSpPr>
          <p:spPr bwMode="auto">
            <a:xfrm>
              <a:off x="-1781456" y="946852"/>
              <a:ext cx="63500" cy="104775"/>
            </a:xfrm>
            <a:custGeom>
              <a:avLst/>
              <a:gdLst>
                <a:gd name="T0" fmla="*/ 10 w 23"/>
                <a:gd name="T1" fmla="*/ 37 h 37"/>
                <a:gd name="T2" fmla="*/ 0 w 23"/>
                <a:gd name="T3" fmla="*/ 35 h 37"/>
                <a:gd name="T4" fmla="*/ 1 w 23"/>
                <a:gd name="T5" fmla="*/ 31 h 37"/>
                <a:gd name="T6" fmla="*/ 9 w 23"/>
                <a:gd name="T7" fmla="*/ 32 h 37"/>
                <a:gd name="T8" fmla="*/ 17 w 23"/>
                <a:gd name="T9" fmla="*/ 27 h 37"/>
                <a:gd name="T10" fmla="*/ 11 w 23"/>
                <a:gd name="T11" fmla="*/ 21 h 37"/>
                <a:gd name="T12" fmla="*/ 0 w 23"/>
                <a:gd name="T13" fmla="*/ 11 h 37"/>
                <a:gd name="T14" fmla="*/ 12 w 23"/>
                <a:gd name="T15" fmla="*/ 0 h 37"/>
                <a:gd name="T16" fmla="*/ 21 w 23"/>
                <a:gd name="T17" fmla="*/ 2 h 37"/>
                <a:gd name="T18" fmla="*/ 20 w 23"/>
                <a:gd name="T19" fmla="*/ 6 h 37"/>
                <a:gd name="T20" fmla="*/ 12 w 23"/>
                <a:gd name="T21" fmla="*/ 5 h 37"/>
                <a:gd name="T22" fmla="*/ 6 w 23"/>
                <a:gd name="T23" fmla="*/ 10 h 37"/>
                <a:gd name="T24" fmla="*/ 23 w 23"/>
                <a:gd name="T25" fmla="*/ 26 h 37"/>
                <a:gd name="T26" fmla="*/ 10 w 23"/>
                <a:gd name="T2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37">
                  <a:moveTo>
                    <a:pt x="10" y="37"/>
                  </a:moveTo>
                  <a:cubicBezTo>
                    <a:pt x="7" y="37"/>
                    <a:pt x="4" y="37"/>
                    <a:pt x="0" y="35"/>
                  </a:cubicBezTo>
                  <a:cubicBezTo>
                    <a:pt x="1" y="31"/>
                    <a:pt x="1" y="31"/>
                    <a:pt x="1" y="31"/>
                  </a:cubicBezTo>
                  <a:cubicBezTo>
                    <a:pt x="4" y="32"/>
                    <a:pt x="7" y="32"/>
                    <a:pt x="9" y="32"/>
                  </a:cubicBezTo>
                  <a:cubicBezTo>
                    <a:pt x="14" y="32"/>
                    <a:pt x="17" y="30"/>
                    <a:pt x="17" y="27"/>
                  </a:cubicBezTo>
                  <a:cubicBezTo>
                    <a:pt x="17" y="24"/>
                    <a:pt x="16" y="22"/>
                    <a:pt x="11" y="21"/>
                  </a:cubicBezTo>
                  <a:cubicBezTo>
                    <a:pt x="5" y="19"/>
                    <a:pt x="0" y="17"/>
                    <a:pt x="0" y="11"/>
                  </a:cubicBezTo>
                  <a:cubicBezTo>
                    <a:pt x="0" y="4"/>
                    <a:pt x="4" y="0"/>
                    <a:pt x="12" y="0"/>
                  </a:cubicBezTo>
                  <a:cubicBezTo>
                    <a:pt x="14" y="0"/>
                    <a:pt x="17" y="1"/>
                    <a:pt x="21" y="2"/>
                  </a:cubicBezTo>
                  <a:cubicBezTo>
                    <a:pt x="20" y="6"/>
                    <a:pt x="20" y="6"/>
                    <a:pt x="20" y="6"/>
                  </a:cubicBezTo>
                  <a:cubicBezTo>
                    <a:pt x="17" y="5"/>
                    <a:pt x="14" y="5"/>
                    <a:pt x="12" y="5"/>
                  </a:cubicBezTo>
                  <a:cubicBezTo>
                    <a:pt x="8" y="5"/>
                    <a:pt x="6" y="7"/>
                    <a:pt x="6" y="10"/>
                  </a:cubicBezTo>
                  <a:cubicBezTo>
                    <a:pt x="6" y="18"/>
                    <a:pt x="23" y="14"/>
                    <a:pt x="23" y="26"/>
                  </a:cubicBezTo>
                  <a:cubicBezTo>
                    <a:pt x="23" y="33"/>
                    <a:pt x="18" y="37"/>
                    <a:pt x="10" y="3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25"/>
            <p:cNvSpPr>
              <a:spLocks noEditPoints="1"/>
            </p:cNvSpPr>
            <p:nvPr userDrawn="1"/>
          </p:nvSpPr>
          <p:spPr bwMode="auto">
            <a:xfrm>
              <a:off x="-1697318" y="908752"/>
              <a:ext cx="19050" cy="139700"/>
            </a:xfrm>
            <a:custGeom>
              <a:avLst/>
              <a:gdLst>
                <a:gd name="T0" fmla="*/ 3 w 7"/>
                <a:gd name="T1" fmla="*/ 8 h 50"/>
                <a:gd name="T2" fmla="*/ 0 w 7"/>
                <a:gd name="T3" fmla="*/ 4 h 50"/>
                <a:gd name="T4" fmla="*/ 3 w 7"/>
                <a:gd name="T5" fmla="*/ 0 h 50"/>
                <a:gd name="T6" fmla="*/ 7 w 7"/>
                <a:gd name="T7" fmla="*/ 4 h 50"/>
                <a:gd name="T8" fmla="*/ 3 w 7"/>
                <a:gd name="T9" fmla="*/ 8 h 50"/>
                <a:gd name="T10" fmla="*/ 0 w 7"/>
                <a:gd name="T11" fmla="*/ 15 h 50"/>
                <a:gd name="T12" fmla="*/ 6 w 7"/>
                <a:gd name="T13" fmla="*/ 15 h 50"/>
                <a:gd name="T14" fmla="*/ 6 w 7"/>
                <a:gd name="T15" fmla="*/ 50 h 50"/>
                <a:gd name="T16" fmla="*/ 0 w 7"/>
                <a:gd name="T17" fmla="*/ 50 h 50"/>
                <a:gd name="T18" fmla="*/ 0 w 7"/>
                <a:gd name="T19" fmla="*/ 1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0">
                  <a:moveTo>
                    <a:pt x="3" y="8"/>
                  </a:moveTo>
                  <a:cubicBezTo>
                    <a:pt x="1" y="8"/>
                    <a:pt x="0" y="6"/>
                    <a:pt x="0" y="4"/>
                  </a:cubicBezTo>
                  <a:cubicBezTo>
                    <a:pt x="0" y="2"/>
                    <a:pt x="1" y="0"/>
                    <a:pt x="3" y="0"/>
                  </a:cubicBezTo>
                  <a:cubicBezTo>
                    <a:pt x="5" y="0"/>
                    <a:pt x="7" y="2"/>
                    <a:pt x="7" y="4"/>
                  </a:cubicBezTo>
                  <a:cubicBezTo>
                    <a:pt x="7" y="6"/>
                    <a:pt x="5" y="8"/>
                    <a:pt x="3" y="8"/>
                  </a:cubicBezTo>
                  <a:moveTo>
                    <a:pt x="0" y="15"/>
                  </a:moveTo>
                  <a:cubicBezTo>
                    <a:pt x="6" y="15"/>
                    <a:pt x="6" y="15"/>
                    <a:pt x="6" y="15"/>
                  </a:cubicBezTo>
                  <a:cubicBezTo>
                    <a:pt x="6" y="50"/>
                    <a:pt x="6" y="50"/>
                    <a:pt x="6" y="50"/>
                  </a:cubicBezTo>
                  <a:cubicBezTo>
                    <a:pt x="0" y="50"/>
                    <a:pt x="0" y="50"/>
                    <a:pt x="0" y="50"/>
                  </a:cubicBezTo>
                  <a:lnTo>
                    <a:pt x="0" y="1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26"/>
            <p:cNvSpPr>
              <a:spLocks/>
            </p:cNvSpPr>
            <p:nvPr userDrawn="1"/>
          </p:nvSpPr>
          <p:spPr bwMode="auto">
            <a:xfrm>
              <a:off x="-1649693" y="946852"/>
              <a:ext cx="74612" cy="101600"/>
            </a:xfrm>
            <a:custGeom>
              <a:avLst/>
              <a:gdLst>
                <a:gd name="T0" fmla="*/ 21 w 27"/>
                <a:gd name="T1" fmla="*/ 36 h 36"/>
                <a:gd name="T2" fmla="*/ 21 w 27"/>
                <a:gd name="T3" fmla="*/ 15 h 36"/>
                <a:gd name="T4" fmla="*/ 16 w 27"/>
                <a:gd name="T5" fmla="*/ 5 h 36"/>
                <a:gd name="T6" fmla="*/ 5 w 27"/>
                <a:gd name="T7" fmla="*/ 7 h 36"/>
                <a:gd name="T8" fmla="*/ 5 w 27"/>
                <a:gd name="T9" fmla="*/ 36 h 36"/>
                <a:gd name="T10" fmla="*/ 0 w 27"/>
                <a:gd name="T11" fmla="*/ 36 h 36"/>
                <a:gd name="T12" fmla="*/ 0 w 27"/>
                <a:gd name="T13" fmla="*/ 1 h 36"/>
                <a:gd name="T14" fmla="*/ 5 w 27"/>
                <a:gd name="T15" fmla="*/ 1 h 36"/>
                <a:gd name="T16" fmla="*/ 5 w 27"/>
                <a:gd name="T17" fmla="*/ 4 h 36"/>
                <a:gd name="T18" fmla="*/ 17 w 27"/>
                <a:gd name="T19" fmla="*/ 0 h 36"/>
                <a:gd name="T20" fmla="*/ 25 w 27"/>
                <a:gd name="T21" fmla="*/ 4 h 36"/>
                <a:gd name="T22" fmla="*/ 27 w 27"/>
                <a:gd name="T23" fmla="*/ 13 h 36"/>
                <a:gd name="T24" fmla="*/ 27 w 27"/>
                <a:gd name="T25" fmla="*/ 36 h 36"/>
                <a:gd name="T26" fmla="*/ 21 w 27"/>
                <a:gd name="T2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36">
                  <a:moveTo>
                    <a:pt x="21" y="36"/>
                  </a:moveTo>
                  <a:cubicBezTo>
                    <a:pt x="21" y="15"/>
                    <a:pt x="21" y="15"/>
                    <a:pt x="21" y="15"/>
                  </a:cubicBezTo>
                  <a:cubicBezTo>
                    <a:pt x="21" y="10"/>
                    <a:pt x="22" y="5"/>
                    <a:pt x="16" y="5"/>
                  </a:cubicBezTo>
                  <a:cubicBezTo>
                    <a:pt x="13" y="5"/>
                    <a:pt x="9" y="6"/>
                    <a:pt x="5" y="7"/>
                  </a:cubicBezTo>
                  <a:cubicBezTo>
                    <a:pt x="5" y="36"/>
                    <a:pt x="5" y="36"/>
                    <a:pt x="5" y="36"/>
                  </a:cubicBezTo>
                  <a:cubicBezTo>
                    <a:pt x="0" y="36"/>
                    <a:pt x="0" y="36"/>
                    <a:pt x="0" y="36"/>
                  </a:cubicBezTo>
                  <a:cubicBezTo>
                    <a:pt x="0" y="1"/>
                    <a:pt x="0" y="1"/>
                    <a:pt x="0" y="1"/>
                  </a:cubicBezTo>
                  <a:cubicBezTo>
                    <a:pt x="5" y="1"/>
                    <a:pt x="5" y="1"/>
                    <a:pt x="5" y="1"/>
                  </a:cubicBezTo>
                  <a:cubicBezTo>
                    <a:pt x="5" y="4"/>
                    <a:pt x="5" y="4"/>
                    <a:pt x="5" y="4"/>
                  </a:cubicBezTo>
                  <a:cubicBezTo>
                    <a:pt x="10" y="2"/>
                    <a:pt x="14" y="0"/>
                    <a:pt x="17" y="0"/>
                  </a:cubicBezTo>
                  <a:cubicBezTo>
                    <a:pt x="21" y="0"/>
                    <a:pt x="24" y="2"/>
                    <a:pt x="25" y="4"/>
                  </a:cubicBezTo>
                  <a:cubicBezTo>
                    <a:pt x="27" y="6"/>
                    <a:pt x="27" y="7"/>
                    <a:pt x="27" y="13"/>
                  </a:cubicBezTo>
                  <a:cubicBezTo>
                    <a:pt x="27" y="36"/>
                    <a:pt x="27" y="36"/>
                    <a:pt x="27" y="36"/>
                  </a:cubicBezTo>
                  <a:lnTo>
                    <a:pt x="21"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27"/>
            <p:cNvSpPr>
              <a:spLocks noEditPoints="1"/>
            </p:cNvSpPr>
            <p:nvPr userDrawn="1"/>
          </p:nvSpPr>
          <p:spPr bwMode="auto">
            <a:xfrm>
              <a:off x="-1551268" y="946852"/>
              <a:ext cx="80962" cy="146050"/>
            </a:xfrm>
            <a:custGeom>
              <a:avLst/>
              <a:gdLst>
                <a:gd name="T0" fmla="*/ 25 w 29"/>
                <a:gd name="T1" fmla="*/ 49 h 52"/>
                <a:gd name="T2" fmla="*/ 15 w 29"/>
                <a:gd name="T3" fmla="*/ 52 h 52"/>
                <a:gd name="T4" fmla="*/ 3 w 29"/>
                <a:gd name="T5" fmla="*/ 50 h 52"/>
                <a:gd name="T6" fmla="*/ 3 w 29"/>
                <a:gd name="T7" fmla="*/ 47 h 52"/>
                <a:gd name="T8" fmla="*/ 13 w 29"/>
                <a:gd name="T9" fmla="*/ 47 h 52"/>
                <a:gd name="T10" fmla="*/ 22 w 29"/>
                <a:gd name="T11" fmla="*/ 44 h 52"/>
                <a:gd name="T12" fmla="*/ 24 w 29"/>
                <a:gd name="T13" fmla="*/ 35 h 52"/>
                <a:gd name="T14" fmla="*/ 24 w 29"/>
                <a:gd name="T15" fmla="*/ 32 h 52"/>
                <a:gd name="T16" fmla="*/ 12 w 29"/>
                <a:gd name="T17" fmla="*/ 36 h 52"/>
                <a:gd name="T18" fmla="*/ 0 w 29"/>
                <a:gd name="T19" fmla="*/ 19 h 52"/>
                <a:gd name="T20" fmla="*/ 13 w 29"/>
                <a:gd name="T21" fmla="*/ 0 h 52"/>
                <a:gd name="T22" fmla="*/ 24 w 29"/>
                <a:gd name="T23" fmla="*/ 4 h 52"/>
                <a:gd name="T24" fmla="*/ 24 w 29"/>
                <a:gd name="T25" fmla="*/ 1 h 52"/>
                <a:gd name="T26" fmla="*/ 29 w 29"/>
                <a:gd name="T27" fmla="*/ 1 h 52"/>
                <a:gd name="T28" fmla="*/ 29 w 29"/>
                <a:gd name="T29" fmla="*/ 34 h 52"/>
                <a:gd name="T30" fmla="*/ 25 w 29"/>
                <a:gd name="T31" fmla="*/ 49 h 52"/>
                <a:gd name="T32" fmla="*/ 24 w 29"/>
                <a:gd name="T33" fmla="*/ 8 h 52"/>
                <a:gd name="T34" fmla="*/ 14 w 29"/>
                <a:gd name="T35" fmla="*/ 5 h 52"/>
                <a:gd name="T36" fmla="*/ 6 w 29"/>
                <a:gd name="T37" fmla="*/ 18 h 52"/>
                <a:gd name="T38" fmla="*/ 14 w 29"/>
                <a:gd name="T39" fmla="*/ 31 h 52"/>
                <a:gd name="T40" fmla="*/ 24 w 29"/>
                <a:gd name="T41" fmla="*/ 29 h 52"/>
                <a:gd name="T42" fmla="*/ 24 w 29"/>
                <a:gd name="T43" fmla="*/ 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52">
                  <a:moveTo>
                    <a:pt x="25" y="49"/>
                  </a:moveTo>
                  <a:cubicBezTo>
                    <a:pt x="22" y="51"/>
                    <a:pt x="19" y="52"/>
                    <a:pt x="15" y="52"/>
                  </a:cubicBezTo>
                  <a:cubicBezTo>
                    <a:pt x="12" y="52"/>
                    <a:pt x="9" y="52"/>
                    <a:pt x="3" y="50"/>
                  </a:cubicBezTo>
                  <a:cubicBezTo>
                    <a:pt x="3" y="47"/>
                    <a:pt x="3" y="47"/>
                    <a:pt x="3" y="47"/>
                  </a:cubicBezTo>
                  <a:cubicBezTo>
                    <a:pt x="8" y="47"/>
                    <a:pt x="10" y="47"/>
                    <a:pt x="13" y="47"/>
                  </a:cubicBezTo>
                  <a:cubicBezTo>
                    <a:pt x="18" y="47"/>
                    <a:pt x="21" y="46"/>
                    <a:pt x="22" y="44"/>
                  </a:cubicBezTo>
                  <a:cubicBezTo>
                    <a:pt x="23" y="42"/>
                    <a:pt x="24" y="40"/>
                    <a:pt x="24" y="35"/>
                  </a:cubicBezTo>
                  <a:cubicBezTo>
                    <a:pt x="24" y="32"/>
                    <a:pt x="24" y="32"/>
                    <a:pt x="24" y="32"/>
                  </a:cubicBezTo>
                  <a:cubicBezTo>
                    <a:pt x="19" y="35"/>
                    <a:pt x="15" y="36"/>
                    <a:pt x="12" y="36"/>
                  </a:cubicBezTo>
                  <a:cubicBezTo>
                    <a:pt x="4" y="36"/>
                    <a:pt x="0" y="30"/>
                    <a:pt x="0" y="19"/>
                  </a:cubicBezTo>
                  <a:cubicBezTo>
                    <a:pt x="0" y="8"/>
                    <a:pt x="5" y="0"/>
                    <a:pt x="13" y="0"/>
                  </a:cubicBezTo>
                  <a:cubicBezTo>
                    <a:pt x="17" y="0"/>
                    <a:pt x="20" y="2"/>
                    <a:pt x="24" y="4"/>
                  </a:cubicBezTo>
                  <a:cubicBezTo>
                    <a:pt x="24" y="1"/>
                    <a:pt x="24" y="1"/>
                    <a:pt x="24" y="1"/>
                  </a:cubicBezTo>
                  <a:cubicBezTo>
                    <a:pt x="29" y="1"/>
                    <a:pt x="29" y="1"/>
                    <a:pt x="29" y="1"/>
                  </a:cubicBezTo>
                  <a:cubicBezTo>
                    <a:pt x="29" y="34"/>
                    <a:pt x="29" y="34"/>
                    <a:pt x="29" y="34"/>
                  </a:cubicBezTo>
                  <a:cubicBezTo>
                    <a:pt x="29" y="44"/>
                    <a:pt x="28" y="46"/>
                    <a:pt x="25" y="49"/>
                  </a:cubicBezTo>
                  <a:moveTo>
                    <a:pt x="24" y="8"/>
                  </a:moveTo>
                  <a:cubicBezTo>
                    <a:pt x="18" y="6"/>
                    <a:pt x="17" y="5"/>
                    <a:pt x="14" y="5"/>
                  </a:cubicBezTo>
                  <a:cubicBezTo>
                    <a:pt x="9" y="5"/>
                    <a:pt x="6" y="10"/>
                    <a:pt x="6" y="18"/>
                  </a:cubicBezTo>
                  <a:cubicBezTo>
                    <a:pt x="6" y="27"/>
                    <a:pt x="9" y="31"/>
                    <a:pt x="14" y="31"/>
                  </a:cubicBezTo>
                  <a:cubicBezTo>
                    <a:pt x="16" y="31"/>
                    <a:pt x="18" y="31"/>
                    <a:pt x="24" y="29"/>
                  </a:cubicBezTo>
                  <a:lnTo>
                    <a:pt x="24" y="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28"/>
            <p:cNvSpPr>
              <a:spLocks/>
            </p:cNvSpPr>
            <p:nvPr userDrawn="1"/>
          </p:nvSpPr>
          <p:spPr bwMode="auto">
            <a:xfrm>
              <a:off x="-1397281" y="946852"/>
              <a:ext cx="63500" cy="104775"/>
            </a:xfrm>
            <a:custGeom>
              <a:avLst/>
              <a:gdLst>
                <a:gd name="T0" fmla="*/ 11 w 23"/>
                <a:gd name="T1" fmla="*/ 37 h 37"/>
                <a:gd name="T2" fmla="*/ 0 w 23"/>
                <a:gd name="T3" fmla="*/ 35 h 37"/>
                <a:gd name="T4" fmla="*/ 1 w 23"/>
                <a:gd name="T5" fmla="*/ 31 h 37"/>
                <a:gd name="T6" fmla="*/ 10 w 23"/>
                <a:gd name="T7" fmla="*/ 32 h 37"/>
                <a:gd name="T8" fmla="*/ 18 w 23"/>
                <a:gd name="T9" fmla="*/ 27 h 37"/>
                <a:gd name="T10" fmla="*/ 12 w 23"/>
                <a:gd name="T11" fmla="*/ 21 h 37"/>
                <a:gd name="T12" fmla="*/ 1 w 23"/>
                <a:gd name="T13" fmla="*/ 11 h 37"/>
                <a:gd name="T14" fmla="*/ 12 w 23"/>
                <a:gd name="T15" fmla="*/ 0 h 37"/>
                <a:gd name="T16" fmla="*/ 21 w 23"/>
                <a:gd name="T17" fmla="*/ 2 h 37"/>
                <a:gd name="T18" fmla="*/ 21 w 23"/>
                <a:gd name="T19" fmla="*/ 6 h 37"/>
                <a:gd name="T20" fmla="*/ 13 w 23"/>
                <a:gd name="T21" fmla="*/ 5 h 37"/>
                <a:gd name="T22" fmla="*/ 6 w 23"/>
                <a:gd name="T23" fmla="*/ 10 h 37"/>
                <a:gd name="T24" fmla="*/ 23 w 23"/>
                <a:gd name="T25" fmla="*/ 26 h 37"/>
                <a:gd name="T26" fmla="*/ 11 w 23"/>
                <a:gd name="T2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37">
                  <a:moveTo>
                    <a:pt x="11" y="37"/>
                  </a:moveTo>
                  <a:cubicBezTo>
                    <a:pt x="7" y="37"/>
                    <a:pt x="5" y="37"/>
                    <a:pt x="0" y="35"/>
                  </a:cubicBezTo>
                  <a:cubicBezTo>
                    <a:pt x="1" y="31"/>
                    <a:pt x="1" y="31"/>
                    <a:pt x="1" y="31"/>
                  </a:cubicBezTo>
                  <a:cubicBezTo>
                    <a:pt x="5" y="32"/>
                    <a:pt x="7" y="32"/>
                    <a:pt x="10" y="32"/>
                  </a:cubicBezTo>
                  <a:cubicBezTo>
                    <a:pt x="15" y="32"/>
                    <a:pt x="18" y="30"/>
                    <a:pt x="18" y="27"/>
                  </a:cubicBezTo>
                  <a:cubicBezTo>
                    <a:pt x="18" y="24"/>
                    <a:pt x="16" y="22"/>
                    <a:pt x="12" y="21"/>
                  </a:cubicBezTo>
                  <a:cubicBezTo>
                    <a:pt x="6" y="19"/>
                    <a:pt x="1" y="17"/>
                    <a:pt x="1" y="11"/>
                  </a:cubicBezTo>
                  <a:cubicBezTo>
                    <a:pt x="1" y="4"/>
                    <a:pt x="5" y="0"/>
                    <a:pt x="12" y="0"/>
                  </a:cubicBezTo>
                  <a:cubicBezTo>
                    <a:pt x="15" y="0"/>
                    <a:pt x="18" y="1"/>
                    <a:pt x="21" y="2"/>
                  </a:cubicBezTo>
                  <a:cubicBezTo>
                    <a:pt x="21" y="6"/>
                    <a:pt x="21" y="6"/>
                    <a:pt x="21" y="6"/>
                  </a:cubicBezTo>
                  <a:cubicBezTo>
                    <a:pt x="17" y="5"/>
                    <a:pt x="15" y="5"/>
                    <a:pt x="13" y="5"/>
                  </a:cubicBezTo>
                  <a:cubicBezTo>
                    <a:pt x="9" y="5"/>
                    <a:pt x="6" y="7"/>
                    <a:pt x="6" y="10"/>
                  </a:cubicBezTo>
                  <a:cubicBezTo>
                    <a:pt x="6" y="18"/>
                    <a:pt x="23" y="14"/>
                    <a:pt x="23" y="26"/>
                  </a:cubicBezTo>
                  <a:cubicBezTo>
                    <a:pt x="23" y="33"/>
                    <a:pt x="19" y="37"/>
                    <a:pt x="11" y="3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29"/>
            <p:cNvSpPr>
              <a:spLocks/>
            </p:cNvSpPr>
            <p:nvPr userDrawn="1"/>
          </p:nvSpPr>
          <p:spPr bwMode="auto">
            <a:xfrm>
              <a:off x="-1324256" y="924627"/>
              <a:ext cx="63500" cy="127000"/>
            </a:xfrm>
            <a:custGeom>
              <a:avLst/>
              <a:gdLst>
                <a:gd name="T0" fmla="*/ 13 w 23"/>
                <a:gd name="T1" fmla="*/ 45 h 45"/>
                <a:gd name="T2" fmla="*/ 7 w 23"/>
                <a:gd name="T3" fmla="*/ 42 h 45"/>
                <a:gd name="T4" fmla="*/ 6 w 23"/>
                <a:gd name="T5" fmla="*/ 35 h 45"/>
                <a:gd name="T6" fmla="*/ 6 w 23"/>
                <a:gd name="T7" fmla="*/ 13 h 45"/>
                <a:gd name="T8" fmla="*/ 0 w 23"/>
                <a:gd name="T9" fmla="*/ 13 h 45"/>
                <a:gd name="T10" fmla="*/ 0 w 23"/>
                <a:gd name="T11" fmla="*/ 10 h 45"/>
                <a:gd name="T12" fmla="*/ 6 w 23"/>
                <a:gd name="T13" fmla="*/ 9 h 45"/>
                <a:gd name="T14" fmla="*/ 6 w 23"/>
                <a:gd name="T15" fmla="*/ 0 h 45"/>
                <a:gd name="T16" fmla="*/ 12 w 23"/>
                <a:gd name="T17" fmla="*/ 0 h 45"/>
                <a:gd name="T18" fmla="*/ 12 w 23"/>
                <a:gd name="T19" fmla="*/ 9 h 45"/>
                <a:gd name="T20" fmla="*/ 21 w 23"/>
                <a:gd name="T21" fmla="*/ 9 h 45"/>
                <a:gd name="T22" fmla="*/ 21 w 23"/>
                <a:gd name="T23" fmla="*/ 13 h 45"/>
                <a:gd name="T24" fmla="*/ 12 w 23"/>
                <a:gd name="T25" fmla="*/ 13 h 45"/>
                <a:gd name="T26" fmla="*/ 12 w 23"/>
                <a:gd name="T27" fmla="*/ 32 h 45"/>
                <a:gd name="T28" fmla="*/ 12 w 23"/>
                <a:gd name="T29" fmla="*/ 39 h 45"/>
                <a:gd name="T30" fmla="*/ 15 w 23"/>
                <a:gd name="T31" fmla="*/ 40 h 45"/>
                <a:gd name="T32" fmla="*/ 22 w 23"/>
                <a:gd name="T33" fmla="*/ 39 h 45"/>
                <a:gd name="T34" fmla="*/ 23 w 23"/>
                <a:gd name="T35" fmla="*/ 43 h 45"/>
                <a:gd name="T36" fmla="*/ 13 w 23"/>
                <a:gd name="T3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45">
                  <a:moveTo>
                    <a:pt x="13" y="45"/>
                  </a:moveTo>
                  <a:cubicBezTo>
                    <a:pt x="10" y="45"/>
                    <a:pt x="8" y="44"/>
                    <a:pt x="7" y="42"/>
                  </a:cubicBezTo>
                  <a:cubicBezTo>
                    <a:pt x="6" y="40"/>
                    <a:pt x="6" y="39"/>
                    <a:pt x="6" y="35"/>
                  </a:cubicBezTo>
                  <a:cubicBezTo>
                    <a:pt x="6" y="13"/>
                    <a:pt x="6" y="13"/>
                    <a:pt x="6" y="13"/>
                  </a:cubicBezTo>
                  <a:cubicBezTo>
                    <a:pt x="0" y="13"/>
                    <a:pt x="0" y="13"/>
                    <a:pt x="0" y="13"/>
                  </a:cubicBezTo>
                  <a:cubicBezTo>
                    <a:pt x="0" y="10"/>
                    <a:pt x="0" y="10"/>
                    <a:pt x="0" y="10"/>
                  </a:cubicBezTo>
                  <a:cubicBezTo>
                    <a:pt x="6" y="9"/>
                    <a:pt x="6" y="9"/>
                    <a:pt x="6" y="9"/>
                  </a:cubicBezTo>
                  <a:cubicBezTo>
                    <a:pt x="6" y="0"/>
                    <a:pt x="6" y="0"/>
                    <a:pt x="6" y="0"/>
                  </a:cubicBezTo>
                  <a:cubicBezTo>
                    <a:pt x="12" y="0"/>
                    <a:pt x="12" y="0"/>
                    <a:pt x="12" y="0"/>
                  </a:cubicBezTo>
                  <a:cubicBezTo>
                    <a:pt x="12" y="9"/>
                    <a:pt x="12" y="9"/>
                    <a:pt x="12" y="9"/>
                  </a:cubicBezTo>
                  <a:cubicBezTo>
                    <a:pt x="21" y="9"/>
                    <a:pt x="21" y="9"/>
                    <a:pt x="21" y="9"/>
                  </a:cubicBezTo>
                  <a:cubicBezTo>
                    <a:pt x="21" y="13"/>
                    <a:pt x="21" y="13"/>
                    <a:pt x="21" y="13"/>
                  </a:cubicBezTo>
                  <a:cubicBezTo>
                    <a:pt x="12" y="13"/>
                    <a:pt x="12" y="13"/>
                    <a:pt x="12" y="13"/>
                  </a:cubicBezTo>
                  <a:cubicBezTo>
                    <a:pt x="12" y="32"/>
                    <a:pt x="12" y="32"/>
                    <a:pt x="12" y="32"/>
                  </a:cubicBezTo>
                  <a:cubicBezTo>
                    <a:pt x="12" y="38"/>
                    <a:pt x="12" y="38"/>
                    <a:pt x="12" y="39"/>
                  </a:cubicBezTo>
                  <a:cubicBezTo>
                    <a:pt x="13" y="40"/>
                    <a:pt x="14" y="40"/>
                    <a:pt x="15" y="40"/>
                  </a:cubicBezTo>
                  <a:cubicBezTo>
                    <a:pt x="17" y="40"/>
                    <a:pt x="19" y="40"/>
                    <a:pt x="22" y="39"/>
                  </a:cubicBezTo>
                  <a:cubicBezTo>
                    <a:pt x="23" y="43"/>
                    <a:pt x="23" y="43"/>
                    <a:pt x="23" y="43"/>
                  </a:cubicBezTo>
                  <a:cubicBezTo>
                    <a:pt x="19" y="44"/>
                    <a:pt x="16" y="45"/>
                    <a:pt x="13" y="4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30"/>
            <p:cNvSpPr>
              <a:spLocks noEditPoints="1"/>
            </p:cNvSpPr>
            <p:nvPr userDrawn="1"/>
          </p:nvSpPr>
          <p:spPr bwMode="auto">
            <a:xfrm>
              <a:off x="-1249643" y="946852"/>
              <a:ext cx="71437" cy="104775"/>
            </a:xfrm>
            <a:custGeom>
              <a:avLst/>
              <a:gdLst>
                <a:gd name="T0" fmla="*/ 20 w 25"/>
                <a:gd name="T1" fmla="*/ 36 h 37"/>
                <a:gd name="T2" fmla="*/ 20 w 25"/>
                <a:gd name="T3" fmla="*/ 33 h 37"/>
                <a:gd name="T4" fmla="*/ 9 w 25"/>
                <a:gd name="T5" fmla="*/ 37 h 37"/>
                <a:gd name="T6" fmla="*/ 0 w 25"/>
                <a:gd name="T7" fmla="*/ 26 h 37"/>
                <a:gd name="T8" fmla="*/ 7 w 25"/>
                <a:gd name="T9" fmla="*/ 16 h 37"/>
                <a:gd name="T10" fmla="*/ 20 w 25"/>
                <a:gd name="T11" fmla="*/ 15 h 37"/>
                <a:gd name="T12" fmla="*/ 20 w 25"/>
                <a:gd name="T13" fmla="*/ 14 h 37"/>
                <a:gd name="T14" fmla="*/ 13 w 25"/>
                <a:gd name="T15" fmla="*/ 5 h 37"/>
                <a:gd name="T16" fmla="*/ 3 w 25"/>
                <a:gd name="T17" fmla="*/ 7 h 37"/>
                <a:gd name="T18" fmla="*/ 2 w 25"/>
                <a:gd name="T19" fmla="*/ 3 h 37"/>
                <a:gd name="T20" fmla="*/ 16 w 25"/>
                <a:gd name="T21" fmla="*/ 0 h 37"/>
                <a:gd name="T22" fmla="*/ 23 w 25"/>
                <a:gd name="T23" fmla="*/ 3 h 37"/>
                <a:gd name="T24" fmla="*/ 25 w 25"/>
                <a:gd name="T25" fmla="*/ 14 h 37"/>
                <a:gd name="T26" fmla="*/ 25 w 25"/>
                <a:gd name="T27" fmla="*/ 36 h 37"/>
                <a:gd name="T28" fmla="*/ 20 w 25"/>
                <a:gd name="T29" fmla="*/ 36 h 37"/>
                <a:gd name="T30" fmla="*/ 20 w 25"/>
                <a:gd name="T31" fmla="*/ 19 h 37"/>
                <a:gd name="T32" fmla="*/ 6 w 25"/>
                <a:gd name="T33" fmla="*/ 26 h 37"/>
                <a:gd name="T34" fmla="*/ 11 w 25"/>
                <a:gd name="T35" fmla="*/ 32 h 37"/>
                <a:gd name="T36" fmla="*/ 20 w 25"/>
                <a:gd name="T37" fmla="*/ 30 h 37"/>
                <a:gd name="T38" fmla="*/ 20 w 25"/>
                <a:gd name="T39"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7">
                  <a:moveTo>
                    <a:pt x="20" y="36"/>
                  </a:moveTo>
                  <a:cubicBezTo>
                    <a:pt x="20" y="33"/>
                    <a:pt x="20" y="33"/>
                    <a:pt x="20" y="33"/>
                  </a:cubicBezTo>
                  <a:cubicBezTo>
                    <a:pt x="15" y="36"/>
                    <a:pt x="12" y="37"/>
                    <a:pt x="9" y="37"/>
                  </a:cubicBezTo>
                  <a:cubicBezTo>
                    <a:pt x="5" y="37"/>
                    <a:pt x="0" y="34"/>
                    <a:pt x="0" y="26"/>
                  </a:cubicBezTo>
                  <a:cubicBezTo>
                    <a:pt x="0" y="20"/>
                    <a:pt x="3" y="17"/>
                    <a:pt x="7" y="16"/>
                  </a:cubicBezTo>
                  <a:cubicBezTo>
                    <a:pt x="9" y="15"/>
                    <a:pt x="13" y="15"/>
                    <a:pt x="20" y="15"/>
                  </a:cubicBezTo>
                  <a:cubicBezTo>
                    <a:pt x="20" y="14"/>
                    <a:pt x="20" y="14"/>
                    <a:pt x="20" y="14"/>
                  </a:cubicBezTo>
                  <a:cubicBezTo>
                    <a:pt x="20" y="8"/>
                    <a:pt x="20" y="5"/>
                    <a:pt x="13" y="5"/>
                  </a:cubicBezTo>
                  <a:cubicBezTo>
                    <a:pt x="11" y="5"/>
                    <a:pt x="7" y="6"/>
                    <a:pt x="3" y="7"/>
                  </a:cubicBezTo>
                  <a:cubicBezTo>
                    <a:pt x="2" y="3"/>
                    <a:pt x="2" y="3"/>
                    <a:pt x="2" y="3"/>
                  </a:cubicBezTo>
                  <a:cubicBezTo>
                    <a:pt x="8" y="1"/>
                    <a:pt x="12" y="0"/>
                    <a:pt x="16" y="0"/>
                  </a:cubicBezTo>
                  <a:cubicBezTo>
                    <a:pt x="19" y="0"/>
                    <a:pt x="22" y="1"/>
                    <a:pt x="23" y="3"/>
                  </a:cubicBezTo>
                  <a:cubicBezTo>
                    <a:pt x="25" y="5"/>
                    <a:pt x="25" y="7"/>
                    <a:pt x="25" y="14"/>
                  </a:cubicBezTo>
                  <a:cubicBezTo>
                    <a:pt x="25" y="36"/>
                    <a:pt x="25" y="36"/>
                    <a:pt x="25" y="36"/>
                  </a:cubicBezTo>
                  <a:lnTo>
                    <a:pt x="20" y="36"/>
                  </a:lnTo>
                  <a:close/>
                  <a:moveTo>
                    <a:pt x="20" y="19"/>
                  </a:moveTo>
                  <a:cubicBezTo>
                    <a:pt x="8" y="20"/>
                    <a:pt x="6" y="21"/>
                    <a:pt x="6" y="26"/>
                  </a:cubicBezTo>
                  <a:cubicBezTo>
                    <a:pt x="6" y="30"/>
                    <a:pt x="8" y="32"/>
                    <a:pt x="11" y="32"/>
                  </a:cubicBezTo>
                  <a:cubicBezTo>
                    <a:pt x="14" y="32"/>
                    <a:pt x="20" y="30"/>
                    <a:pt x="20" y="30"/>
                  </a:cubicBezTo>
                  <a:lnTo>
                    <a:pt x="20" y="1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31"/>
            <p:cNvSpPr>
              <a:spLocks/>
            </p:cNvSpPr>
            <p:nvPr userDrawn="1"/>
          </p:nvSpPr>
          <p:spPr bwMode="auto">
            <a:xfrm>
              <a:off x="-1148043" y="946852"/>
              <a:ext cx="76200" cy="101600"/>
            </a:xfrm>
            <a:custGeom>
              <a:avLst/>
              <a:gdLst>
                <a:gd name="T0" fmla="*/ 21 w 27"/>
                <a:gd name="T1" fmla="*/ 36 h 36"/>
                <a:gd name="T2" fmla="*/ 21 w 27"/>
                <a:gd name="T3" fmla="*/ 15 h 36"/>
                <a:gd name="T4" fmla="*/ 15 w 27"/>
                <a:gd name="T5" fmla="*/ 5 h 36"/>
                <a:gd name="T6" fmla="*/ 5 w 27"/>
                <a:gd name="T7" fmla="*/ 7 h 36"/>
                <a:gd name="T8" fmla="*/ 5 w 27"/>
                <a:gd name="T9" fmla="*/ 36 h 36"/>
                <a:gd name="T10" fmla="*/ 0 w 27"/>
                <a:gd name="T11" fmla="*/ 36 h 36"/>
                <a:gd name="T12" fmla="*/ 0 w 27"/>
                <a:gd name="T13" fmla="*/ 1 h 36"/>
                <a:gd name="T14" fmla="*/ 5 w 27"/>
                <a:gd name="T15" fmla="*/ 1 h 36"/>
                <a:gd name="T16" fmla="*/ 5 w 27"/>
                <a:gd name="T17" fmla="*/ 4 h 36"/>
                <a:gd name="T18" fmla="*/ 17 w 27"/>
                <a:gd name="T19" fmla="*/ 0 h 36"/>
                <a:gd name="T20" fmla="*/ 25 w 27"/>
                <a:gd name="T21" fmla="*/ 4 h 36"/>
                <a:gd name="T22" fmla="*/ 27 w 27"/>
                <a:gd name="T23" fmla="*/ 13 h 36"/>
                <a:gd name="T24" fmla="*/ 27 w 27"/>
                <a:gd name="T25" fmla="*/ 36 h 36"/>
                <a:gd name="T26" fmla="*/ 21 w 27"/>
                <a:gd name="T2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36">
                  <a:moveTo>
                    <a:pt x="21" y="36"/>
                  </a:moveTo>
                  <a:cubicBezTo>
                    <a:pt x="21" y="15"/>
                    <a:pt x="21" y="15"/>
                    <a:pt x="21" y="15"/>
                  </a:cubicBezTo>
                  <a:cubicBezTo>
                    <a:pt x="21" y="10"/>
                    <a:pt x="22" y="5"/>
                    <a:pt x="15" y="5"/>
                  </a:cubicBezTo>
                  <a:cubicBezTo>
                    <a:pt x="12" y="5"/>
                    <a:pt x="9" y="6"/>
                    <a:pt x="5" y="7"/>
                  </a:cubicBezTo>
                  <a:cubicBezTo>
                    <a:pt x="5" y="36"/>
                    <a:pt x="5" y="36"/>
                    <a:pt x="5" y="36"/>
                  </a:cubicBezTo>
                  <a:cubicBezTo>
                    <a:pt x="0" y="36"/>
                    <a:pt x="0" y="36"/>
                    <a:pt x="0" y="36"/>
                  </a:cubicBezTo>
                  <a:cubicBezTo>
                    <a:pt x="0" y="1"/>
                    <a:pt x="0" y="1"/>
                    <a:pt x="0" y="1"/>
                  </a:cubicBezTo>
                  <a:cubicBezTo>
                    <a:pt x="5" y="1"/>
                    <a:pt x="5" y="1"/>
                    <a:pt x="5" y="1"/>
                  </a:cubicBezTo>
                  <a:cubicBezTo>
                    <a:pt x="5" y="4"/>
                    <a:pt x="5" y="4"/>
                    <a:pt x="5" y="4"/>
                  </a:cubicBezTo>
                  <a:cubicBezTo>
                    <a:pt x="10" y="2"/>
                    <a:pt x="14" y="0"/>
                    <a:pt x="17" y="0"/>
                  </a:cubicBezTo>
                  <a:cubicBezTo>
                    <a:pt x="21" y="0"/>
                    <a:pt x="23" y="2"/>
                    <a:pt x="25" y="4"/>
                  </a:cubicBezTo>
                  <a:cubicBezTo>
                    <a:pt x="27" y="6"/>
                    <a:pt x="27" y="7"/>
                    <a:pt x="27" y="13"/>
                  </a:cubicBezTo>
                  <a:cubicBezTo>
                    <a:pt x="27" y="36"/>
                    <a:pt x="27" y="36"/>
                    <a:pt x="27" y="36"/>
                  </a:cubicBezTo>
                  <a:lnTo>
                    <a:pt x="21"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32"/>
            <p:cNvSpPr>
              <a:spLocks noEditPoints="1"/>
            </p:cNvSpPr>
            <p:nvPr userDrawn="1"/>
          </p:nvSpPr>
          <p:spPr bwMode="auto">
            <a:xfrm>
              <a:off x="-1049618" y="899227"/>
              <a:ext cx="80962" cy="152400"/>
            </a:xfrm>
            <a:custGeom>
              <a:avLst/>
              <a:gdLst>
                <a:gd name="T0" fmla="*/ 24 w 29"/>
                <a:gd name="T1" fmla="*/ 53 h 54"/>
                <a:gd name="T2" fmla="*/ 24 w 29"/>
                <a:gd name="T3" fmla="*/ 50 h 54"/>
                <a:gd name="T4" fmla="*/ 12 w 29"/>
                <a:gd name="T5" fmla="*/ 54 h 54"/>
                <a:gd name="T6" fmla="*/ 0 w 29"/>
                <a:gd name="T7" fmla="*/ 36 h 54"/>
                <a:gd name="T8" fmla="*/ 13 w 29"/>
                <a:gd name="T9" fmla="*/ 17 h 54"/>
                <a:gd name="T10" fmla="*/ 24 w 29"/>
                <a:gd name="T11" fmla="*/ 21 h 54"/>
                <a:gd name="T12" fmla="*/ 24 w 29"/>
                <a:gd name="T13" fmla="*/ 0 h 54"/>
                <a:gd name="T14" fmla="*/ 29 w 29"/>
                <a:gd name="T15" fmla="*/ 0 h 54"/>
                <a:gd name="T16" fmla="*/ 29 w 29"/>
                <a:gd name="T17" fmla="*/ 53 h 54"/>
                <a:gd name="T18" fmla="*/ 24 w 29"/>
                <a:gd name="T19" fmla="*/ 53 h 54"/>
                <a:gd name="T20" fmla="*/ 24 w 29"/>
                <a:gd name="T21" fmla="*/ 25 h 54"/>
                <a:gd name="T22" fmla="*/ 14 w 29"/>
                <a:gd name="T23" fmla="*/ 22 h 54"/>
                <a:gd name="T24" fmla="*/ 6 w 29"/>
                <a:gd name="T25" fmla="*/ 35 h 54"/>
                <a:gd name="T26" fmla="*/ 14 w 29"/>
                <a:gd name="T27" fmla="*/ 49 h 54"/>
                <a:gd name="T28" fmla="*/ 24 w 29"/>
                <a:gd name="T29" fmla="*/ 47 h 54"/>
                <a:gd name="T30" fmla="*/ 24 w 29"/>
                <a:gd name="T31" fmla="*/ 2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54">
                  <a:moveTo>
                    <a:pt x="24" y="53"/>
                  </a:moveTo>
                  <a:cubicBezTo>
                    <a:pt x="24" y="50"/>
                    <a:pt x="24" y="50"/>
                    <a:pt x="24" y="50"/>
                  </a:cubicBezTo>
                  <a:cubicBezTo>
                    <a:pt x="19" y="53"/>
                    <a:pt x="15" y="54"/>
                    <a:pt x="12" y="54"/>
                  </a:cubicBezTo>
                  <a:cubicBezTo>
                    <a:pt x="4" y="54"/>
                    <a:pt x="0" y="47"/>
                    <a:pt x="0" y="36"/>
                  </a:cubicBezTo>
                  <a:cubicBezTo>
                    <a:pt x="0" y="25"/>
                    <a:pt x="5" y="17"/>
                    <a:pt x="13" y="17"/>
                  </a:cubicBezTo>
                  <a:cubicBezTo>
                    <a:pt x="17" y="17"/>
                    <a:pt x="20" y="19"/>
                    <a:pt x="24" y="21"/>
                  </a:cubicBezTo>
                  <a:cubicBezTo>
                    <a:pt x="24" y="0"/>
                    <a:pt x="24" y="0"/>
                    <a:pt x="24" y="0"/>
                  </a:cubicBezTo>
                  <a:cubicBezTo>
                    <a:pt x="29" y="0"/>
                    <a:pt x="29" y="0"/>
                    <a:pt x="29" y="0"/>
                  </a:cubicBezTo>
                  <a:cubicBezTo>
                    <a:pt x="29" y="53"/>
                    <a:pt x="29" y="53"/>
                    <a:pt x="29" y="53"/>
                  </a:cubicBezTo>
                  <a:lnTo>
                    <a:pt x="24" y="53"/>
                  </a:lnTo>
                  <a:close/>
                  <a:moveTo>
                    <a:pt x="24" y="25"/>
                  </a:moveTo>
                  <a:cubicBezTo>
                    <a:pt x="18" y="23"/>
                    <a:pt x="17" y="22"/>
                    <a:pt x="14" y="22"/>
                  </a:cubicBezTo>
                  <a:cubicBezTo>
                    <a:pt x="9" y="22"/>
                    <a:pt x="6" y="27"/>
                    <a:pt x="6" y="35"/>
                  </a:cubicBezTo>
                  <a:cubicBezTo>
                    <a:pt x="6" y="45"/>
                    <a:pt x="8" y="49"/>
                    <a:pt x="14" y="49"/>
                  </a:cubicBezTo>
                  <a:cubicBezTo>
                    <a:pt x="16" y="49"/>
                    <a:pt x="19" y="49"/>
                    <a:pt x="24" y="47"/>
                  </a:cubicBezTo>
                  <a:lnTo>
                    <a:pt x="24" y="2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33"/>
            <p:cNvSpPr>
              <a:spLocks noEditPoints="1"/>
            </p:cNvSpPr>
            <p:nvPr userDrawn="1"/>
          </p:nvSpPr>
          <p:spPr bwMode="auto">
            <a:xfrm>
              <a:off x="-943256" y="946852"/>
              <a:ext cx="69850" cy="104775"/>
            </a:xfrm>
            <a:custGeom>
              <a:avLst/>
              <a:gdLst>
                <a:gd name="T0" fmla="*/ 19 w 25"/>
                <a:gd name="T1" fmla="*/ 36 h 37"/>
                <a:gd name="T2" fmla="*/ 19 w 25"/>
                <a:gd name="T3" fmla="*/ 33 h 37"/>
                <a:gd name="T4" fmla="*/ 9 w 25"/>
                <a:gd name="T5" fmla="*/ 37 h 37"/>
                <a:gd name="T6" fmla="*/ 0 w 25"/>
                <a:gd name="T7" fmla="*/ 26 h 37"/>
                <a:gd name="T8" fmla="*/ 6 w 25"/>
                <a:gd name="T9" fmla="*/ 16 h 37"/>
                <a:gd name="T10" fmla="*/ 19 w 25"/>
                <a:gd name="T11" fmla="*/ 15 h 37"/>
                <a:gd name="T12" fmla="*/ 19 w 25"/>
                <a:gd name="T13" fmla="*/ 14 h 37"/>
                <a:gd name="T14" fmla="*/ 13 w 25"/>
                <a:gd name="T15" fmla="*/ 5 h 37"/>
                <a:gd name="T16" fmla="*/ 2 w 25"/>
                <a:gd name="T17" fmla="*/ 7 h 37"/>
                <a:gd name="T18" fmla="*/ 2 w 25"/>
                <a:gd name="T19" fmla="*/ 3 h 37"/>
                <a:gd name="T20" fmla="*/ 15 w 25"/>
                <a:gd name="T21" fmla="*/ 0 h 37"/>
                <a:gd name="T22" fmla="*/ 23 w 25"/>
                <a:gd name="T23" fmla="*/ 3 h 37"/>
                <a:gd name="T24" fmla="*/ 25 w 25"/>
                <a:gd name="T25" fmla="*/ 14 h 37"/>
                <a:gd name="T26" fmla="*/ 25 w 25"/>
                <a:gd name="T27" fmla="*/ 36 h 37"/>
                <a:gd name="T28" fmla="*/ 19 w 25"/>
                <a:gd name="T29" fmla="*/ 36 h 37"/>
                <a:gd name="T30" fmla="*/ 19 w 25"/>
                <a:gd name="T31" fmla="*/ 19 h 37"/>
                <a:gd name="T32" fmla="*/ 5 w 25"/>
                <a:gd name="T33" fmla="*/ 26 h 37"/>
                <a:gd name="T34" fmla="*/ 10 w 25"/>
                <a:gd name="T35" fmla="*/ 32 h 37"/>
                <a:gd name="T36" fmla="*/ 19 w 25"/>
                <a:gd name="T37" fmla="*/ 30 h 37"/>
                <a:gd name="T38" fmla="*/ 19 w 25"/>
                <a:gd name="T39"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7">
                  <a:moveTo>
                    <a:pt x="19" y="36"/>
                  </a:moveTo>
                  <a:cubicBezTo>
                    <a:pt x="19" y="33"/>
                    <a:pt x="19" y="33"/>
                    <a:pt x="19" y="33"/>
                  </a:cubicBezTo>
                  <a:cubicBezTo>
                    <a:pt x="15" y="36"/>
                    <a:pt x="12" y="37"/>
                    <a:pt x="9" y="37"/>
                  </a:cubicBezTo>
                  <a:cubicBezTo>
                    <a:pt x="4" y="37"/>
                    <a:pt x="0" y="34"/>
                    <a:pt x="0" y="26"/>
                  </a:cubicBezTo>
                  <a:cubicBezTo>
                    <a:pt x="0" y="20"/>
                    <a:pt x="2" y="17"/>
                    <a:pt x="6" y="16"/>
                  </a:cubicBezTo>
                  <a:cubicBezTo>
                    <a:pt x="9" y="15"/>
                    <a:pt x="12" y="15"/>
                    <a:pt x="19" y="15"/>
                  </a:cubicBezTo>
                  <a:cubicBezTo>
                    <a:pt x="19" y="14"/>
                    <a:pt x="19" y="14"/>
                    <a:pt x="19" y="14"/>
                  </a:cubicBezTo>
                  <a:cubicBezTo>
                    <a:pt x="19" y="8"/>
                    <a:pt x="20" y="5"/>
                    <a:pt x="13" y="5"/>
                  </a:cubicBezTo>
                  <a:cubicBezTo>
                    <a:pt x="10" y="5"/>
                    <a:pt x="7" y="6"/>
                    <a:pt x="2" y="7"/>
                  </a:cubicBezTo>
                  <a:cubicBezTo>
                    <a:pt x="2" y="3"/>
                    <a:pt x="2" y="3"/>
                    <a:pt x="2" y="3"/>
                  </a:cubicBezTo>
                  <a:cubicBezTo>
                    <a:pt x="7" y="1"/>
                    <a:pt x="11" y="0"/>
                    <a:pt x="15" y="0"/>
                  </a:cubicBezTo>
                  <a:cubicBezTo>
                    <a:pt x="19" y="0"/>
                    <a:pt x="21" y="1"/>
                    <a:pt x="23" y="3"/>
                  </a:cubicBezTo>
                  <a:cubicBezTo>
                    <a:pt x="24" y="5"/>
                    <a:pt x="25" y="7"/>
                    <a:pt x="25" y="14"/>
                  </a:cubicBezTo>
                  <a:cubicBezTo>
                    <a:pt x="25" y="36"/>
                    <a:pt x="25" y="36"/>
                    <a:pt x="25" y="36"/>
                  </a:cubicBezTo>
                  <a:lnTo>
                    <a:pt x="19" y="36"/>
                  </a:lnTo>
                  <a:close/>
                  <a:moveTo>
                    <a:pt x="19" y="19"/>
                  </a:moveTo>
                  <a:cubicBezTo>
                    <a:pt x="8" y="20"/>
                    <a:pt x="5" y="21"/>
                    <a:pt x="5" y="26"/>
                  </a:cubicBezTo>
                  <a:cubicBezTo>
                    <a:pt x="5" y="30"/>
                    <a:pt x="7" y="32"/>
                    <a:pt x="10" y="32"/>
                  </a:cubicBezTo>
                  <a:cubicBezTo>
                    <a:pt x="13" y="32"/>
                    <a:pt x="19" y="30"/>
                    <a:pt x="19" y="30"/>
                  </a:cubicBezTo>
                  <a:lnTo>
                    <a:pt x="19" y="1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34"/>
            <p:cNvSpPr>
              <a:spLocks/>
            </p:cNvSpPr>
            <p:nvPr userDrawn="1"/>
          </p:nvSpPr>
          <p:spPr bwMode="auto">
            <a:xfrm>
              <a:off x="-844831" y="950027"/>
              <a:ext cx="47625" cy="98425"/>
            </a:xfrm>
            <a:custGeom>
              <a:avLst/>
              <a:gdLst>
                <a:gd name="T0" fmla="*/ 15 w 17"/>
                <a:gd name="T1" fmla="*/ 5 h 35"/>
                <a:gd name="T2" fmla="*/ 6 w 17"/>
                <a:gd name="T3" fmla="*/ 7 h 35"/>
                <a:gd name="T4" fmla="*/ 6 w 17"/>
                <a:gd name="T5" fmla="*/ 35 h 35"/>
                <a:gd name="T6" fmla="*/ 0 w 17"/>
                <a:gd name="T7" fmla="*/ 35 h 35"/>
                <a:gd name="T8" fmla="*/ 0 w 17"/>
                <a:gd name="T9" fmla="*/ 0 h 35"/>
                <a:gd name="T10" fmla="*/ 5 w 17"/>
                <a:gd name="T11" fmla="*/ 0 h 35"/>
                <a:gd name="T12" fmla="*/ 5 w 17"/>
                <a:gd name="T13" fmla="*/ 3 h 35"/>
                <a:gd name="T14" fmla="*/ 15 w 17"/>
                <a:gd name="T15" fmla="*/ 0 h 35"/>
                <a:gd name="T16" fmla="*/ 17 w 17"/>
                <a:gd name="T17" fmla="*/ 0 h 35"/>
                <a:gd name="T18" fmla="*/ 17 w 17"/>
                <a:gd name="T19" fmla="*/ 5 h 35"/>
                <a:gd name="T20" fmla="*/ 15 w 17"/>
                <a:gd name="T21" fmla="*/ 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35">
                  <a:moveTo>
                    <a:pt x="15" y="5"/>
                  </a:moveTo>
                  <a:cubicBezTo>
                    <a:pt x="12" y="5"/>
                    <a:pt x="9" y="5"/>
                    <a:pt x="6" y="7"/>
                  </a:cubicBezTo>
                  <a:cubicBezTo>
                    <a:pt x="6" y="35"/>
                    <a:pt x="6" y="35"/>
                    <a:pt x="6" y="35"/>
                  </a:cubicBezTo>
                  <a:cubicBezTo>
                    <a:pt x="0" y="35"/>
                    <a:pt x="0" y="35"/>
                    <a:pt x="0" y="35"/>
                  </a:cubicBezTo>
                  <a:cubicBezTo>
                    <a:pt x="0" y="0"/>
                    <a:pt x="0" y="0"/>
                    <a:pt x="0" y="0"/>
                  </a:cubicBezTo>
                  <a:cubicBezTo>
                    <a:pt x="5" y="0"/>
                    <a:pt x="5" y="0"/>
                    <a:pt x="5" y="0"/>
                  </a:cubicBezTo>
                  <a:cubicBezTo>
                    <a:pt x="5" y="3"/>
                    <a:pt x="5" y="3"/>
                    <a:pt x="5" y="3"/>
                  </a:cubicBezTo>
                  <a:cubicBezTo>
                    <a:pt x="9" y="1"/>
                    <a:pt x="12" y="0"/>
                    <a:pt x="15" y="0"/>
                  </a:cubicBezTo>
                  <a:cubicBezTo>
                    <a:pt x="15" y="0"/>
                    <a:pt x="16" y="0"/>
                    <a:pt x="17" y="0"/>
                  </a:cubicBezTo>
                  <a:cubicBezTo>
                    <a:pt x="17" y="5"/>
                    <a:pt x="17" y="5"/>
                    <a:pt x="17" y="5"/>
                  </a:cubicBezTo>
                  <a:cubicBezTo>
                    <a:pt x="16" y="5"/>
                    <a:pt x="15" y="5"/>
                    <a:pt x="15" y="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35"/>
            <p:cNvSpPr>
              <a:spLocks noEditPoints="1"/>
            </p:cNvSpPr>
            <p:nvPr userDrawn="1"/>
          </p:nvSpPr>
          <p:spPr bwMode="auto">
            <a:xfrm>
              <a:off x="-790856" y="899227"/>
              <a:ext cx="80962" cy="152400"/>
            </a:xfrm>
            <a:custGeom>
              <a:avLst/>
              <a:gdLst>
                <a:gd name="T0" fmla="*/ 24 w 29"/>
                <a:gd name="T1" fmla="*/ 53 h 54"/>
                <a:gd name="T2" fmla="*/ 24 w 29"/>
                <a:gd name="T3" fmla="*/ 50 h 54"/>
                <a:gd name="T4" fmla="*/ 12 w 29"/>
                <a:gd name="T5" fmla="*/ 54 h 54"/>
                <a:gd name="T6" fmla="*/ 0 w 29"/>
                <a:gd name="T7" fmla="*/ 36 h 54"/>
                <a:gd name="T8" fmla="*/ 13 w 29"/>
                <a:gd name="T9" fmla="*/ 17 h 54"/>
                <a:gd name="T10" fmla="*/ 24 w 29"/>
                <a:gd name="T11" fmla="*/ 21 h 54"/>
                <a:gd name="T12" fmla="*/ 24 w 29"/>
                <a:gd name="T13" fmla="*/ 0 h 54"/>
                <a:gd name="T14" fmla="*/ 29 w 29"/>
                <a:gd name="T15" fmla="*/ 0 h 54"/>
                <a:gd name="T16" fmla="*/ 29 w 29"/>
                <a:gd name="T17" fmla="*/ 53 h 54"/>
                <a:gd name="T18" fmla="*/ 24 w 29"/>
                <a:gd name="T19" fmla="*/ 53 h 54"/>
                <a:gd name="T20" fmla="*/ 24 w 29"/>
                <a:gd name="T21" fmla="*/ 25 h 54"/>
                <a:gd name="T22" fmla="*/ 14 w 29"/>
                <a:gd name="T23" fmla="*/ 22 h 54"/>
                <a:gd name="T24" fmla="*/ 6 w 29"/>
                <a:gd name="T25" fmla="*/ 35 h 54"/>
                <a:gd name="T26" fmla="*/ 14 w 29"/>
                <a:gd name="T27" fmla="*/ 49 h 54"/>
                <a:gd name="T28" fmla="*/ 24 w 29"/>
                <a:gd name="T29" fmla="*/ 47 h 54"/>
                <a:gd name="T30" fmla="*/ 24 w 29"/>
                <a:gd name="T31" fmla="*/ 2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54">
                  <a:moveTo>
                    <a:pt x="24" y="53"/>
                  </a:moveTo>
                  <a:cubicBezTo>
                    <a:pt x="24" y="50"/>
                    <a:pt x="24" y="50"/>
                    <a:pt x="24" y="50"/>
                  </a:cubicBezTo>
                  <a:cubicBezTo>
                    <a:pt x="20" y="53"/>
                    <a:pt x="15" y="54"/>
                    <a:pt x="12" y="54"/>
                  </a:cubicBezTo>
                  <a:cubicBezTo>
                    <a:pt x="5" y="54"/>
                    <a:pt x="0" y="47"/>
                    <a:pt x="0" y="36"/>
                  </a:cubicBezTo>
                  <a:cubicBezTo>
                    <a:pt x="0" y="25"/>
                    <a:pt x="5" y="17"/>
                    <a:pt x="13" y="17"/>
                  </a:cubicBezTo>
                  <a:cubicBezTo>
                    <a:pt x="17" y="17"/>
                    <a:pt x="21" y="19"/>
                    <a:pt x="24" y="21"/>
                  </a:cubicBezTo>
                  <a:cubicBezTo>
                    <a:pt x="24" y="0"/>
                    <a:pt x="24" y="0"/>
                    <a:pt x="24" y="0"/>
                  </a:cubicBezTo>
                  <a:cubicBezTo>
                    <a:pt x="29" y="0"/>
                    <a:pt x="29" y="0"/>
                    <a:pt x="29" y="0"/>
                  </a:cubicBezTo>
                  <a:cubicBezTo>
                    <a:pt x="29" y="53"/>
                    <a:pt x="29" y="53"/>
                    <a:pt x="29" y="53"/>
                  </a:cubicBezTo>
                  <a:lnTo>
                    <a:pt x="24" y="53"/>
                  </a:lnTo>
                  <a:close/>
                  <a:moveTo>
                    <a:pt x="24" y="25"/>
                  </a:moveTo>
                  <a:cubicBezTo>
                    <a:pt x="19" y="23"/>
                    <a:pt x="17" y="22"/>
                    <a:pt x="14" y="22"/>
                  </a:cubicBezTo>
                  <a:cubicBezTo>
                    <a:pt x="9" y="22"/>
                    <a:pt x="6" y="27"/>
                    <a:pt x="6" y="35"/>
                  </a:cubicBezTo>
                  <a:cubicBezTo>
                    <a:pt x="6" y="45"/>
                    <a:pt x="9" y="49"/>
                    <a:pt x="14" y="49"/>
                  </a:cubicBezTo>
                  <a:cubicBezTo>
                    <a:pt x="16" y="49"/>
                    <a:pt x="19" y="49"/>
                    <a:pt x="24" y="47"/>
                  </a:cubicBezTo>
                  <a:lnTo>
                    <a:pt x="24" y="2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36"/>
            <p:cNvSpPr>
              <a:spLocks/>
            </p:cNvSpPr>
            <p:nvPr userDrawn="1"/>
          </p:nvSpPr>
          <p:spPr bwMode="auto">
            <a:xfrm>
              <a:off x="-687668" y="946852"/>
              <a:ext cx="65087" cy="104775"/>
            </a:xfrm>
            <a:custGeom>
              <a:avLst/>
              <a:gdLst>
                <a:gd name="T0" fmla="*/ 11 w 23"/>
                <a:gd name="T1" fmla="*/ 37 h 37"/>
                <a:gd name="T2" fmla="*/ 0 w 23"/>
                <a:gd name="T3" fmla="*/ 35 h 37"/>
                <a:gd name="T4" fmla="*/ 1 w 23"/>
                <a:gd name="T5" fmla="*/ 31 h 37"/>
                <a:gd name="T6" fmla="*/ 9 w 23"/>
                <a:gd name="T7" fmla="*/ 32 h 37"/>
                <a:gd name="T8" fmla="*/ 17 w 23"/>
                <a:gd name="T9" fmla="*/ 27 h 37"/>
                <a:gd name="T10" fmla="*/ 11 w 23"/>
                <a:gd name="T11" fmla="*/ 21 h 37"/>
                <a:gd name="T12" fmla="*/ 0 w 23"/>
                <a:gd name="T13" fmla="*/ 11 h 37"/>
                <a:gd name="T14" fmla="*/ 12 w 23"/>
                <a:gd name="T15" fmla="*/ 0 h 37"/>
                <a:gd name="T16" fmla="*/ 21 w 23"/>
                <a:gd name="T17" fmla="*/ 2 h 37"/>
                <a:gd name="T18" fmla="*/ 20 w 23"/>
                <a:gd name="T19" fmla="*/ 6 h 37"/>
                <a:gd name="T20" fmla="*/ 12 w 23"/>
                <a:gd name="T21" fmla="*/ 5 h 37"/>
                <a:gd name="T22" fmla="*/ 6 w 23"/>
                <a:gd name="T23" fmla="*/ 10 h 37"/>
                <a:gd name="T24" fmla="*/ 23 w 23"/>
                <a:gd name="T25" fmla="*/ 26 h 37"/>
                <a:gd name="T26" fmla="*/ 11 w 23"/>
                <a:gd name="T2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37">
                  <a:moveTo>
                    <a:pt x="11" y="37"/>
                  </a:moveTo>
                  <a:cubicBezTo>
                    <a:pt x="7" y="37"/>
                    <a:pt x="4" y="37"/>
                    <a:pt x="0" y="35"/>
                  </a:cubicBezTo>
                  <a:cubicBezTo>
                    <a:pt x="1" y="31"/>
                    <a:pt x="1" y="31"/>
                    <a:pt x="1" y="31"/>
                  </a:cubicBezTo>
                  <a:cubicBezTo>
                    <a:pt x="5" y="32"/>
                    <a:pt x="7" y="32"/>
                    <a:pt x="9" y="32"/>
                  </a:cubicBezTo>
                  <a:cubicBezTo>
                    <a:pt x="14" y="32"/>
                    <a:pt x="17" y="30"/>
                    <a:pt x="17" y="27"/>
                  </a:cubicBezTo>
                  <a:cubicBezTo>
                    <a:pt x="17" y="24"/>
                    <a:pt x="16" y="22"/>
                    <a:pt x="11" y="21"/>
                  </a:cubicBezTo>
                  <a:cubicBezTo>
                    <a:pt x="5" y="19"/>
                    <a:pt x="0" y="17"/>
                    <a:pt x="0" y="11"/>
                  </a:cubicBezTo>
                  <a:cubicBezTo>
                    <a:pt x="0" y="4"/>
                    <a:pt x="5" y="0"/>
                    <a:pt x="12" y="0"/>
                  </a:cubicBezTo>
                  <a:cubicBezTo>
                    <a:pt x="14" y="0"/>
                    <a:pt x="18" y="1"/>
                    <a:pt x="21" y="2"/>
                  </a:cubicBezTo>
                  <a:cubicBezTo>
                    <a:pt x="20" y="6"/>
                    <a:pt x="20" y="6"/>
                    <a:pt x="20" y="6"/>
                  </a:cubicBezTo>
                  <a:cubicBezTo>
                    <a:pt x="17" y="5"/>
                    <a:pt x="14" y="5"/>
                    <a:pt x="12" y="5"/>
                  </a:cubicBezTo>
                  <a:cubicBezTo>
                    <a:pt x="8" y="5"/>
                    <a:pt x="6" y="7"/>
                    <a:pt x="6" y="10"/>
                  </a:cubicBezTo>
                  <a:cubicBezTo>
                    <a:pt x="6" y="18"/>
                    <a:pt x="23" y="14"/>
                    <a:pt x="23" y="26"/>
                  </a:cubicBezTo>
                  <a:cubicBezTo>
                    <a:pt x="23" y="33"/>
                    <a:pt x="18" y="37"/>
                    <a:pt x="11" y="3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37"/>
            <p:cNvSpPr>
              <a:spLocks noEditPoints="1"/>
            </p:cNvSpPr>
            <p:nvPr userDrawn="1"/>
          </p:nvSpPr>
          <p:spPr bwMode="auto">
            <a:xfrm>
              <a:off x="-1975131" y="1118302"/>
              <a:ext cx="19050" cy="141288"/>
            </a:xfrm>
            <a:custGeom>
              <a:avLst/>
              <a:gdLst>
                <a:gd name="T0" fmla="*/ 4 w 7"/>
                <a:gd name="T1" fmla="*/ 7 h 50"/>
                <a:gd name="T2" fmla="*/ 0 w 7"/>
                <a:gd name="T3" fmla="*/ 3 h 50"/>
                <a:gd name="T4" fmla="*/ 4 w 7"/>
                <a:gd name="T5" fmla="*/ 0 h 50"/>
                <a:gd name="T6" fmla="*/ 7 w 7"/>
                <a:gd name="T7" fmla="*/ 3 h 50"/>
                <a:gd name="T8" fmla="*/ 4 w 7"/>
                <a:gd name="T9" fmla="*/ 7 h 50"/>
                <a:gd name="T10" fmla="*/ 1 w 7"/>
                <a:gd name="T11" fmla="*/ 15 h 50"/>
                <a:gd name="T12" fmla="*/ 7 w 7"/>
                <a:gd name="T13" fmla="*/ 15 h 50"/>
                <a:gd name="T14" fmla="*/ 7 w 7"/>
                <a:gd name="T15" fmla="*/ 50 h 50"/>
                <a:gd name="T16" fmla="*/ 1 w 7"/>
                <a:gd name="T17" fmla="*/ 50 h 50"/>
                <a:gd name="T18" fmla="*/ 1 w 7"/>
                <a:gd name="T19" fmla="*/ 1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0">
                  <a:moveTo>
                    <a:pt x="4" y="7"/>
                  </a:moveTo>
                  <a:cubicBezTo>
                    <a:pt x="2" y="7"/>
                    <a:pt x="0" y="6"/>
                    <a:pt x="0" y="3"/>
                  </a:cubicBezTo>
                  <a:cubicBezTo>
                    <a:pt x="0" y="2"/>
                    <a:pt x="2" y="0"/>
                    <a:pt x="4" y="0"/>
                  </a:cubicBezTo>
                  <a:cubicBezTo>
                    <a:pt x="6" y="0"/>
                    <a:pt x="7" y="1"/>
                    <a:pt x="7" y="3"/>
                  </a:cubicBezTo>
                  <a:cubicBezTo>
                    <a:pt x="7" y="5"/>
                    <a:pt x="6" y="7"/>
                    <a:pt x="4" y="7"/>
                  </a:cubicBezTo>
                  <a:moveTo>
                    <a:pt x="1" y="15"/>
                  </a:moveTo>
                  <a:cubicBezTo>
                    <a:pt x="7" y="15"/>
                    <a:pt x="7" y="15"/>
                    <a:pt x="7" y="15"/>
                  </a:cubicBezTo>
                  <a:cubicBezTo>
                    <a:pt x="7" y="50"/>
                    <a:pt x="7" y="50"/>
                    <a:pt x="7" y="50"/>
                  </a:cubicBezTo>
                  <a:cubicBezTo>
                    <a:pt x="1" y="50"/>
                    <a:pt x="1" y="50"/>
                    <a:pt x="1" y="50"/>
                  </a:cubicBezTo>
                  <a:lnTo>
                    <a:pt x="1" y="1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38"/>
            <p:cNvSpPr>
              <a:spLocks/>
            </p:cNvSpPr>
            <p:nvPr userDrawn="1"/>
          </p:nvSpPr>
          <p:spPr bwMode="auto">
            <a:xfrm>
              <a:off x="-1927506" y="1157989"/>
              <a:ext cx="122237" cy="101600"/>
            </a:xfrm>
            <a:custGeom>
              <a:avLst/>
              <a:gdLst>
                <a:gd name="T0" fmla="*/ 39 w 44"/>
                <a:gd name="T1" fmla="*/ 36 h 36"/>
                <a:gd name="T2" fmla="*/ 39 w 44"/>
                <a:gd name="T3" fmla="*/ 14 h 36"/>
                <a:gd name="T4" fmla="*/ 34 w 44"/>
                <a:gd name="T5" fmla="*/ 5 h 36"/>
                <a:gd name="T6" fmla="*/ 25 w 44"/>
                <a:gd name="T7" fmla="*/ 7 h 36"/>
                <a:gd name="T8" fmla="*/ 25 w 44"/>
                <a:gd name="T9" fmla="*/ 13 h 36"/>
                <a:gd name="T10" fmla="*/ 25 w 44"/>
                <a:gd name="T11" fmla="*/ 36 h 36"/>
                <a:gd name="T12" fmla="*/ 19 w 44"/>
                <a:gd name="T13" fmla="*/ 36 h 36"/>
                <a:gd name="T14" fmla="*/ 19 w 44"/>
                <a:gd name="T15" fmla="*/ 14 h 36"/>
                <a:gd name="T16" fmla="*/ 14 w 44"/>
                <a:gd name="T17" fmla="*/ 5 h 36"/>
                <a:gd name="T18" fmla="*/ 6 w 44"/>
                <a:gd name="T19" fmla="*/ 7 h 36"/>
                <a:gd name="T20" fmla="*/ 6 w 44"/>
                <a:gd name="T21" fmla="*/ 36 h 36"/>
                <a:gd name="T22" fmla="*/ 0 w 44"/>
                <a:gd name="T23" fmla="*/ 36 h 36"/>
                <a:gd name="T24" fmla="*/ 0 w 44"/>
                <a:gd name="T25" fmla="*/ 1 h 36"/>
                <a:gd name="T26" fmla="*/ 6 w 44"/>
                <a:gd name="T27" fmla="*/ 1 h 36"/>
                <a:gd name="T28" fmla="*/ 6 w 44"/>
                <a:gd name="T29" fmla="*/ 4 h 36"/>
                <a:gd name="T30" fmla="*/ 17 w 44"/>
                <a:gd name="T31" fmla="*/ 0 h 36"/>
                <a:gd name="T32" fmla="*/ 24 w 44"/>
                <a:gd name="T33" fmla="*/ 4 h 36"/>
                <a:gd name="T34" fmla="*/ 36 w 44"/>
                <a:gd name="T35" fmla="*/ 0 h 36"/>
                <a:gd name="T36" fmla="*/ 44 w 44"/>
                <a:gd name="T37" fmla="*/ 13 h 36"/>
                <a:gd name="T38" fmla="*/ 44 w 44"/>
                <a:gd name="T39" fmla="*/ 36 h 36"/>
                <a:gd name="T40" fmla="*/ 39 w 44"/>
                <a:gd name="T4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36">
                  <a:moveTo>
                    <a:pt x="39" y="36"/>
                  </a:moveTo>
                  <a:cubicBezTo>
                    <a:pt x="39" y="14"/>
                    <a:pt x="39" y="14"/>
                    <a:pt x="39" y="14"/>
                  </a:cubicBezTo>
                  <a:cubicBezTo>
                    <a:pt x="39" y="9"/>
                    <a:pt x="39" y="5"/>
                    <a:pt x="34" y="5"/>
                  </a:cubicBezTo>
                  <a:cubicBezTo>
                    <a:pt x="31" y="5"/>
                    <a:pt x="30" y="5"/>
                    <a:pt x="25" y="7"/>
                  </a:cubicBezTo>
                  <a:cubicBezTo>
                    <a:pt x="25" y="9"/>
                    <a:pt x="25" y="11"/>
                    <a:pt x="25" y="13"/>
                  </a:cubicBezTo>
                  <a:cubicBezTo>
                    <a:pt x="25" y="36"/>
                    <a:pt x="25" y="36"/>
                    <a:pt x="25" y="36"/>
                  </a:cubicBezTo>
                  <a:cubicBezTo>
                    <a:pt x="19" y="36"/>
                    <a:pt x="19" y="36"/>
                    <a:pt x="19" y="36"/>
                  </a:cubicBezTo>
                  <a:cubicBezTo>
                    <a:pt x="19" y="14"/>
                    <a:pt x="19" y="14"/>
                    <a:pt x="19" y="14"/>
                  </a:cubicBezTo>
                  <a:cubicBezTo>
                    <a:pt x="19" y="9"/>
                    <a:pt x="20" y="5"/>
                    <a:pt x="14" y="5"/>
                  </a:cubicBezTo>
                  <a:cubicBezTo>
                    <a:pt x="12" y="5"/>
                    <a:pt x="11" y="5"/>
                    <a:pt x="6" y="7"/>
                  </a:cubicBezTo>
                  <a:cubicBezTo>
                    <a:pt x="6" y="36"/>
                    <a:pt x="6" y="36"/>
                    <a:pt x="6" y="36"/>
                  </a:cubicBezTo>
                  <a:cubicBezTo>
                    <a:pt x="0" y="36"/>
                    <a:pt x="0" y="36"/>
                    <a:pt x="0" y="36"/>
                  </a:cubicBezTo>
                  <a:cubicBezTo>
                    <a:pt x="0" y="1"/>
                    <a:pt x="0" y="1"/>
                    <a:pt x="0" y="1"/>
                  </a:cubicBezTo>
                  <a:cubicBezTo>
                    <a:pt x="6" y="1"/>
                    <a:pt x="6" y="1"/>
                    <a:pt x="6" y="1"/>
                  </a:cubicBezTo>
                  <a:cubicBezTo>
                    <a:pt x="6" y="4"/>
                    <a:pt x="6" y="4"/>
                    <a:pt x="6" y="4"/>
                  </a:cubicBezTo>
                  <a:cubicBezTo>
                    <a:pt x="11" y="1"/>
                    <a:pt x="14" y="0"/>
                    <a:pt x="17" y="0"/>
                  </a:cubicBezTo>
                  <a:cubicBezTo>
                    <a:pt x="20" y="0"/>
                    <a:pt x="23" y="1"/>
                    <a:pt x="24" y="4"/>
                  </a:cubicBezTo>
                  <a:cubicBezTo>
                    <a:pt x="27" y="3"/>
                    <a:pt x="32" y="0"/>
                    <a:pt x="36" y="0"/>
                  </a:cubicBezTo>
                  <a:cubicBezTo>
                    <a:pt x="44" y="0"/>
                    <a:pt x="44" y="6"/>
                    <a:pt x="44" y="13"/>
                  </a:cubicBezTo>
                  <a:cubicBezTo>
                    <a:pt x="44" y="36"/>
                    <a:pt x="44" y="36"/>
                    <a:pt x="44" y="36"/>
                  </a:cubicBezTo>
                  <a:lnTo>
                    <a:pt x="39"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39"/>
            <p:cNvSpPr>
              <a:spLocks noEditPoints="1"/>
            </p:cNvSpPr>
            <p:nvPr userDrawn="1"/>
          </p:nvSpPr>
          <p:spPr bwMode="auto">
            <a:xfrm>
              <a:off x="-1776693" y="1157989"/>
              <a:ext cx="84137" cy="142875"/>
            </a:xfrm>
            <a:custGeom>
              <a:avLst/>
              <a:gdLst>
                <a:gd name="T0" fmla="*/ 17 w 30"/>
                <a:gd name="T1" fmla="*/ 37 h 51"/>
                <a:gd name="T2" fmla="*/ 6 w 30"/>
                <a:gd name="T3" fmla="*/ 33 h 51"/>
                <a:gd name="T4" fmla="*/ 6 w 30"/>
                <a:gd name="T5" fmla="*/ 51 h 51"/>
                <a:gd name="T6" fmla="*/ 0 w 30"/>
                <a:gd name="T7" fmla="*/ 51 h 51"/>
                <a:gd name="T8" fmla="*/ 0 w 30"/>
                <a:gd name="T9" fmla="*/ 1 h 51"/>
                <a:gd name="T10" fmla="*/ 6 w 30"/>
                <a:gd name="T11" fmla="*/ 1 h 51"/>
                <a:gd name="T12" fmla="*/ 6 w 30"/>
                <a:gd name="T13" fmla="*/ 4 h 51"/>
                <a:gd name="T14" fmla="*/ 18 w 30"/>
                <a:gd name="T15" fmla="*/ 0 h 51"/>
                <a:gd name="T16" fmla="*/ 30 w 30"/>
                <a:gd name="T17" fmla="*/ 18 h 51"/>
                <a:gd name="T18" fmla="*/ 17 w 30"/>
                <a:gd name="T19" fmla="*/ 37 h 51"/>
                <a:gd name="T20" fmla="*/ 16 w 30"/>
                <a:gd name="T21" fmla="*/ 5 h 51"/>
                <a:gd name="T22" fmla="*/ 6 w 30"/>
                <a:gd name="T23" fmla="*/ 7 h 51"/>
                <a:gd name="T24" fmla="*/ 6 w 30"/>
                <a:gd name="T25" fmla="*/ 29 h 51"/>
                <a:gd name="T26" fmla="*/ 15 w 30"/>
                <a:gd name="T27" fmla="*/ 32 h 51"/>
                <a:gd name="T28" fmla="*/ 24 w 30"/>
                <a:gd name="T29" fmla="*/ 19 h 51"/>
                <a:gd name="T30" fmla="*/ 16 w 30"/>
                <a:gd name="T31"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51">
                  <a:moveTo>
                    <a:pt x="17" y="37"/>
                  </a:moveTo>
                  <a:cubicBezTo>
                    <a:pt x="13" y="37"/>
                    <a:pt x="9" y="35"/>
                    <a:pt x="6" y="33"/>
                  </a:cubicBezTo>
                  <a:cubicBezTo>
                    <a:pt x="6" y="51"/>
                    <a:pt x="6" y="51"/>
                    <a:pt x="6" y="51"/>
                  </a:cubicBezTo>
                  <a:cubicBezTo>
                    <a:pt x="0" y="51"/>
                    <a:pt x="0" y="51"/>
                    <a:pt x="0" y="51"/>
                  </a:cubicBezTo>
                  <a:cubicBezTo>
                    <a:pt x="0" y="1"/>
                    <a:pt x="0" y="1"/>
                    <a:pt x="0" y="1"/>
                  </a:cubicBezTo>
                  <a:cubicBezTo>
                    <a:pt x="6" y="1"/>
                    <a:pt x="6" y="1"/>
                    <a:pt x="6" y="1"/>
                  </a:cubicBezTo>
                  <a:cubicBezTo>
                    <a:pt x="6" y="4"/>
                    <a:pt x="6" y="4"/>
                    <a:pt x="6" y="4"/>
                  </a:cubicBezTo>
                  <a:cubicBezTo>
                    <a:pt x="10" y="1"/>
                    <a:pt x="14" y="0"/>
                    <a:pt x="18" y="0"/>
                  </a:cubicBezTo>
                  <a:cubicBezTo>
                    <a:pt x="25" y="0"/>
                    <a:pt x="30" y="7"/>
                    <a:pt x="30" y="18"/>
                  </a:cubicBezTo>
                  <a:cubicBezTo>
                    <a:pt x="30" y="29"/>
                    <a:pt x="24" y="37"/>
                    <a:pt x="17" y="37"/>
                  </a:cubicBezTo>
                  <a:moveTo>
                    <a:pt x="16" y="5"/>
                  </a:moveTo>
                  <a:cubicBezTo>
                    <a:pt x="13" y="5"/>
                    <a:pt x="11" y="6"/>
                    <a:pt x="6" y="7"/>
                  </a:cubicBezTo>
                  <a:cubicBezTo>
                    <a:pt x="6" y="29"/>
                    <a:pt x="6" y="29"/>
                    <a:pt x="6" y="29"/>
                  </a:cubicBezTo>
                  <a:cubicBezTo>
                    <a:pt x="11" y="31"/>
                    <a:pt x="13" y="32"/>
                    <a:pt x="15" y="32"/>
                  </a:cubicBezTo>
                  <a:cubicBezTo>
                    <a:pt x="21" y="32"/>
                    <a:pt x="24" y="27"/>
                    <a:pt x="24" y="19"/>
                  </a:cubicBezTo>
                  <a:cubicBezTo>
                    <a:pt x="24" y="9"/>
                    <a:pt x="21" y="5"/>
                    <a:pt x="16" y="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40"/>
            <p:cNvSpPr>
              <a:spLocks/>
            </p:cNvSpPr>
            <p:nvPr userDrawn="1"/>
          </p:nvSpPr>
          <p:spPr bwMode="auto">
            <a:xfrm>
              <a:off x="-1670331" y="1157989"/>
              <a:ext cx="46037" cy="101600"/>
            </a:xfrm>
            <a:custGeom>
              <a:avLst/>
              <a:gdLst>
                <a:gd name="T0" fmla="*/ 15 w 16"/>
                <a:gd name="T1" fmla="*/ 5 h 36"/>
                <a:gd name="T2" fmla="*/ 6 w 16"/>
                <a:gd name="T3" fmla="*/ 8 h 36"/>
                <a:gd name="T4" fmla="*/ 6 w 16"/>
                <a:gd name="T5" fmla="*/ 36 h 36"/>
                <a:gd name="T6" fmla="*/ 0 w 16"/>
                <a:gd name="T7" fmla="*/ 36 h 36"/>
                <a:gd name="T8" fmla="*/ 0 w 16"/>
                <a:gd name="T9" fmla="*/ 1 h 36"/>
                <a:gd name="T10" fmla="*/ 5 w 16"/>
                <a:gd name="T11" fmla="*/ 1 h 36"/>
                <a:gd name="T12" fmla="*/ 5 w 16"/>
                <a:gd name="T13" fmla="*/ 4 h 36"/>
                <a:gd name="T14" fmla="*/ 15 w 16"/>
                <a:gd name="T15" fmla="*/ 0 h 36"/>
                <a:gd name="T16" fmla="*/ 16 w 16"/>
                <a:gd name="T17" fmla="*/ 0 h 36"/>
                <a:gd name="T18" fmla="*/ 16 w 16"/>
                <a:gd name="T19" fmla="*/ 6 h 36"/>
                <a:gd name="T20" fmla="*/ 15 w 16"/>
                <a:gd name="T21"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36">
                  <a:moveTo>
                    <a:pt x="15" y="5"/>
                  </a:moveTo>
                  <a:cubicBezTo>
                    <a:pt x="12" y="5"/>
                    <a:pt x="9" y="6"/>
                    <a:pt x="6" y="8"/>
                  </a:cubicBezTo>
                  <a:cubicBezTo>
                    <a:pt x="6" y="36"/>
                    <a:pt x="6" y="36"/>
                    <a:pt x="6" y="36"/>
                  </a:cubicBezTo>
                  <a:cubicBezTo>
                    <a:pt x="0" y="36"/>
                    <a:pt x="0" y="36"/>
                    <a:pt x="0" y="36"/>
                  </a:cubicBezTo>
                  <a:cubicBezTo>
                    <a:pt x="0" y="1"/>
                    <a:pt x="0" y="1"/>
                    <a:pt x="0" y="1"/>
                  </a:cubicBezTo>
                  <a:cubicBezTo>
                    <a:pt x="5" y="1"/>
                    <a:pt x="5" y="1"/>
                    <a:pt x="5" y="1"/>
                  </a:cubicBezTo>
                  <a:cubicBezTo>
                    <a:pt x="5" y="4"/>
                    <a:pt x="5" y="4"/>
                    <a:pt x="5" y="4"/>
                  </a:cubicBezTo>
                  <a:cubicBezTo>
                    <a:pt x="9" y="1"/>
                    <a:pt x="11" y="0"/>
                    <a:pt x="15" y="0"/>
                  </a:cubicBezTo>
                  <a:cubicBezTo>
                    <a:pt x="15" y="0"/>
                    <a:pt x="16" y="0"/>
                    <a:pt x="16" y="0"/>
                  </a:cubicBezTo>
                  <a:cubicBezTo>
                    <a:pt x="16" y="6"/>
                    <a:pt x="16" y="6"/>
                    <a:pt x="16" y="6"/>
                  </a:cubicBezTo>
                  <a:cubicBezTo>
                    <a:pt x="15" y="5"/>
                    <a:pt x="15" y="5"/>
                    <a:pt x="15" y="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41"/>
            <p:cNvSpPr>
              <a:spLocks noEditPoints="1"/>
            </p:cNvSpPr>
            <p:nvPr userDrawn="1"/>
          </p:nvSpPr>
          <p:spPr bwMode="auto">
            <a:xfrm>
              <a:off x="-1616356" y="1157989"/>
              <a:ext cx="87312" cy="104775"/>
            </a:xfrm>
            <a:custGeom>
              <a:avLst/>
              <a:gdLst>
                <a:gd name="T0" fmla="*/ 16 w 31"/>
                <a:gd name="T1" fmla="*/ 37 h 37"/>
                <a:gd name="T2" fmla="*/ 0 w 31"/>
                <a:gd name="T3" fmla="*/ 18 h 37"/>
                <a:gd name="T4" fmla="*/ 16 w 31"/>
                <a:gd name="T5" fmla="*/ 0 h 37"/>
                <a:gd name="T6" fmla="*/ 31 w 31"/>
                <a:gd name="T7" fmla="*/ 18 h 37"/>
                <a:gd name="T8" fmla="*/ 16 w 31"/>
                <a:gd name="T9" fmla="*/ 37 h 37"/>
                <a:gd name="T10" fmla="*/ 16 w 31"/>
                <a:gd name="T11" fmla="*/ 5 h 37"/>
                <a:gd name="T12" fmla="*/ 6 w 31"/>
                <a:gd name="T13" fmla="*/ 18 h 37"/>
                <a:gd name="T14" fmla="*/ 16 w 31"/>
                <a:gd name="T15" fmla="*/ 32 h 37"/>
                <a:gd name="T16" fmla="*/ 25 w 31"/>
                <a:gd name="T17" fmla="*/ 18 h 37"/>
                <a:gd name="T18" fmla="*/ 16 w 31"/>
                <a:gd name="T19" fmla="*/ 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7">
                  <a:moveTo>
                    <a:pt x="16" y="37"/>
                  </a:moveTo>
                  <a:cubicBezTo>
                    <a:pt x="6" y="37"/>
                    <a:pt x="0" y="30"/>
                    <a:pt x="0" y="18"/>
                  </a:cubicBezTo>
                  <a:cubicBezTo>
                    <a:pt x="0" y="7"/>
                    <a:pt x="6" y="0"/>
                    <a:pt x="16" y="0"/>
                  </a:cubicBezTo>
                  <a:cubicBezTo>
                    <a:pt x="26" y="0"/>
                    <a:pt x="31" y="6"/>
                    <a:pt x="31" y="18"/>
                  </a:cubicBezTo>
                  <a:cubicBezTo>
                    <a:pt x="31" y="30"/>
                    <a:pt x="26" y="37"/>
                    <a:pt x="16" y="37"/>
                  </a:cubicBezTo>
                  <a:moveTo>
                    <a:pt x="16" y="5"/>
                  </a:moveTo>
                  <a:cubicBezTo>
                    <a:pt x="9" y="5"/>
                    <a:pt x="6" y="9"/>
                    <a:pt x="6" y="18"/>
                  </a:cubicBezTo>
                  <a:cubicBezTo>
                    <a:pt x="6" y="28"/>
                    <a:pt x="9" y="32"/>
                    <a:pt x="16" y="32"/>
                  </a:cubicBezTo>
                  <a:cubicBezTo>
                    <a:pt x="22" y="32"/>
                    <a:pt x="25" y="28"/>
                    <a:pt x="25" y="18"/>
                  </a:cubicBezTo>
                  <a:cubicBezTo>
                    <a:pt x="25" y="9"/>
                    <a:pt x="23" y="5"/>
                    <a:pt x="16" y="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42"/>
            <p:cNvSpPr>
              <a:spLocks/>
            </p:cNvSpPr>
            <p:nvPr userDrawn="1"/>
          </p:nvSpPr>
          <p:spPr bwMode="auto">
            <a:xfrm>
              <a:off x="-1517931" y="1161164"/>
              <a:ext cx="87312" cy="98425"/>
            </a:xfrm>
            <a:custGeom>
              <a:avLst/>
              <a:gdLst>
                <a:gd name="T0" fmla="*/ 33 w 55"/>
                <a:gd name="T1" fmla="*/ 62 h 62"/>
                <a:gd name="T2" fmla="*/ 21 w 55"/>
                <a:gd name="T3" fmla="*/ 62 h 62"/>
                <a:gd name="T4" fmla="*/ 0 w 55"/>
                <a:gd name="T5" fmla="*/ 0 h 62"/>
                <a:gd name="T6" fmla="*/ 10 w 55"/>
                <a:gd name="T7" fmla="*/ 0 h 62"/>
                <a:gd name="T8" fmla="*/ 28 w 55"/>
                <a:gd name="T9" fmla="*/ 53 h 62"/>
                <a:gd name="T10" fmla="*/ 46 w 55"/>
                <a:gd name="T11" fmla="*/ 0 h 62"/>
                <a:gd name="T12" fmla="*/ 55 w 55"/>
                <a:gd name="T13" fmla="*/ 0 h 62"/>
                <a:gd name="T14" fmla="*/ 33 w 5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62">
                  <a:moveTo>
                    <a:pt x="33" y="62"/>
                  </a:moveTo>
                  <a:lnTo>
                    <a:pt x="21" y="62"/>
                  </a:lnTo>
                  <a:lnTo>
                    <a:pt x="0" y="0"/>
                  </a:lnTo>
                  <a:lnTo>
                    <a:pt x="10" y="0"/>
                  </a:lnTo>
                  <a:lnTo>
                    <a:pt x="28" y="53"/>
                  </a:lnTo>
                  <a:lnTo>
                    <a:pt x="46" y="0"/>
                  </a:lnTo>
                  <a:lnTo>
                    <a:pt x="55" y="0"/>
                  </a:lnTo>
                  <a:lnTo>
                    <a:pt x="33" y="6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43"/>
            <p:cNvSpPr>
              <a:spLocks noEditPoints="1"/>
            </p:cNvSpPr>
            <p:nvPr userDrawn="1"/>
          </p:nvSpPr>
          <p:spPr bwMode="auto">
            <a:xfrm>
              <a:off x="-1417918" y="1118302"/>
              <a:ext cx="23812" cy="141288"/>
            </a:xfrm>
            <a:custGeom>
              <a:avLst/>
              <a:gdLst>
                <a:gd name="T0" fmla="*/ 4 w 8"/>
                <a:gd name="T1" fmla="*/ 7 h 50"/>
                <a:gd name="T2" fmla="*/ 0 w 8"/>
                <a:gd name="T3" fmla="*/ 3 h 50"/>
                <a:gd name="T4" fmla="*/ 4 w 8"/>
                <a:gd name="T5" fmla="*/ 0 h 50"/>
                <a:gd name="T6" fmla="*/ 8 w 8"/>
                <a:gd name="T7" fmla="*/ 3 h 50"/>
                <a:gd name="T8" fmla="*/ 4 w 8"/>
                <a:gd name="T9" fmla="*/ 7 h 50"/>
                <a:gd name="T10" fmla="*/ 1 w 8"/>
                <a:gd name="T11" fmla="*/ 15 h 50"/>
                <a:gd name="T12" fmla="*/ 7 w 8"/>
                <a:gd name="T13" fmla="*/ 15 h 50"/>
                <a:gd name="T14" fmla="*/ 7 w 8"/>
                <a:gd name="T15" fmla="*/ 50 h 50"/>
                <a:gd name="T16" fmla="*/ 1 w 8"/>
                <a:gd name="T17" fmla="*/ 50 h 50"/>
                <a:gd name="T18" fmla="*/ 1 w 8"/>
                <a:gd name="T19" fmla="*/ 1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50">
                  <a:moveTo>
                    <a:pt x="4" y="7"/>
                  </a:moveTo>
                  <a:cubicBezTo>
                    <a:pt x="2" y="7"/>
                    <a:pt x="0" y="6"/>
                    <a:pt x="0" y="3"/>
                  </a:cubicBezTo>
                  <a:cubicBezTo>
                    <a:pt x="0" y="2"/>
                    <a:pt x="2" y="0"/>
                    <a:pt x="4" y="0"/>
                  </a:cubicBezTo>
                  <a:cubicBezTo>
                    <a:pt x="6" y="0"/>
                    <a:pt x="8" y="1"/>
                    <a:pt x="8" y="3"/>
                  </a:cubicBezTo>
                  <a:cubicBezTo>
                    <a:pt x="8" y="5"/>
                    <a:pt x="6" y="7"/>
                    <a:pt x="4" y="7"/>
                  </a:cubicBezTo>
                  <a:moveTo>
                    <a:pt x="1" y="15"/>
                  </a:moveTo>
                  <a:cubicBezTo>
                    <a:pt x="7" y="15"/>
                    <a:pt x="7" y="15"/>
                    <a:pt x="7" y="15"/>
                  </a:cubicBezTo>
                  <a:cubicBezTo>
                    <a:pt x="7" y="50"/>
                    <a:pt x="7" y="50"/>
                    <a:pt x="7" y="50"/>
                  </a:cubicBezTo>
                  <a:cubicBezTo>
                    <a:pt x="1" y="50"/>
                    <a:pt x="1" y="50"/>
                    <a:pt x="1" y="50"/>
                  </a:cubicBezTo>
                  <a:lnTo>
                    <a:pt x="1" y="1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44"/>
            <p:cNvSpPr>
              <a:spLocks/>
            </p:cNvSpPr>
            <p:nvPr userDrawn="1"/>
          </p:nvSpPr>
          <p:spPr bwMode="auto">
            <a:xfrm>
              <a:off x="-1370293" y="1157989"/>
              <a:ext cx="79375" cy="101600"/>
            </a:xfrm>
            <a:custGeom>
              <a:avLst/>
              <a:gdLst>
                <a:gd name="T0" fmla="*/ 22 w 28"/>
                <a:gd name="T1" fmla="*/ 36 h 36"/>
                <a:gd name="T2" fmla="*/ 22 w 28"/>
                <a:gd name="T3" fmla="*/ 14 h 36"/>
                <a:gd name="T4" fmla="*/ 16 w 28"/>
                <a:gd name="T5" fmla="*/ 5 h 36"/>
                <a:gd name="T6" fmla="*/ 6 w 28"/>
                <a:gd name="T7" fmla="*/ 7 h 36"/>
                <a:gd name="T8" fmla="*/ 6 w 28"/>
                <a:gd name="T9" fmla="*/ 36 h 36"/>
                <a:gd name="T10" fmla="*/ 0 w 28"/>
                <a:gd name="T11" fmla="*/ 36 h 36"/>
                <a:gd name="T12" fmla="*/ 0 w 28"/>
                <a:gd name="T13" fmla="*/ 1 h 36"/>
                <a:gd name="T14" fmla="*/ 6 w 28"/>
                <a:gd name="T15" fmla="*/ 1 h 36"/>
                <a:gd name="T16" fmla="*/ 6 w 28"/>
                <a:gd name="T17" fmla="*/ 4 h 36"/>
                <a:gd name="T18" fmla="*/ 18 w 28"/>
                <a:gd name="T19" fmla="*/ 0 h 36"/>
                <a:gd name="T20" fmla="*/ 26 w 28"/>
                <a:gd name="T21" fmla="*/ 3 h 36"/>
                <a:gd name="T22" fmla="*/ 28 w 28"/>
                <a:gd name="T23" fmla="*/ 13 h 36"/>
                <a:gd name="T24" fmla="*/ 28 w 28"/>
                <a:gd name="T25" fmla="*/ 36 h 36"/>
                <a:gd name="T26" fmla="*/ 22 w 28"/>
                <a:gd name="T2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36">
                  <a:moveTo>
                    <a:pt x="22" y="36"/>
                  </a:moveTo>
                  <a:cubicBezTo>
                    <a:pt x="22" y="14"/>
                    <a:pt x="22" y="14"/>
                    <a:pt x="22" y="14"/>
                  </a:cubicBezTo>
                  <a:cubicBezTo>
                    <a:pt x="22" y="9"/>
                    <a:pt x="22" y="5"/>
                    <a:pt x="16" y="5"/>
                  </a:cubicBezTo>
                  <a:cubicBezTo>
                    <a:pt x="13" y="5"/>
                    <a:pt x="10" y="6"/>
                    <a:pt x="6" y="7"/>
                  </a:cubicBezTo>
                  <a:cubicBezTo>
                    <a:pt x="6" y="36"/>
                    <a:pt x="6" y="36"/>
                    <a:pt x="6" y="36"/>
                  </a:cubicBezTo>
                  <a:cubicBezTo>
                    <a:pt x="0" y="36"/>
                    <a:pt x="0" y="36"/>
                    <a:pt x="0" y="36"/>
                  </a:cubicBezTo>
                  <a:cubicBezTo>
                    <a:pt x="0" y="1"/>
                    <a:pt x="0" y="1"/>
                    <a:pt x="0" y="1"/>
                  </a:cubicBezTo>
                  <a:cubicBezTo>
                    <a:pt x="6" y="1"/>
                    <a:pt x="6" y="1"/>
                    <a:pt x="6" y="1"/>
                  </a:cubicBezTo>
                  <a:cubicBezTo>
                    <a:pt x="6" y="4"/>
                    <a:pt x="6" y="4"/>
                    <a:pt x="6" y="4"/>
                  </a:cubicBezTo>
                  <a:cubicBezTo>
                    <a:pt x="11" y="1"/>
                    <a:pt x="15" y="0"/>
                    <a:pt x="18" y="0"/>
                  </a:cubicBezTo>
                  <a:cubicBezTo>
                    <a:pt x="22" y="0"/>
                    <a:pt x="24" y="1"/>
                    <a:pt x="26" y="3"/>
                  </a:cubicBezTo>
                  <a:cubicBezTo>
                    <a:pt x="27" y="5"/>
                    <a:pt x="28" y="7"/>
                    <a:pt x="28" y="13"/>
                  </a:cubicBezTo>
                  <a:cubicBezTo>
                    <a:pt x="28" y="36"/>
                    <a:pt x="28" y="36"/>
                    <a:pt x="28" y="36"/>
                  </a:cubicBezTo>
                  <a:lnTo>
                    <a:pt x="2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45"/>
            <p:cNvSpPr>
              <a:spLocks noEditPoints="1"/>
            </p:cNvSpPr>
            <p:nvPr userDrawn="1"/>
          </p:nvSpPr>
          <p:spPr bwMode="auto">
            <a:xfrm>
              <a:off x="-1268693" y="1157989"/>
              <a:ext cx="80962" cy="146050"/>
            </a:xfrm>
            <a:custGeom>
              <a:avLst/>
              <a:gdLst>
                <a:gd name="T0" fmla="*/ 25 w 29"/>
                <a:gd name="T1" fmla="*/ 49 h 52"/>
                <a:gd name="T2" fmla="*/ 15 w 29"/>
                <a:gd name="T3" fmla="*/ 52 h 52"/>
                <a:gd name="T4" fmla="*/ 2 w 29"/>
                <a:gd name="T5" fmla="*/ 50 h 52"/>
                <a:gd name="T6" fmla="*/ 3 w 29"/>
                <a:gd name="T7" fmla="*/ 46 h 52"/>
                <a:gd name="T8" fmla="*/ 12 w 29"/>
                <a:gd name="T9" fmla="*/ 47 h 52"/>
                <a:gd name="T10" fmla="*/ 22 w 29"/>
                <a:gd name="T11" fmla="*/ 43 h 52"/>
                <a:gd name="T12" fmla="*/ 23 w 29"/>
                <a:gd name="T13" fmla="*/ 34 h 52"/>
                <a:gd name="T14" fmla="*/ 23 w 29"/>
                <a:gd name="T15" fmla="*/ 32 h 52"/>
                <a:gd name="T16" fmla="*/ 12 w 29"/>
                <a:gd name="T17" fmla="*/ 36 h 52"/>
                <a:gd name="T18" fmla="*/ 0 w 29"/>
                <a:gd name="T19" fmla="*/ 18 h 52"/>
                <a:gd name="T20" fmla="*/ 13 w 29"/>
                <a:gd name="T21" fmla="*/ 0 h 52"/>
                <a:gd name="T22" fmla="*/ 23 w 29"/>
                <a:gd name="T23" fmla="*/ 4 h 52"/>
                <a:gd name="T24" fmla="*/ 23 w 29"/>
                <a:gd name="T25" fmla="*/ 1 h 52"/>
                <a:gd name="T26" fmla="*/ 29 w 29"/>
                <a:gd name="T27" fmla="*/ 1 h 52"/>
                <a:gd name="T28" fmla="*/ 29 w 29"/>
                <a:gd name="T29" fmla="*/ 34 h 52"/>
                <a:gd name="T30" fmla="*/ 25 w 29"/>
                <a:gd name="T31" fmla="*/ 49 h 52"/>
                <a:gd name="T32" fmla="*/ 23 w 29"/>
                <a:gd name="T33" fmla="*/ 7 h 52"/>
                <a:gd name="T34" fmla="*/ 14 w 29"/>
                <a:gd name="T35" fmla="*/ 5 h 52"/>
                <a:gd name="T36" fmla="*/ 6 w 29"/>
                <a:gd name="T37" fmla="*/ 18 h 52"/>
                <a:gd name="T38" fmla="*/ 14 w 29"/>
                <a:gd name="T39" fmla="*/ 31 h 52"/>
                <a:gd name="T40" fmla="*/ 23 w 29"/>
                <a:gd name="T41" fmla="*/ 29 h 52"/>
                <a:gd name="T42" fmla="*/ 23 w 29"/>
                <a:gd name="T43"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52">
                  <a:moveTo>
                    <a:pt x="25" y="49"/>
                  </a:moveTo>
                  <a:cubicBezTo>
                    <a:pt x="22" y="51"/>
                    <a:pt x="19" y="52"/>
                    <a:pt x="15" y="52"/>
                  </a:cubicBezTo>
                  <a:cubicBezTo>
                    <a:pt x="12" y="52"/>
                    <a:pt x="8" y="51"/>
                    <a:pt x="2" y="50"/>
                  </a:cubicBezTo>
                  <a:cubicBezTo>
                    <a:pt x="3" y="46"/>
                    <a:pt x="3" y="46"/>
                    <a:pt x="3" y="46"/>
                  </a:cubicBezTo>
                  <a:cubicBezTo>
                    <a:pt x="7" y="47"/>
                    <a:pt x="10" y="47"/>
                    <a:pt x="12" y="47"/>
                  </a:cubicBezTo>
                  <a:cubicBezTo>
                    <a:pt x="17" y="47"/>
                    <a:pt x="21" y="46"/>
                    <a:pt x="22" y="43"/>
                  </a:cubicBezTo>
                  <a:cubicBezTo>
                    <a:pt x="23" y="42"/>
                    <a:pt x="23" y="40"/>
                    <a:pt x="23" y="34"/>
                  </a:cubicBezTo>
                  <a:cubicBezTo>
                    <a:pt x="23" y="32"/>
                    <a:pt x="23" y="32"/>
                    <a:pt x="23" y="32"/>
                  </a:cubicBezTo>
                  <a:cubicBezTo>
                    <a:pt x="19" y="35"/>
                    <a:pt x="15" y="36"/>
                    <a:pt x="12" y="36"/>
                  </a:cubicBezTo>
                  <a:cubicBezTo>
                    <a:pt x="4" y="36"/>
                    <a:pt x="0" y="29"/>
                    <a:pt x="0" y="18"/>
                  </a:cubicBezTo>
                  <a:cubicBezTo>
                    <a:pt x="0" y="7"/>
                    <a:pt x="5" y="0"/>
                    <a:pt x="13" y="0"/>
                  </a:cubicBezTo>
                  <a:cubicBezTo>
                    <a:pt x="16" y="0"/>
                    <a:pt x="20" y="2"/>
                    <a:pt x="23" y="4"/>
                  </a:cubicBezTo>
                  <a:cubicBezTo>
                    <a:pt x="23" y="1"/>
                    <a:pt x="23" y="1"/>
                    <a:pt x="23" y="1"/>
                  </a:cubicBezTo>
                  <a:cubicBezTo>
                    <a:pt x="29" y="1"/>
                    <a:pt x="29" y="1"/>
                    <a:pt x="29" y="1"/>
                  </a:cubicBezTo>
                  <a:cubicBezTo>
                    <a:pt x="29" y="34"/>
                    <a:pt x="29" y="34"/>
                    <a:pt x="29" y="34"/>
                  </a:cubicBezTo>
                  <a:cubicBezTo>
                    <a:pt x="29" y="43"/>
                    <a:pt x="28" y="46"/>
                    <a:pt x="25" y="49"/>
                  </a:cubicBezTo>
                  <a:moveTo>
                    <a:pt x="23" y="7"/>
                  </a:moveTo>
                  <a:cubicBezTo>
                    <a:pt x="18" y="5"/>
                    <a:pt x="17" y="5"/>
                    <a:pt x="14" y="5"/>
                  </a:cubicBezTo>
                  <a:cubicBezTo>
                    <a:pt x="9" y="5"/>
                    <a:pt x="6" y="10"/>
                    <a:pt x="6" y="18"/>
                  </a:cubicBezTo>
                  <a:cubicBezTo>
                    <a:pt x="6" y="27"/>
                    <a:pt x="8" y="31"/>
                    <a:pt x="14" y="31"/>
                  </a:cubicBezTo>
                  <a:cubicBezTo>
                    <a:pt x="16" y="31"/>
                    <a:pt x="18" y="31"/>
                    <a:pt x="23" y="29"/>
                  </a:cubicBezTo>
                  <a:lnTo>
                    <a:pt x="23" y="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Rectangle 46"/>
            <p:cNvSpPr>
              <a:spLocks noChangeArrowheads="1"/>
            </p:cNvSpPr>
            <p:nvPr userDrawn="1"/>
          </p:nvSpPr>
          <p:spPr bwMode="auto">
            <a:xfrm>
              <a:off x="-1105181" y="1110364"/>
              <a:ext cx="15875" cy="149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47"/>
            <p:cNvSpPr>
              <a:spLocks noEditPoints="1"/>
            </p:cNvSpPr>
            <p:nvPr userDrawn="1"/>
          </p:nvSpPr>
          <p:spPr bwMode="auto">
            <a:xfrm>
              <a:off x="-1060731" y="1118302"/>
              <a:ext cx="19050" cy="141288"/>
            </a:xfrm>
            <a:custGeom>
              <a:avLst/>
              <a:gdLst>
                <a:gd name="T0" fmla="*/ 3 w 7"/>
                <a:gd name="T1" fmla="*/ 7 h 50"/>
                <a:gd name="T2" fmla="*/ 0 w 7"/>
                <a:gd name="T3" fmla="*/ 3 h 50"/>
                <a:gd name="T4" fmla="*/ 3 w 7"/>
                <a:gd name="T5" fmla="*/ 0 h 50"/>
                <a:gd name="T6" fmla="*/ 7 w 7"/>
                <a:gd name="T7" fmla="*/ 3 h 50"/>
                <a:gd name="T8" fmla="*/ 3 w 7"/>
                <a:gd name="T9" fmla="*/ 7 h 50"/>
                <a:gd name="T10" fmla="*/ 0 w 7"/>
                <a:gd name="T11" fmla="*/ 15 h 50"/>
                <a:gd name="T12" fmla="*/ 6 w 7"/>
                <a:gd name="T13" fmla="*/ 15 h 50"/>
                <a:gd name="T14" fmla="*/ 6 w 7"/>
                <a:gd name="T15" fmla="*/ 50 h 50"/>
                <a:gd name="T16" fmla="*/ 0 w 7"/>
                <a:gd name="T17" fmla="*/ 50 h 50"/>
                <a:gd name="T18" fmla="*/ 0 w 7"/>
                <a:gd name="T19" fmla="*/ 1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0">
                  <a:moveTo>
                    <a:pt x="3" y="7"/>
                  </a:moveTo>
                  <a:cubicBezTo>
                    <a:pt x="1" y="7"/>
                    <a:pt x="0" y="6"/>
                    <a:pt x="0" y="3"/>
                  </a:cubicBezTo>
                  <a:cubicBezTo>
                    <a:pt x="0" y="2"/>
                    <a:pt x="1" y="0"/>
                    <a:pt x="3" y="0"/>
                  </a:cubicBezTo>
                  <a:cubicBezTo>
                    <a:pt x="5" y="0"/>
                    <a:pt x="7" y="1"/>
                    <a:pt x="7" y="3"/>
                  </a:cubicBezTo>
                  <a:cubicBezTo>
                    <a:pt x="7" y="5"/>
                    <a:pt x="5" y="7"/>
                    <a:pt x="3" y="7"/>
                  </a:cubicBezTo>
                  <a:moveTo>
                    <a:pt x="0" y="15"/>
                  </a:moveTo>
                  <a:cubicBezTo>
                    <a:pt x="6" y="15"/>
                    <a:pt x="6" y="15"/>
                    <a:pt x="6" y="15"/>
                  </a:cubicBezTo>
                  <a:cubicBezTo>
                    <a:pt x="6" y="50"/>
                    <a:pt x="6" y="50"/>
                    <a:pt x="6" y="50"/>
                  </a:cubicBezTo>
                  <a:cubicBezTo>
                    <a:pt x="0" y="50"/>
                    <a:pt x="0" y="50"/>
                    <a:pt x="0" y="50"/>
                  </a:cubicBezTo>
                  <a:lnTo>
                    <a:pt x="0" y="1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48"/>
            <p:cNvSpPr>
              <a:spLocks/>
            </p:cNvSpPr>
            <p:nvPr userDrawn="1"/>
          </p:nvSpPr>
          <p:spPr bwMode="auto">
            <a:xfrm>
              <a:off x="-1027393" y="1161164"/>
              <a:ext cx="87312" cy="98425"/>
            </a:xfrm>
            <a:custGeom>
              <a:avLst/>
              <a:gdLst>
                <a:gd name="T0" fmla="*/ 34 w 55"/>
                <a:gd name="T1" fmla="*/ 62 h 62"/>
                <a:gd name="T2" fmla="*/ 21 w 55"/>
                <a:gd name="T3" fmla="*/ 62 h 62"/>
                <a:gd name="T4" fmla="*/ 0 w 55"/>
                <a:gd name="T5" fmla="*/ 0 h 62"/>
                <a:gd name="T6" fmla="*/ 11 w 55"/>
                <a:gd name="T7" fmla="*/ 0 h 62"/>
                <a:gd name="T8" fmla="*/ 28 w 55"/>
                <a:gd name="T9" fmla="*/ 53 h 62"/>
                <a:gd name="T10" fmla="*/ 46 w 55"/>
                <a:gd name="T11" fmla="*/ 0 h 62"/>
                <a:gd name="T12" fmla="*/ 55 w 55"/>
                <a:gd name="T13" fmla="*/ 0 h 62"/>
                <a:gd name="T14" fmla="*/ 34 w 5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62">
                  <a:moveTo>
                    <a:pt x="34" y="62"/>
                  </a:moveTo>
                  <a:lnTo>
                    <a:pt x="21" y="62"/>
                  </a:lnTo>
                  <a:lnTo>
                    <a:pt x="0" y="0"/>
                  </a:lnTo>
                  <a:lnTo>
                    <a:pt x="11" y="0"/>
                  </a:lnTo>
                  <a:lnTo>
                    <a:pt x="28" y="53"/>
                  </a:lnTo>
                  <a:lnTo>
                    <a:pt x="46" y="0"/>
                  </a:lnTo>
                  <a:lnTo>
                    <a:pt x="55" y="0"/>
                  </a:lnTo>
                  <a:lnTo>
                    <a:pt x="34" y="6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49"/>
            <p:cNvSpPr>
              <a:spLocks noEditPoints="1"/>
            </p:cNvSpPr>
            <p:nvPr userDrawn="1"/>
          </p:nvSpPr>
          <p:spPr bwMode="auto">
            <a:xfrm>
              <a:off x="-928968" y="1157989"/>
              <a:ext cx="79375" cy="104775"/>
            </a:xfrm>
            <a:custGeom>
              <a:avLst/>
              <a:gdLst>
                <a:gd name="T0" fmla="*/ 6 w 28"/>
                <a:gd name="T1" fmla="*/ 19 h 37"/>
                <a:gd name="T2" fmla="*/ 6 w 28"/>
                <a:gd name="T3" fmla="*/ 20 h 37"/>
                <a:gd name="T4" fmla="*/ 15 w 28"/>
                <a:gd name="T5" fmla="*/ 32 h 37"/>
                <a:gd name="T6" fmla="*/ 27 w 28"/>
                <a:gd name="T7" fmla="*/ 29 h 37"/>
                <a:gd name="T8" fmla="*/ 28 w 28"/>
                <a:gd name="T9" fmla="*/ 32 h 37"/>
                <a:gd name="T10" fmla="*/ 13 w 28"/>
                <a:gd name="T11" fmla="*/ 37 h 37"/>
                <a:gd name="T12" fmla="*/ 0 w 28"/>
                <a:gd name="T13" fmla="*/ 20 h 37"/>
                <a:gd name="T14" fmla="*/ 15 w 28"/>
                <a:gd name="T15" fmla="*/ 0 h 37"/>
                <a:gd name="T16" fmla="*/ 28 w 28"/>
                <a:gd name="T17" fmla="*/ 17 h 37"/>
                <a:gd name="T18" fmla="*/ 28 w 28"/>
                <a:gd name="T19" fmla="*/ 19 h 37"/>
                <a:gd name="T20" fmla="*/ 6 w 28"/>
                <a:gd name="T21" fmla="*/ 19 h 37"/>
                <a:gd name="T22" fmla="*/ 15 w 28"/>
                <a:gd name="T23" fmla="*/ 4 h 37"/>
                <a:gd name="T24" fmla="*/ 6 w 28"/>
                <a:gd name="T25" fmla="*/ 15 h 37"/>
                <a:gd name="T26" fmla="*/ 23 w 28"/>
                <a:gd name="T27" fmla="*/ 15 h 37"/>
                <a:gd name="T28" fmla="*/ 15 w 28"/>
                <a:gd name="T29" fmla="*/ 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37">
                  <a:moveTo>
                    <a:pt x="6" y="19"/>
                  </a:moveTo>
                  <a:cubicBezTo>
                    <a:pt x="6" y="20"/>
                    <a:pt x="6" y="20"/>
                    <a:pt x="6" y="20"/>
                  </a:cubicBezTo>
                  <a:cubicBezTo>
                    <a:pt x="6" y="28"/>
                    <a:pt x="9" y="32"/>
                    <a:pt x="15" y="32"/>
                  </a:cubicBezTo>
                  <a:cubicBezTo>
                    <a:pt x="18" y="32"/>
                    <a:pt x="21" y="31"/>
                    <a:pt x="27" y="29"/>
                  </a:cubicBezTo>
                  <a:cubicBezTo>
                    <a:pt x="28" y="32"/>
                    <a:pt x="28" y="32"/>
                    <a:pt x="28" y="32"/>
                  </a:cubicBezTo>
                  <a:cubicBezTo>
                    <a:pt x="21" y="36"/>
                    <a:pt x="18" y="37"/>
                    <a:pt x="13" y="37"/>
                  </a:cubicBezTo>
                  <a:cubicBezTo>
                    <a:pt x="5" y="37"/>
                    <a:pt x="0" y="30"/>
                    <a:pt x="0" y="20"/>
                  </a:cubicBezTo>
                  <a:cubicBezTo>
                    <a:pt x="0" y="7"/>
                    <a:pt x="5" y="0"/>
                    <a:pt x="15" y="0"/>
                  </a:cubicBezTo>
                  <a:cubicBezTo>
                    <a:pt x="24" y="0"/>
                    <a:pt x="28" y="6"/>
                    <a:pt x="28" y="17"/>
                  </a:cubicBezTo>
                  <a:cubicBezTo>
                    <a:pt x="28" y="19"/>
                    <a:pt x="28" y="19"/>
                    <a:pt x="28" y="19"/>
                  </a:cubicBezTo>
                  <a:lnTo>
                    <a:pt x="6" y="19"/>
                  </a:lnTo>
                  <a:close/>
                  <a:moveTo>
                    <a:pt x="15" y="4"/>
                  </a:moveTo>
                  <a:cubicBezTo>
                    <a:pt x="10" y="4"/>
                    <a:pt x="7" y="8"/>
                    <a:pt x="6" y="15"/>
                  </a:cubicBezTo>
                  <a:cubicBezTo>
                    <a:pt x="23" y="15"/>
                    <a:pt x="23" y="15"/>
                    <a:pt x="23" y="15"/>
                  </a:cubicBezTo>
                  <a:cubicBezTo>
                    <a:pt x="23" y="7"/>
                    <a:pt x="20" y="4"/>
                    <a:pt x="15" y="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50"/>
            <p:cNvSpPr>
              <a:spLocks/>
            </p:cNvSpPr>
            <p:nvPr userDrawn="1"/>
          </p:nvSpPr>
          <p:spPr bwMode="auto">
            <a:xfrm>
              <a:off x="-836893" y="1157989"/>
              <a:ext cx="65087" cy="104775"/>
            </a:xfrm>
            <a:custGeom>
              <a:avLst/>
              <a:gdLst>
                <a:gd name="T0" fmla="*/ 11 w 23"/>
                <a:gd name="T1" fmla="*/ 37 h 37"/>
                <a:gd name="T2" fmla="*/ 0 w 23"/>
                <a:gd name="T3" fmla="*/ 35 h 37"/>
                <a:gd name="T4" fmla="*/ 1 w 23"/>
                <a:gd name="T5" fmla="*/ 31 h 37"/>
                <a:gd name="T6" fmla="*/ 9 w 23"/>
                <a:gd name="T7" fmla="*/ 32 h 37"/>
                <a:gd name="T8" fmla="*/ 17 w 23"/>
                <a:gd name="T9" fmla="*/ 26 h 37"/>
                <a:gd name="T10" fmla="*/ 12 w 23"/>
                <a:gd name="T11" fmla="*/ 20 h 37"/>
                <a:gd name="T12" fmla="*/ 0 w 23"/>
                <a:gd name="T13" fmla="*/ 10 h 37"/>
                <a:gd name="T14" fmla="*/ 12 w 23"/>
                <a:gd name="T15" fmla="*/ 0 h 37"/>
                <a:gd name="T16" fmla="*/ 21 w 23"/>
                <a:gd name="T17" fmla="*/ 2 h 37"/>
                <a:gd name="T18" fmla="*/ 20 w 23"/>
                <a:gd name="T19" fmla="*/ 6 h 37"/>
                <a:gd name="T20" fmla="*/ 12 w 23"/>
                <a:gd name="T21" fmla="*/ 4 h 37"/>
                <a:gd name="T22" fmla="*/ 6 w 23"/>
                <a:gd name="T23" fmla="*/ 10 h 37"/>
                <a:gd name="T24" fmla="*/ 23 w 23"/>
                <a:gd name="T25" fmla="*/ 25 h 37"/>
                <a:gd name="T26" fmla="*/ 11 w 23"/>
                <a:gd name="T2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37">
                  <a:moveTo>
                    <a:pt x="11" y="37"/>
                  </a:moveTo>
                  <a:cubicBezTo>
                    <a:pt x="7" y="37"/>
                    <a:pt x="4" y="36"/>
                    <a:pt x="0" y="35"/>
                  </a:cubicBezTo>
                  <a:cubicBezTo>
                    <a:pt x="1" y="31"/>
                    <a:pt x="1" y="31"/>
                    <a:pt x="1" y="31"/>
                  </a:cubicBezTo>
                  <a:cubicBezTo>
                    <a:pt x="5" y="32"/>
                    <a:pt x="7" y="32"/>
                    <a:pt x="9" y="32"/>
                  </a:cubicBezTo>
                  <a:cubicBezTo>
                    <a:pt x="15" y="32"/>
                    <a:pt x="17" y="30"/>
                    <a:pt x="17" y="26"/>
                  </a:cubicBezTo>
                  <a:cubicBezTo>
                    <a:pt x="17" y="23"/>
                    <a:pt x="16" y="22"/>
                    <a:pt x="12" y="20"/>
                  </a:cubicBezTo>
                  <a:cubicBezTo>
                    <a:pt x="5" y="19"/>
                    <a:pt x="0" y="16"/>
                    <a:pt x="0" y="10"/>
                  </a:cubicBezTo>
                  <a:cubicBezTo>
                    <a:pt x="0" y="4"/>
                    <a:pt x="5" y="0"/>
                    <a:pt x="12" y="0"/>
                  </a:cubicBezTo>
                  <a:cubicBezTo>
                    <a:pt x="15" y="0"/>
                    <a:pt x="18" y="1"/>
                    <a:pt x="21" y="2"/>
                  </a:cubicBezTo>
                  <a:cubicBezTo>
                    <a:pt x="20" y="6"/>
                    <a:pt x="20" y="6"/>
                    <a:pt x="20" y="6"/>
                  </a:cubicBezTo>
                  <a:cubicBezTo>
                    <a:pt x="17" y="5"/>
                    <a:pt x="14" y="4"/>
                    <a:pt x="12" y="4"/>
                  </a:cubicBezTo>
                  <a:cubicBezTo>
                    <a:pt x="8" y="4"/>
                    <a:pt x="6" y="6"/>
                    <a:pt x="6" y="10"/>
                  </a:cubicBezTo>
                  <a:cubicBezTo>
                    <a:pt x="6" y="18"/>
                    <a:pt x="23" y="13"/>
                    <a:pt x="23" y="25"/>
                  </a:cubicBezTo>
                  <a:cubicBezTo>
                    <a:pt x="23" y="32"/>
                    <a:pt x="19" y="37"/>
                    <a:pt x="11" y="3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2" name="Group 51"/>
          <p:cNvGrpSpPr/>
          <p:nvPr userDrawn="1"/>
        </p:nvGrpSpPr>
        <p:grpSpPr>
          <a:xfrm>
            <a:off x="9362272" y="3637244"/>
            <a:ext cx="2247909" cy="2201807"/>
            <a:chOff x="-2039938" y="4012733"/>
            <a:chExt cx="1935163" cy="1895475"/>
          </a:xfrm>
        </p:grpSpPr>
        <p:sp>
          <p:nvSpPr>
            <p:cNvPr id="53" name="Freeform 58"/>
            <p:cNvSpPr>
              <a:spLocks noEditPoints="1"/>
            </p:cNvSpPr>
            <p:nvPr userDrawn="1"/>
          </p:nvSpPr>
          <p:spPr bwMode="auto">
            <a:xfrm>
              <a:off x="-1189038" y="4012733"/>
              <a:ext cx="663575" cy="636588"/>
            </a:xfrm>
            <a:custGeom>
              <a:avLst/>
              <a:gdLst>
                <a:gd name="T0" fmla="*/ 94 w 237"/>
                <a:gd name="T1" fmla="*/ 55 h 227"/>
                <a:gd name="T2" fmla="*/ 102 w 237"/>
                <a:gd name="T3" fmla="*/ 28 h 227"/>
                <a:gd name="T4" fmla="*/ 93 w 237"/>
                <a:gd name="T5" fmla="*/ 13 h 227"/>
                <a:gd name="T6" fmla="*/ 67 w 237"/>
                <a:gd name="T7" fmla="*/ 5 h 227"/>
                <a:gd name="T8" fmla="*/ 59 w 237"/>
                <a:gd name="T9" fmla="*/ 32 h 227"/>
                <a:gd name="T10" fmla="*/ 67 w 237"/>
                <a:gd name="T11" fmla="*/ 47 h 227"/>
                <a:gd name="T12" fmla="*/ 94 w 237"/>
                <a:gd name="T13" fmla="*/ 55 h 227"/>
                <a:gd name="T14" fmla="*/ 205 w 237"/>
                <a:gd name="T15" fmla="*/ 15 h 227"/>
                <a:gd name="T16" fmla="*/ 177 w 237"/>
                <a:gd name="T17" fmla="*/ 16 h 227"/>
                <a:gd name="T18" fmla="*/ 112 w 237"/>
                <a:gd name="T19" fmla="*/ 86 h 227"/>
                <a:gd name="T20" fmla="*/ 18 w 237"/>
                <a:gd name="T21" fmla="*/ 104 h 227"/>
                <a:gd name="T22" fmla="*/ 2 w 237"/>
                <a:gd name="T23" fmla="*/ 128 h 227"/>
                <a:gd name="T24" fmla="*/ 25 w 237"/>
                <a:gd name="T25" fmla="*/ 143 h 227"/>
                <a:gd name="T26" fmla="*/ 99 w 237"/>
                <a:gd name="T27" fmla="*/ 129 h 227"/>
                <a:gd name="T28" fmla="*/ 89 w 237"/>
                <a:gd name="T29" fmla="*/ 203 h 227"/>
                <a:gd name="T30" fmla="*/ 107 w 237"/>
                <a:gd name="T31" fmla="*/ 225 h 227"/>
                <a:gd name="T32" fmla="*/ 129 w 237"/>
                <a:gd name="T33" fmla="*/ 208 h 227"/>
                <a:gd name="T34" fmla="*/ 138 w 237"/>
                <a:gd name="T35" fmla="*/ 134 h 227"/>
                <a:gd name="T36" fmla="*/ 206 w 237"/>
                <a:gd name="T37" fmla="*/ 166 h 227"/>
                <a:gd name="T38" fmla="*/ 232 w 237"/>
                <a:gd name="T39" fmla="*/ 156 h 227"/>
                <a:gd name="T40" fmla="*/ 223 w 237"/>
                <a:gd name="T41" fmla="*/ 130 h 227"/>
                <a:gd name="T42" fmla="*/ 155 w 237"/>
                <a:gd name="T43" fmla="*/ 98 h 227"/>
                <a:gd name="T44" fmla="*/ 206 w 237"/>
                <a:gd name="T45" fmla="*/ 43 h 227"/>
                <a:gd name="T46" fmla="*/ 205 w 237"/>
                <a:gd name="T47" fmla="*/ 15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7" h="227">
                  <a:moveTo>
                    <a:pt x="94" y="55"/>
                  </a:moveTo>
                  <a:cubicBezTo>
                    <a:pt x="104" y="50"/>
                    <a:pt x="107" y="38"/>
                    <a:pt x="102" y="28"/>
                  </a:cubicBezTo>
                  <a:cubicBezTo>
                    <a:pt x="93" y="13"/>
                    <a:pt x="93" y="13"/>
                    <a:pt x="93" y="13"/>
                  </a:cubicBezTo>
                  <a:cubicBezTo>
                    <a:pt x="88" y="3"/>
                    <a:pt x="76" y="0"/>
                    <a:pt x="67" y="5"/>
                  </a:cubicBezTo>
                  <a:cubicBezTo>
                    <a:pt x="57" y="10"/>
                    <a:pt x="54" y="23"/>
                    <a:pt x="59" y="32"/>
                  </a:cubicBezTo>
                  <a:cubicBezTo>
                    <a:pt x="67" y="47"/>
                    <a:pt x="67" y="47"/>
                    <a:pt x="67" y="47"/>
                  </a:cubicBezTo>
                  <a:cubicBezTo>
                    <a:pt x="73" y="57"/>
                    <a:pt x="85" y="61"/>
                    <a:pt x="94" y="55"/>
                  </a:cubicBezTo>
                  <a:moveTo>
                    <a:pt x="205" y="15"/>
                  </a:moveTo>
                  <a:cubicBezTo>
                    <a:pt x="197" y="8"/>
                    <a:pt x="184" y="8"/>
                    <a:pt x="177" y="16"/>
                  </a:cubicBezTo>
                  <a:cubicBezTo>
                    <a:pt x="112" y="86"/>
                    <a:pt x="112" y="86"/>
                    <a:pt x="112" y="86"/>
                  </a:cubicBezTo>
                  <a:cubicBezTo>
                    <a:pt x="18" y="104"/>
                    <a:pt x="18" y="104"/>
                    <a:pt x="18" y="104"/>
                  </a:cubicBezTo>
                  <a:cubicBezTo>
                    <a:pt x="7" y="107"/>
                    <a:pt x="0" y="117"/>
                    <a:pt x="2" y="128"/>
                  </a:cubicBezTo>
                  <a:cubicBezTo>
                    <a:pt x="4" y="138"/>
                    <a:pt x="15" y="145"/>
                    <a:pt x="25" y="143"/>
                  </a:cubicBezTo>
                  <a:cubicBezTo>
                    <a:pt x="99" y="129"/>
                    <a:pt x="99" y="129"/>
                    <a:pt x="99" y="129"/>
                  </a:cubicBezTo>
                  <a:cubicBezTo>
                    <a:pt x="89" y="203"/>
                    <a:pt x="89" y="203"/>
                    <a:pt x="89" y="203"/>
                  </a:cubicBezTo>
                  <a:cubicBezTo>
                    <a:pt x="88" y="214"/>
                    <a:pt x="96" y="224"/>
                    <a:pt x="107" y="225"/>
                  </a:cubicBezTo>
                  <a:cubicBezTo>
                    <a:pt x="118" y="227"/>
                    <a:pt x="128" y="219"/>
                    <a:pt x="129" y="208"/>
                  </a:cubicBezTo>
                  <a:cubicBezTo>
                    <a:pt x="138" y="134"/>
                    <a:pt x="138" y="134"/>
                    <a:pt x="138" y="134"/>
                  </a:cubicBezTo>
                  <a:cubicBezTo>
                    <a:pt x="206" y="166"/>
                    <a:pt x="206" y="166"/>
                    <a:pt x="206" y="166"/>
                  </a:cubicBezTo>
                  <a:cubicBezTo>
                    <a:pt x="216" y="170"/>
                    <a:pt x="227" y="166"/>
                    <a:pt x="232" y="156"/>
                  </a:cubicBezTo>
                  <a:cubicBezTo>
                    <a:pt x="237" y="146"/>
                    <a:pt x="232" y="134"/>
                    <a:pt x="223" y="130"/>
                  </a:cubicBezTo>
                  <a:cubicBezTo>
                    <a:pt x="155" y="98"/>
                    <a:pt x="155" y="98"/>
                    <a:pt x="155" y="98"/>
                  </a:cubicBezTo>
                  <a:cubicBezTo>
                    <a:pt x="206" y="43"/>
                    <a:pt x="206" y="43"/>
                    <a:pt x="206" y="43"/>
                  </a:cubicBezTo>
                  <a:cubicBezTo>
                    <a:pt x="213" y="35"/>
                    <a:pt x="213" y="23"/>
                    <a:pt x="205" y="1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54" name="Freeform 59"/>
            <p:cNvSpPr>
              <a:spLocks noEditPoints="1"/>
            </p:cNvSpPr>
            <p:nvPr userDrawn="1"/>
          </p:nvSpPr>
          <p:spPr bwMode="auto">
            <a:xfrm>
              <a:off x="-2039938" y="4474695"/>
              <a:ext cx="965200" cy="925513"/>
            </a:xfrm>
            <a:custGeom>
              <a:avLst/>
              <a:gdLst>
                <a:gd name="T0" fmla="*/ 137 w 344"/>
                <a:gd name="T1" fmla="*/ 80 h 330"/>
                <a:gd name="T2" fmla="*/ 148 w 344"/>
                <a:gd name="T3" fmla="*/ 41 h 330"/>
                <a:gd name="T4" fmla="*/ 136 w 344"/>
                <a:gd name="T5" fmla="*/ 19 h 330"/>
                <a:gd name="T6" fmla="*/ 97 w 344"/>
                <a:gd name="T7" fmla="*/ 7 h 330"/>
                <a:gd name="T8" fmla="*/ 85 w 344"/>
                <a:gd name="T9" fmla="*/ 47 h 330"/>
                <a:gd name="T10" fmla="*/ 98 w 344"/>
                <a:gd name="T11" fmla="*/ 69 h 330"/>
                <a:gd name="T12" fmla="*/ 137 w 344"/>
                <a:gd name="T13" fmla="*/ 80 h 330"/>
                <a:gd name="T14" fmla="*/ 298 w 344"/>
                <a:gd name="T15" fmla="*/ 22 h 330"/>
                <a:gd name="T16" fmla="*/ 257 w 344"/>
                <a:gd name="T17" fmla="*/ 24 h 330"/>
                <a:gd name="T18" fmla="*/ 163 w 344"/>
                <a:gd name="T19" fmla="*/ 125 h 330"/>
                <a:gd name="T20" fmla="*/ 26 w 344"/>
                <a:gd name="T21" fmla="*/ 152 h 330"/>
                <a:gd name="T22" fmla="*/ 3 w 344"/>
                <a:gd name="T23" fmla="*/ 185 h 330"/>
                <a:gd name="T24" fmla="*/ 37 w 344"/>
                <a:gd name="T25" fmla="*/ 208 h 330"/>
                <a:gd name="T26" fmla="*/ 143 w 344"/>
                <a:gd name="T27" fmla="*/ 187 h 330"/>
                <a:gd name="T28" fmla="*/ 130 w 344"/>
                <a:gd name="T29" fmla="*/ 296 h 330"/>
                <a:gd name="T30" fmla="*/ 155 w 344"/>
                <a:gd name="T31" fmla="*/ 328 h 330"/>
                <a:gd name="T32" fmla="*/ 187 w 344"/>
                <a:gd name="T33" fmla="*/ 303 h 330"/>
                <a:gd name="T34" fmla="*/ 201 w 344"/>
                <a:gd name="T35" fmla="*/ 195 h 330"/>
                <a:gd name="T36" fmla="*/ 299 w 344"/>
                <a:gd name="T37" fmla="*/ 241 h 330"/>
                <a:gd name="T38" fmla="*/ 337 w 344"/>
                <a:gd name="T39" fmla="*/ 227 h 330"/>
                <a:gd name="T40" fmla="*/ 323 w 344"/>
                <a:gd name="T41" fmla="*/ 188 h 330"/>
                <a:gd name="T42" fmla="*/ 225 w 344"/>
                <a:gd name="T43" fmla="*/ 143 h 330"/>
                <a:gd name="T44" fmla="*/ 299 w 344"/>
                <a:gd name="T45" fmla="*/ 63 h 330"/>
                <a:gd name="T46" fmla="*/ 298 w 344"/>
                <a:gd name="T47" fmla="*/ 2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330">
                  <a:moveTo>
                    <a:pt x="137" y="80"/>
                  </a:moveTo>
                  <a:cubicBezTo>
                    <a:pt x="151" y="72"/>
                    <a:pt x="156" y="55"/>
                    <a:pt x="148" y="41"/>
                  </a:cubicBezTo>
                  <a:cubicBezTo>
                    <a:pt x="136" y="19"/>
                    <a:pt x="136" y="19"/>
                    <a:pt x="136" y="19"/>
                  </a:cubicBezTo>
                  <a:cubicBezTo>
                    <a:pt x="128" y="5"/>
                    <a:pt x="111" y="0"/>
                    <a:pt x="97" y="7"/>
                  </a:cubicBezTo>
                  <a:cubicBezTo>
                    <a:pt x="83" y="15"/>
                    <a:pt x="78" y="33"/>
                    <a:pt x="85" y="47"/>
                  </a:cubicBezTo>
                  <a:cubicBezTo>
                    <a:pt x="98" y="69"/>
                    <a:pt x="98" y="69"/>
                    <a:pt x="98" y="69"/>
                  </a:cubicBezTo>
                  <a:cubicBezTo>
                    <a:pt x="106" y="83"/>
                    <a:pt x="123" y="88"/>
                    <a:pt x="137" y="80"/>
                  </a:cubicBezTo>
                  <a:moveTo>
                    <a:pt x="298" y="22"/>
                  </a:moveTo>
                  <a:cubicBezTo>
                    <a:pt x="286" y="11"/>
                    <a:pt x="268" y="12"/>
                    <a:pt x="257" y="24"/>
                  </a:cubicBezTo>
                  <a:cubicBezTo>
                    <a:pt x="163" y="125"/>
                    <a:pt x="163" y="125"/>
                    <a:pt x="163" y="125"/>
                  </a:cubicBezTo>
                  <a:cubicBezTo>
                    <a:pt x="26" y="152"/>
                    <a:pt x="26" y="152"/>
                    <a:pt x="26" y="152"/>
                  </a:cubicBezTo>
                  <a:cubicBezTo>
                    <a:pt x="10" y="155"/>
                    <a:pt x="0" y="170"/>
                    <a:pt x="3" y="185"/>
                  </a:cubicBezTo>
                  <a:cubicBezTo>
                    <a:pt x="6" y="201"/>
                    <a:pt x="21" y="211"/>
                    <a:pt x="37" y="208"/>
                  </a:cubicBezTo>
                  <a:cubicBezTo>
                    <a:pt x="143" y="187"/>
                    <a:pt x="143" y="187"/>
                    <a:pt x="143" y="187"/>
                  </a:cubicBezTo>
                  <a:cubicBezTo>
                    <a:pt x="130" y="296"/>
                    <a:pt x="130" y="296"/>
                    <a:pt x="130" y="296"/>
                  </a:cubicBezTo>
                  <a:cubicBezTo>
                    <a:pt x="128" y="311"/>
                    <a:pt x="139" y="326"/>
                    <a:pt x="155" y="328"/>
                  </a:cubicBezTo>
                  <a:cubicBezTo>
                    <a:pt x="171" y="330"/>
                    <a:pt x="185" y="318"/>
                    <a:pt x="187" y="303"/>
                  </a:cubicBezTo>
                  <a:cubicBezTo>
                    <a:pt x="201" y="195"/>
                    <a:pt x="201" y="195"/>
                    <a:pt x="201" y="195"/>
                  </a:cubicBezTo>
                  <a:cubicBezTo>
                    <a:pt x="299" y="241"/>
                    <a:pt x="299" y="241"/>
                    <a:pt x="299" y="241"/>
                  </a:cubicBezTo>
                  <a:cubicBezTo>
                    <a:pt x="314" y="247"/>
                    <a:pt x="331" y="241"/>
                    <a:pt x="337" y="227"/>
                  </a:cubicBezTo>
                  <a:cubicBezTo>
                    <a:pt x="344" y="212"/>
                    <a:pt x="338" y="195"/>
                    <a:pt x="323" y="188"/>
                  </a:cubicBezTo>
                  <a:cubicBezTo>
                    <a:pt x="225" y="143"/>
                    <a:pt x="225" y="143"/>
                    <a:pt x="225" y="143"/>
                  </a:cubicBezTo>
                  <a:cubicBezTo>
                    <a:pt x="299" y="63"/>
                    <a:pt x="299" y="63"/>
                    <a:pt x="299" y="63"/>
                  </a:cubicBezTo>
                  <a:cubicBezTo>
                    <a:pt x="310" y="51"/>
                    <a:pt x="309" y="33"/>
                    <a:pt x="298" y="2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55" name="Freeform 60"/>
            <p:cNvSpPr>
              <a:spLocks noEditPoints="1"/>
            </p:cNvSpPr>
            <p:nvPr userDrawn="1"/>
          </p:nvSpPr>
          <p:spPr bwMode="auto">
            <a:xfrm>
              <a:off x="-1198563" y="4825533"/>
              <a:ext cx="1093788" cy="1082675"/>
            </a:xfrm>
            <a:custGeom>
              <a:avLst/>
              <a:gdLst>
                <a:gd name="T0" fmla="*/ 168 w 390"/>
                <a:gd name="T1" fmla="*/ 96 h 386"/>
                <a:gd name="T2" fmla="*/ 185 w 390"/>
                <a:gd name="T3" fmla="*/ 52 h 386"/>
                <a:gd name="T4" fmla="*/ 174 w 390"/>
                <a:gd name="T5" fmla="*/ 25 h 386"/>
                <a:gd name="T6" fmla="*/ 130 w 390"/>
                <a:gd name="T7" fmla="*/ 8 h 386"/>
                <a:gd name="T8" fmla="*/ 112 w 390"/>
                <a:gd name="T9" fmla="*/ 51 h 386"/>
                <a:gd name="T10" fmla="*/ 124 w 390"/>
                <a:gd name="T11" fmla="*/ 78 h 386"/>
                <a:gd name="T12" fmla="*/ 168 w 390"/>
                <a:gd name="T13" fmla="*/ 96 h 386"/>
                <a:gd name="T14" fmla="*/ 359 w 390"/>
                <a:gd name="T15" fmla="*/ 48 h 386"/>
                <a:gd name="T16" fmla="*/ 312 w 390"/>
                <a:gd name="T17" fmla="*/ 45 h 386"/>
                <a:gd name="T18" fmla="*/ 192 w 390"/>
                <a:gd name="T19" fmla="*/ 150 h 386"/>
                <a:gd name="T20" fmla="*/ 32 w 390"/>
                <a:gd name="T21" fmla="*/ 165 h 386"/>
                <a:gd name="T22" fmla="*/ 2 w 390"/>
                <a:gd name="T23" fmla="*/ 201 h 386"/>
                <a:gd name="T24" fmla="*/ 38 w 390"/>
                <a:gd name="T25" fmla="*/ 231 h 386"/>
                <a:gd name="T26" fmla="*/ 163 w 390"/>
                <a:gd name="T27" fmla="*/ 220 h 386"/>
                <a:gd name="T28" fmla="*/ 135 w 390"/>
                <a:gd name="T29" fmla="*/ 342 h 386"/>
                <a:gd name="T30" fmla="*/ 160 w 390"/>
                <a:gd name="T31" fmla="*/ 382 h 386"/>
                <a:gd name="T32" fmla="*/ 200 w 390"/>
                <a:gd name="T33" fmla="*/ 357 h 386"/>
                <a:gd name="T34" fmla="*/ 227 w 390"/>
                <a:gd name="T35" fmla="*/ 235 h 386"/>
                <a:gd name="T36" fmla="*/ 335 w 390"/>
                <a:gd name="T37" fmla="*/ 299 h 386"/>
                <a:gd name="T38" fmla="*/ 381 w 390"/>
                <a:gd name="T39" fmla="*/ 287 h 386"/>
                <a:gd name="T40" fmla="*/ 369 w 390"/>
                <a:gd name="T41" fmla="*/ 242 h 386"/>
                <a:gd name="T42" fmla="*/ 262 w 390"/>
                <a:gd name="T43" fmla="*/ 178 h 386"/>
                <a:gd name="T44" fmla="*/ 356 w 390"/>
                <a:gd name="T45" fmla="*/ 95 h 386"/>
                <a:gd name="T46" fmla="*/ 359 w 390"/>
                <a:gd name="T47" fmla="*/ 48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0" h="386">
                  <a:moveTo>
                    <a:pt x="168" y="96"/>
                  </a:moveTo>
                  <a:cubicBezTo>
                    <a:pt x="185" y="89"/>
                    <a:pt x="192" y="69"/>
                    <a:pt x="185" y="52"/>
                  </a:cubicBezTo>
                  <a:cubicBezTo>
                    <a:pt x="174" y="25"/>
                    <a:pt x="174" y="25"/>
                    <a:pt x="174" y="25"/>
                  </a:cubicBezTo>
                  <a:cubicBezTo>
                    <a:pt x="166" y="8"/>
                    <a:pt x="147" y="0"/>
                    <a:pt x="130" y="8"/>
                  </a:cubicBezTo>
                  <a:cubicBezTo>
                    <a:pt x="113" y="15"/>
                    <a:pt x="105" y="35"/>
                    <a:pt x="112" y="51"/>
                  </a:cubicBezTo>
                  <a:cubicBezTo>
                    <a:pt x="124" y="78"/>
                    <a:pt x="124" y="78"/>
                    <a:pt x="124" y="78"/>
                  </a:cubicBezTo>
                  <a:cubicBezTo>
                    <a:pt x="131" y="95"/>
                    <a:pt x="151" y="103"/>
                    <a:pt x="168" y="96"/>
                  </a:cubicBezTo>
                  <a:moveTo>
                    <a:pt x="359" y="48"/>
                  </a:moveTo>
                  <a:cubicBezTo>
                    <a:pt x="347" y="34"/>
                    <a:pt x="326" y="33"/>
                    <a:pt x="312" y="45"/>
                  </a:cubicBezTo>
                  <a:cubicBezTo>
                    <a:pt x="192" y="150"/>
                    <a:pt x="192" y="150"/>
                    <a:pt x="192" y="150"/>
                  </a:cubicBezTo>
                  <a:cubicBezTo>
                    <a:pt x="32" y="165"/>
                    <a:pt x="32" y="165"/>
                    <a:pt x="32" y="165"/>
                  </a:cubicBezTo>
                  <a:cubicBezTo>
                    <a:pt x="13" y="167"/>
                    <a:pt x="0" y="183"/>
                    <a:pt x="2" y="201"/>
                  </a:cubicBezTo>
                  <a:cubicBezTo>
                    <a:pt x="3" y="220"/>
                    <a:pt x="19" y="233"/>
                    <a:pt x="38" y="231"/>
                  </a:cubicBezTo>
                  <a:cubicBezTo>
                    <a:pt x="163" y="220"/>
                    <a:pt x="163" y="220"/>
                    <a:pt x="163" y="220"/>
                  </a:cubicBezTo>
                  <a:cubicBezTo>
                    <a:pt x="135" y="342"/>
                    <a:pt x="135" y="342"/>
                    <a:pt x="135" y="342"/>
                  </a:cubicBezTo>
                  <a:cubicBezTo>
                    <a:pt x="131" y="360"/>
                    <a:pt x="142" y="378"/>
                    <a:pt x="160" y="382"/>
                  </a:cubicBezTo>
                  <a:cubicBezTo>
                    <a:pt x="178" y="386"/>
                    <a:pt x="196" y="375"/>
                    <a:pt x="200" y="357"/>
                  </a:cubicBezTo>
                  <a:cubicBezTo>
                    <a:pt x="227" y="235"/>
                    <a:pt x="227" y="235"/>
                    <a:pt x="227" y="235"/>
                  </a:cubicBezTo>
                  <a:cubicBezTo>
                    <a:pt x="335" y="299"/>
                    <a:pt x="335" y="299"/>
                    <a:pt x="335" y="299"/>
                  </a:cubicBezTo>
                  <a:cubicBezTo>
                    <a:pt x="351" y="308"/>
                    <a:pt x="371" y="303"/>
                    <a:pt x="381" y="287"/>
                  </a:cubicBezTo>
                  <a:cubicBezTo>
                    <a:pt x="390" y="272"/>
                    <a:pt x="385" y="251"/>
                    <a:pt x="369" y="242"/>
                  </a:cubicBezTo>
                  <a:cubicBezTo>
                    <a:pt x="262" y="178"/>
                    <a:pt x="262" y="178"/>
                    <a:pt x="262" y="178"/>
                  </a:cubicBezTo>
                  <a:cubicBezTo>
                    <a:pt x="356" y="95"/>
                    <a:pt x="356" y="95"/>
                    <a:pt x="356" y="95"/>
                  </a:cubicBezTo>
                  <a:cubicBezTo>
                    <a:pt x="370" y="83"/>
                    <a:pt x="371" y="62"/>
                    <a:pt x="359" y="4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p:ph type="title"/>
          </p:nvPr>
        </p:nvSpPr>
        <p:spPr>
          <a:xfrm>
            <a:off x="831850" y="1709738"/>
            <a:ext cx="8742456" cy="2852737"/>
          </a:xfrm>
        </p:spPr>
        <p:txBody>
          <a:bodyPr anchor="b"/>
          <a:lstStyle>
            <a:lvl1pPr>
              <a:defRPr sz="4400">
                <a:solidFill>
                  <a:schemeClr val="bg1"/>
                </a:solidFill>
              </a:defRPr>
            </a:lvl1pPr>
          </a:lstStyle>
          <a:p>
            <a:r>
              <a:rPr lang="en-US"/>
              <a:t>Click to edit Master title style</a:t>
            </a:r>
            <a:endParaRPr lang="en-GB"/>
          </a:p>
        </p:txBody>
      </p:sp>
      <p:sp>
        <p:nvSpPr>
          <p:cNvPr id="3" name="Text Placeholder 2"/>
          <p:cNvSpPr>
            <a:spLocks noGrp="1"/>
          </p:cNvSpPr>
          <p:nvPr>
            <p:ph type="body" idx="1"/>
          </p:nvPr>
        </p:nvSpPr>
        <p:spPr>
          <a:xfrm>
            <a:off x="831850" y="4589463"/>
            <a:ext cx="8437656"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lvl1pPr>
              <a:defRPr>
                <a:solidFill>
                  <a:srgbClr val="221E5B"/>
                </a:solidFill>
              </a:defRPr>
            </a:lvl1pPr>
          </a:lstStyle>
          <a:p>
            <a:r>
              <a:rPr lang="en-GB"/>
              <a:t>A research-informed approach to inspecting the quality of education in schools in England  | SICI AGM | Bilbao, November 2023</a:t>
            </a:r>
          </a:p>
        </p:txBody>
      </p:sp>
      <p:sp>
        <p:nvSpPr>
          <p:cNvPr id="6" name="Slide Number Placeholder 5"/>
          <p:cNvSpPr>
            <a:spLocks noGrp="1"/>
          </p:cNvSpPr>
          <p:nvPr>
            <p:ph type="sldNum" sz="quarter" idx="12"/>
          </p:nvPr>
        </p:nvSpPr>
        <p:spPr/>
        <p:txBody>
          <a:bodyPr/>
          <a:lstStyle/>
          <a:p>
            <a:r>
              <a:rPr lang="en-GB"/>
              <a:t>Slide </a:t>
            </a:r>
            <a:fld id="{5F4C8201-D8A8-417D-8A18-42E93E6C5D44}" type="slidenum">
              <a:rPr lang="en-GB" b="1" smtClean="0"/>
              <a:pPr/>
              <a:t>‹#›</a:t>
            </a:fld>
            <a:endParaRPr lang="en-GB" b="1"/>
          </a:p>
        </p:txBody>
      </p:sp>
      <p:sp>
        <p:nvSpPr>
          <p:cNvPr id="57" name="Date Placeholder 3"/>
          <p:cNvSpPr>
            <a:spLocks noGrp="1"/>
          </p:cNvSpPr>
          <p:nvPr>
            <p:ph type="dt" sz="half" idx="2"/>
          </p:nvPr>
        </p:nvSpPr>
        <p:spPr>
          <a:xfrm>
            <a:off x="8271434" y="6434038"/>
            <a:ext cx="1945715" cy="365125"/>
          </a:xfrm>
          <a:prstGeom prst="rect">
            <a:avLst/>
          </a:prstGeom>
        </p:spPr>
        <p:txBody>
          <a:bodyPr anchor="ctr"/>
          <a:lstStyle>
            <a:lvl1pPr algn="r">
              <a:defRPr sz="1200">
                <a:solidFill>
                  <a:srgbClr val="221E5B"/>
                </a:solidFill>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Tree>
    <p:extLst>
      <p:ext uri="{BB962C8B-B14F-4D97-AF65-F5344CB8AC3E}">
        <p14:creationId xmlns:p14="http://schemas.microsoft.com/office/powerpoint/2010/main" val="35115256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p:txBody>
          <a:bodyPr/>
          <a:lstStyle/>
          <a:p>
            <a:r>
              <a:rPr lang="en-GB"/>
              <a:t>A research-informed approach to inspecting the quality of education in schools in England  | SICI AGM | Bilbao, November 2023</a:t>
            </a:r>
          </a:p>
        </p:txBody>
      </p:sp>
      <p:sp>
        <p:nvSpPr>
          <p:cNvPr id="7" name="Slide Number Placeholder 6"/>
          <p:cNvSpPr>
            <a:spLocks noGrp="1"/>
          </p:cNvSpPr>
          <p:nvPr>
            <p:ph type="sldNum" sz="quarter" idx="12"/>
          </p:nvPr>
        </p:nvSpPr>
        <p:spPr/>
        <p:txBody>
          <a:bodyPr/>
          <a:lstStyle/>
          <a:p>
            <a:r>
              <a:rPr lang="en-GB">
                <a:solidFill>
                  <a:schemeClr val="bg1"/>
                </a:solidFill>
              </a:rPr>
              <a:t>Slide</a:t>
            </a:r>
            <a:r>
              <a:rPr lang="en-GB"/>
              <a:t> </a:t>
            </a:r>
            <a:fld id="{5F4C8201-D8A8-417D-8A18-42E93E6C5D44}" type="slidenum">
              <a:rPr lang="en-GB" b="1" smtClean="0"/>
              <a:pPr/>
              <a:t>‹#›</a:t>
            </a:fld>
            <a:endParaRPr lang="en-GB" b="1"/>
          </a:p>
        </p:txBody>
      </p:sp>
      <p:sp>
        <p:nvSpPr>
          <p:cNvPr id="8" name="Date Placeholder 3"/>
          <p:cNvSpPr>
            <a:spLocks noGrp="1"/>
          </p:cNvSpPr>
          <p:nvPr>
            <p:ph type="dt" sz="half" idx="13"/>
          </p:nvPr>
        </p:nvSpPr>
        <p:spPr>
          <a:xfrm>
            <a:off x="8271434" y="6434038"/>
            <a:ext cx="1945715" cy="365125"/>
          </a:xfrm>
          <a:prstGeom prst="rect">
            <a:avLst/>
          </a:prstGeom>
        </p:spPr>
        <p:txBody>
          <a:bodyPr anchor="ctr"/>
          <a:lstStyle>
            <a:lvl1pPr algn="r">
              <a:defRPr sz="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Tree>
    <p:extLst>
      <p:ext uri="{BB962C8B-B14F-4D97-AF65-F5344CB8AC3E}">
        <p14:creationId xmlns:p14="http://schemas.microsoft.com/office/powerpoint/2010/main" val="34249688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p:cNvSpPr>
            <a:spLocks noGrp="1"/>
          </p:cNvSpPr>
          <p:nvPr>
            <p:ph type="ftr" sz="quarter" idx="11"/>
          </p:nvPr>
        </p:nvSpPr>
        <p:spPr/>
        <p:txBody>
          <a:bodyPr/>
          <a:lstStyle/>
          <a:p>
            <a:r>
              <a:rPr lang="en-GB"/>
              <a:t>A research-informed approach to inspecting the quality of education in schools in England  | SICI AGM | Bilbao, November 2023</a:t>
            </a:r>
          </a:p>
        </p:txBody>
      </p:sp>
      <p:sp>
        <p:nvSpPr>
          <p:cNvPr id="9" name="Slide Number Placeholder 8"/>
          <p:cNvSpPr>
            <a:spLocks noGrp="1"/>
          </p:cNvSpPr>
          <p:nvPr>
            <p:ph type="sldNum" sz="quarter" idx="12"/>
          </p:nvPr>
        </p:nvSpPr>
        <p:spPr/>
        <p:txBody>
          <a:bodyPr/>
          <a:lstStyle/>
          <a:p>
            <a:fld id="{5F4C8201-D8A8-417D-8A18-42E93E6C5D44}" type="slidenum">
              <a:rPr lang="en-GB" smtClean="0"/>
              <a:t>‹#›</a:t>
            </a:fld>
            <a:endParaRPr lang="en-GB"/>
          </a:p>
        </p:txBody>
      </p:sp>
      <p:sp>
        <p:nvSpPr>
          <p:cNvPr id="10" name="Date Placeholder 3"/>
          <p:cNvSpPr>
            <a:spLocks noGrp="1"/>
          </p:cNvSpPr>
          <p:nvPr>
            <p:ph type="dt" sz="half" idx="13"/>
          </p:nvPr>
        </p:nvSpPr>
        <p:spPr>
          <a:xfrm>
            <a:off x="8271434" y="6434038"/>
            <a:ext cx="1945715" cy="365125"/>
          </a:xfrm>
          <a:prstGeom prst="rect">
            <a:avLst/>
          </a:prstGeom>
        </p:spPr>
        <p:txBody>
          <a:bodyPr anchor="ctr"/>
          <a:lstStyle>
            <a:lvl1pPr algn="r">
              <a:defRPr sz="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Tree>
    <p:extLst>
      <p:ext uri="{BB962C8B-B14F-4D97-AF65-F5344CB8AC3E}">
        <p14:creationId xmlns:p14="http://schemas.microsoft.com/office/powerpoint/2010/main" val="30698500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Footer Placeholder 3"/>
          <p:cNvSpPr>
            <a:spLocks noGrp="1"/>
          </p:cNvSpPr>
          <p:nvPr>
            <p:ph type="ftr" sz="quarter" idx="11"/>
          </p:nvPr>
        </p:nvSpPr>
        <p:spPr/>
        <p:txBody>
          <a:bodyPr/>
          <a:lstStyle/>
          <a:p>
            <a:r>
              <a:rPr lang="en-GB"/>
              <a:t>A research-informed approach to inspecting the quality of education in schools in England  | SICI AGM | Bilbao, November 2023</a:t>
            </a:r>
          </a:p>
        </p:txBody>
      </p:sp>
      <p:sp>
        <p:nvSpPr>
          <p:cNvPr id="5" name="Slide Number Placeholder 4"/>
          <p:cNvSpPr>
            <a:spLocks noGrp="1"/>
          </p:cNvSpPr>
          <p:nvPr>
            <p:ph type="sldNum" sz="quarter" idx="12"/>
          </p:nvPr>
        </p:nvSpPr>
        <p:spPr/>
        <p:txBody>
          <a:bodyPr/>
          <a:lstStyle/>
          <a:p>
            <a:fld id="{5F4C8201-D8A8-417D-8A18-42E93E6C5D44}" type="slidenum">
              <a:rPr lang="en-GB" smtClean="0"/>
              <a:t>‹#›</a:t>
            </a:fld>
            <a:endParaRPr lang="en-GB"/>
          </a:p>
        </p:txBody>
      </p:sp>
      <p:sp>
        <p:nvSpPr>
          <p:cNvPr id="6" name="Date Placeholder 3"/>
          <p:cNvSpPr>
            <a:spLocks noGrp="1"/>
          </p:cNvSpPr>
          <p:nvPr>
            <p:ph type="dt" sz="half" idx="2"/>
          </p:nvPr>
        </p:nvSpPr>
        <p:spPr>
          <a:xfrm>
            <a:off x="8271434" y="6434038"/>
            <a:ext cx="1945715" cy="365125"/>
          </a:xfrm>
          <a:prstGeom prst="rect">
            <a:avLst/>
          </a:prstGeom>
        </p:spPr>
        <p:txBody>
          <a:bodyPr anchor="ctr"/>
          <a:lstStyle>
            <a:lvl1pPr algn="r">
              <a:defRPr sz="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Tree>
    <p:extLst>
      <p:ext uri="{BB962C8B-B14F-4D97-AF65-F5344CB8AC3E}">
        <p14:creationId xmlns:p14="http://schemas.microsoft.com/office/powerpoint/2010/main" val="7651900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a:t>A research-informed approach to inspecting the quality of education in schools in England  | SICI AGM | Bilbao, November 2023</a:t>
            </a:r>
          </a:p>
        </p:txBody>
      </p:sp>
      <p:sp>
        <p:nvSpPr>
          <p:cNvPr id="4" name="Slide Number Placeholder 3"/>
          <p:cNvSpPr>
            <a:spLocks noGrp="1"/>
          </p:cNvSpPr>
          <p:nvPr>
            <p:ph type="sldNum" sz="quarter" idx="12"/>
          </p:nvPr>
        </p:nvSpPr>
        <p:spPr/>
        <p:txBody>
          <a:bodyPr/>
          <a:lstStyle/>
          <a:p>
            <a:fld id="{5F4C8201-D8A8-417D-8A18-42E93E6C5D44}" type="slidenum">
              <a:rPr lang="en-GB" smtClean="0"/>
              <a:t>‹#›</a:t>
            </a:fld>
            <a:endParaRPr lang="en-GB"/>
          </a:p>
        </p:txBody>
      </p:sp>
      <p:sp>
        <p:nvSpPr>
          <p:cNvPr id="5" name="Date Placeholder 3"/>
          <p:cNvSpPr>
            <a:spLocks noGrp="1"/>
          </p:cNvSpPr>
          <p:nvPr>
            <p:ph type="dt" sz="half" idx="2"/>
          </p:nvPr>
        </p:nvSpPr>
        <p:spPr>
          <a:xfrm>
            <a:off x="8271434" y="6434038"/>
            <a:ext cx="1945715" cy="365125"/>
          </a:xfrm>
          <a:prstGeom prst="rect">
            <a:avLst/>
          </a:prstGeom>
        </p:spPr>
        <p:txBody>
          <a:bodyPr anchor="ctr"/>
          <a:lstStyle>
            <a:lvl1pPr algn="r">
              <a:defRPr sz="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Tree>
    <p:extLst>
      <p:ext uri="{BB962C8B-B14F-4D97-AF65-F5344CB8AC3E}">
        <p14:creationId xmlns:p14="http://schemas.microsoft.com/office/powerpoint/2010/main" val="23270572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1467853"/>
            <a:ext cx="6172200" cy="43931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GB"/>
              <a:t>A research-informed approach to inspecting the quality of education in schools in England  | SICI AGM | Bilbao, November 2023</a:t>
            </a:r>
          </a:p>
        </p:txBody>
      </p:sp>
      <p:sp>
        <p:nvSpPr>
          <p:cNvPr id="7" name="Slide Number Placeholder 6"/>
          <p:cNvSpPr>
            <a:spLocks noGrp="1"/>
          </p:cNvSpPr>
          <p:nvPr>
            <p:ph type="sldNum" sz="quarter" idx="12"/>
          </p:nvPr>
        </p:nvSpPr>
        <p:spPr/>
        <p:txBody>
          <a:bodyPr/>
          <a:lstStyle/>
          <a:p>
            <a:r>
              <a:rPr lang="en-GB">
                <a:solidFill>
                  <a:schemeClr val="bg1"/>
                </a:solidFill>
              </a:rPr>
              <a:t>Slide</a:t>
            </a:r>
            <a:r>
              <a:rPr lang="en-GB"/>
              <a:t> </a:t>
            </a:r>
            <a:fld id="{5F4C8201-D8A8-417D-8A18-42E93E6C5D44}" type="slidenum">
              <a:rPr lang="en-GB" b="1" smtClean="0"/>
              <a:pPr/>
              <a:t>‹#›</a:t>
            </a:fld>
            <a:endParaRPr lang="en-GB" b="1"/>
          </a:p>
        </p:txBody>
      </p:sp>
      <p:sp>
        <p:nvSpPr>
          <p:cNvPr id="8" name="Date Placeholder 3"/>
          <p:cNvSpPr>
            <a:spLocks noGrp="1"/>
          </p:cNvSpPr>
          <p:nvPr>
            <p:ph type="dt" sz="half" idx="13"/>
          </p:nvPr>
        </p:nvSpPr>
        <p:spPr>
          <a:xfrm>
            <a:off x="8271434" y="6434038"/>
            <a:ext cx="1945715" cy="365125"/>
          </a:xfrm>
          <a:prstGeom prst="rect">
            <a:avLst/>
          </a:prstGeom>
        </p:spPr>
        <p:txBody>
          <a:bodyPr anchor="ctr"/>
          <a:lstStyle>
            <a:lvl1pPr algn="r">
              <a:defRPr sz="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Tree>
    <p:extLst>
      <p:ext uri="{BB962C8B-B14F-4D97-AF65-F5344CB8AC3E}">
        <p14:creationId xmlns:p14="http://schemas.microsoft.com/office/powerpoint/2010/main" val="31759871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1411705"/>
            <a:ext cx="6172200" cy="44493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GB"/>
              <a:t>A research-informed approach to inspecting the quality of education in schools in England  | SICI AGM | Bilbao, November 2023</a:t>
            </a:r>
          </a:p>
        </p:txBody>
      </p:sp>
      <p:sp>
        <p:nvSpPr>
          <p:cNvPr id="7" name="Slide Number Placeholder 6"/>
          <p:cNvSpPr>
            <a:spLocks noGrp="1"/>
          </p:cNvSpPr>
          <p:nvPr>
            <p:ph type="sldNum" sz="quarter" idx="12"/>
          </p:nvPr>
        </p:nvSpPr>
        <p:spPr/>
        <p:txBody>
          <a:bodyPr/>
          <a:lstStyle/>
          <a:p>
            <a:r>
              <a:rPr lang="en-GB">
                <a:solidFill>
                  <a:schemeClr val="bg1"/>
                </a:solidFill>
              </a:rPr>
              <a:t>Slide</a:t>
            </a:r>
            <a:r>
              <a:rPr lang="en-GB"/>
              <a:t> </a:t>
            </a:r>
            <a:fld id="{5F4C8201-D8A8-417D-8A18-42E93E6C5D44}" type="slidenum">
              <a:rPr lang="en-GB" b="1" smtClean="0"/>
              <a:pPr/>
              <a:t>‹#›</a:t>
            </a:fld>
            <a:endParaRPr lang="en-GB" b="1"/>
          </a:p>
        </p:txBody>
      </p:sp>
      <p:sp>
        <p:nvSpPr>
          <p:cNvPr id="8" name="Date Placeholder 3"/>
          <p:cNvSpPr>
            <a:spLocks noGrp="1"/>
          </p:cNvSpPr>
          <p:nvPr>
            <p:ph type="dt" sz="half" idx="13"/>
          </p:nvPr>
        </p:nvSpPr>
        <p:spPr>
          <a:xfrm>
            <a:off x="8271434" y="6434038"/>
            <a:ext cx="1945715" cy="365125"/>
          </a:xfrm>
          <a:prstGeom prst="rect">
            <a:avLst/>
          </a:prstGeom>
        </p:spPr>
        <p:txBody>
          <a:bodyPr anchor="ctr"/>
          <a:lstStyle>
            <a:lvl1pPr algn="r">
              <a:defRPr sz="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Tree>
    <p:extLst>
      <p:ext uri="{BB962C8B-B14F-4D97-AF65-F5344CB8AC3E}">
        <p14:creationId xmlns:p14="http://schemas.microsoft.com/office/powerpoint/2010/main" val="15345561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lvl1pPr marL="228600" indent="-228600">
              <a:buFont typeface="Wingdings" panose="05000000000000000000" pitchFamily="2" charset="2"/>
              <a:buChar char="§"/>
              <a:defRPr sz="3200"/>
            </a:lvl1pPr>
            <a:lvl2pPr marL="685800" indent="-228600">
              <a:buFont typeface="Wingdings" panose="05000000000000000000" pitchFamily="2" charset="2"/>
              <a:buChar char="§"/>
              <a:defRPr sz="2800"/>
            </a:lvl2pPr>
            <a:lvl3pPr marL="1143000" indent="-228600">
              <a:buFont typeface="Wingdings" panose="05000000000000000000" pitchFamily="2" charset="2"/>
              <a:buChar char="§"/>
              <a:defRPr sz="2400"/>
            </a:lvl3pPr>
            <a:lvl4pPr marL="1600200" indent="-228600">
              <a:buFont typeface="Wingdings" panose="05000000000000000000" pitchFamily="2" charset="2"/>
              <a:buChar char="§"/>
              <a:defRPr sz="2000"/>
            </a:lvl4pPr>
            <a:lvl5pPr marL="2057400" indent="-228600">
              <a:buFont typeface="Wingdings" panose="05000000000000000000" pitchFamily="2" charset="2"/>
              <a:buChar cha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p:txBody>
          <a:bodyPr/>
          <a:lstStyle/>
          <a:p>
            <a:r>
              <a:rPr lang="en-GB"/>
              <a:t>A research-informed approach to inspecting the quality of education in schools in England  | SICI AGM | Bilbao, November 2023</a:t>
            </a:r>
          </a:p>
        </p:txBody>
      </p:sp>
      <p:sp>
        <p:nvSpPr>
          <p:cNvPr id="6" name="Slide Number Placeholder 5"/>
          <p:cNvSpPr>
            <a:spLocks noGrp="1"/>
          </p:cNvSpPr>
          <p:nvPr>
            <p:ph type="sldNum" sz="quarter" idx="12"/>
          </p:nvPr>
        </p:nvSpPr>
        <p:spPr/>
        <p:txBody>
          <a:bodyPr/>
          <a:lstStyle/>
          <a:p>
            <a:r>
              <a:rPr lang="en-GB">
                <a:solidFill>
                  <a:schemeClr val="bg1"/>
                </a:solidFill>
              </a:rPr>
              <a:t>Slide</a:t>
            </a:r>
            <a:r>
              <a:rPr lang="en-GB"/>
              <a:t> </a:t>
            </a:r>
            <a:fld id="{5F4C8201-D8A8-417D-8A18-42E93E6C5D44}" type="slidenum">
              <a:rPr lang="en-GB" b="1" smtClean="0"/>
              <a:pPr/>
              <a:t>‹#›</a:t>
            </a:fld>
            <a:endParaRPr lang="en-GB" b="1"/>
          </a:p>
        </p:txBody>
      </p:sp>
      <p:sp>
        <p:nvSpPr>
          <p:cNvPr id="7" name="Date Placeholder 3"/>
          <p:cNvSpPr>
            <a:spLocks noGrp="1"/>
          </p:cNvSpPr>
          <p:nvPr>
            <p:ph type="dt" sz="half" idx="2"/>
          </p:nvPr>
        </p:nvSpPr>
        <p:spPr>
          <a:xfrm>
            <a:off x="8271434" y="6434038"/>
            <a:ext cx="1945715" cy="365125"/>
          </a:xfrm>
          <a:prstGeom prst="rect">
            <a:avLst/>
          </a:prstGeom>
        </p:spPr>
        <p:txBody>
          <a:bodyPr anchor="ctr"/>
          <a:lstStyle>
            <a:lvl1pPr algn="r">
              <a:defRPr sz="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Tree>
    <p:extLst>
      <p:ext uri="{BB962C8B-B14F-4D97-AF65-F5344CB8AC3E}">
        <p14:creationId xmlns:p14="http://schemas.microsoft.com/office/powerpoint/2010/main" val="38838994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1213971" cy="5811838"/>
          </a:xfrm>
        </p:spPr>
        <p:txBody>
          <a:bodyPr vert="eaVert">
            <a:normAutofit/>
          </a:bodyPr>
          <a:lstStyle>
            <a:lvl1pPr>
              <a:defRPr sz="3200"/>
            </a:lvl1pPr>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p:txBody>
          <a:bodyPr/>
          <a:lstStyle/>
          <a:p>
            <a:r>
              <a:rPr lang="en-GB"/>
              <a:t>A research-informed approach to inspecting the quality of education in schools in England  | SICI AGM | Bilbao, November 2023</a:t>
            </a:r>
          </a:p>
        </p:txBody>
      </p:sp>
      <p:sp>
        <p:nvSpPr>
          <p:cNvPr id="6" name="Slide Number Placeholder 5"/>
          <p:cNvSpPr>
            <a:spLocks noGrp="1"/>
          </p:cNvSpPr>
          <p:nvPr>
            <p:ph type="sldNum" sz="quarter" idx="12"/>
          </p:nvPr>
        </p:nvSpPr>
        <p:spPr>
          <a:xfrm>
            <a:off x="10285506" y="6434038"/>
            <a:ext cx="1068294" cy="365125"/>
          </a:xfrm>
        </p:spPr>
        <p:txBody>
          <a:bodyPr/>
          <a:lstStyle/>
          <a:p>
            <a:r>
              <a:rPr lang="en-GB">
                <a:solidFill>
                  <a:schemeClr val="bg1"/>
                </a:solidFill>
              </a:rPr>
              <a:t>Slide</a:t>
            </a:r>
            <a:r>
              <a:rPr lang="en-GB"/>
              <a:t> </a:t>
            </a:r>
            <a:fld id="{5F4C8201-D8A8-417D-8A18-42E93E6C5D44}" type="slidenum">
              <a:rPr lang="en-GB" b="1" smtClean="0"/>
              <a:pPr/>
              <a:t>‹#›</a:t>
            </a:fld>
            <a:endParaRPr lang="en-GB" b="1"/>
          </a:p>
        </p:txBody>
      </p:sp>
      <p:sp>
        <p:nvSpPr>
          <p:cNvPr id="7" name="Date Placeholder 3"/>
          <p:cNvSpPr>
            <a:spLocks noGrp="1"/>
          </p:cNvSpPr>
          <p:nvPr>
            <p:ph type="dt" sz="half" idx="2"/>
          </p:nvPr>
        </p:nvSpPr>
        <p:spPr>
          <a:xfrm>
            <a:off x="8271434" y="6434038"/>
            <a:ext cx="1945715" cy="365125"/>
          </a:xfrm>
          <a:prstGeom prst="rect">
            <a:avLst/>
          </a:prstGeom>
        </p:spPr>
        <p:txBody>
          <a:bodyPr anchor="ctr"/>
          <a:lstStyle>
            <a:lvl1pPr algn="r">
              <a:defRPr sz="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Tree>
    <p:extLst>
      <p:ext uri="{BB962C8B-B14F-4D97-AF65-F5344CB8AC3E}">
        <p14:creationId xmlns:p14="http://schemas.microsoft.com/office/powerpoint/2010/main" val="40788856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ection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B8419EBF-57EB-4D7E-A464-BC96DB7AB793}"/>
              </a:ext>
            </a:extLst>
          </p:cNvPr>
          <p:cNvSpPr/>
          <p:nvPr userDrawn="1"/>
        </p:nvSpPr>
        <p:spPr>
          <a:xfrm flipH="1" flipV="1">
            <a:off x="2327227" y="1"/>
            <a:ext cx="9864773" cy="6857999"/>
          </a:xfrm>
          <a:custGeom>
            <a:avLst/>
            <a:gdLst>
              <a:gd name="connsiteX0" fmla="*/ 0 w 11353802"/>
              <a:gd name="connsiteY0" fmla="*/ 0 h 6857999"/>
              <a:gd name="connsiteX1" fmla="*/ 8821374 w 11353802"/>
              <a:gd name="connsiteY1" fmla="*/ 0 h 6857999"/>
              <a:gd name="connsiteX2" fmla="*/ 9044349 w 11353802"/>
              <a:gd name="connsiteY2" fmla="*/ 212587 h 6857999"/>
              <a:gd name="connsiteX3" fmla="*/ 11353802 w 11353802"/>
              <a:gd name="connsiteY3" fmla="*/ 5788102 h 6857999"/>
              <a:gd name="connsiteX4" fmla="*/ 11313093 w 11353802"/>
              <a:gd name="connsiteY4" fmla="*/ 6594294 h 6857999"/>
              <a:gd name="connsiteX5" fmla="*/ 11279584 w 11353802"/>
              <a:gd name="connsiteY5" fmla="*/ 6857999 h 6857999"/>
              <a:gd name="connsiteX6" fmla="*/ 0 w 11353802"/>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53802" h="6857999">
                <a:moveTo>
                  <a:pt x="0" y="0"/>
                </a:moveTo>
                <a:lnTo>
                  <a:pt x="8821374" y="0"/>
                </a:lnTo>
                <a:lnTo>
                  <a:pt x="9044349" y="212587"/>
                </a:lnTo>
                <a:cubicBezTo>
                  <a:pt x="10471247" y="1639485"/>
                  <a:pt x="11353802" y="3610727"/>
                  <a:pt x="11353802" y="5788102"/>
                </a:cubicBezTo>
                <a:cubicBezTo>
                  <a:pt x="11353802" y="6060273"/>
                  <a:pt x="11340012" y="6329224"/>
                  <a:pt x="11313093" y="6594294"/>
                </a:cubicBezTo>
                <a:lnTo>
                  <a:pt x="11279584" y="6857999"/>
                </a:lnTo>
                <a:lnTo>
                  <a:pt x="0" y="6857999"/>
                </a:lnTo>
                <a:close/>
              </a:path>
            </a:pathLst>
          </a:custGeom>
          <a:gradFill>
            <a:gsLst>
              <a:gs pos="100000">
                <a:srgbClr val="1B1F39"/>
              </a:gs>
              <a:gs pos="0">
                <a:srgbClr val="2092B6"/>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Oval 2">
            <a:extLst>
              <a:ext uri="{FF2B5EF4-FFF2-40B4-BE49-F238E27FC236}">
                <a16:creationId xmlns:a16="http://schemas.microsoft.com/office/drawing/2014/main" id="{D9319F92-C1B7-4CB7-912F-3CA08B0013C4}"/>
              </a:ext>
            </a:extLst>
          </p:cNvPr>
          <p:cNvSpPr/>
          <p:nvPr userDrawn="1"/>
        </p:nvSpPr>
        <p:spPr>
          <a:xfrm>
            <a:off x="1746685" y="2666235"/>
            <a:ext cx="1525522" cy="1525522"/>
          </a:xfrm>
          <a:prstGeom prst="ellipse">
            <a:avLst/>
          </a:prstGeom>
          <a:solidFill>
            <a:schemeClr val="bg1"/>
          </a:solidFill>
          <a:ln>
            <a:noFill/>
          </a:ln>
          <a:effectLst>
            <a:outerShdw blurRad="571500" dist="469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logo&#10;&#10;Description automatically generated">
            <a:extLst>
              <a:ext uri="{FF2B5EF4-FFF2-40B4-BE49-F238E27FC236}">
                <a16:creationId xmlns:a16="http://schemas.microsoft.com/office/drawing/2014/main" id="{42885781-4F6A-45DE-80C7-AA44E154A5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08138" y="3127790"/>
            <a:ext cx="1002615" cy="505318"/>
          </a:xfrm>
          <a:prstGeom prst="rect">
            <a:avLst/>
          </a:prstGeom>
        </p:spPr>
      </p:pic>
      <p:sp>
        <p:nvSpPr>
          <p:cNvPr id="6" name="Text Placeholder 5">
            <a:extLst>
              <a:ext uri="{FF2B5EF4-FFF2-40B4-BE49-F238E27FC236}">
                <a16:creationId xmlns:a16="http://schemas.microsoft.com/office/drawing/2014/main" id="{1205B546-C408-418E-864A-5BEAF27FA839}"/>
              </a:ext>
            </a:extLst>
          </p:cNvPr>
          <p:cNvSpPr>
            <a:spLocks noGrp="1"/>
          </p:cNvSpPr>
          <p:nvPr>
            <p:ph type="body" sz="quarter" idx="10" hasCustomPrompt="1"/>
          </p:nvPr>
        </p:nvSpPr>
        <p:spPr>
          <a:xfrm>
            <a:off x="3852749" y="2971796"/>
            <a:ext cx="7889631" cy="914400"/>
          </a:xfrm>
          <a:prstGeom prst="rect">
            <a:avLst/>
          </a:prstGeom>
        </p:spPr>
        <p:txBody>
          <a:bodyPr anchor="ctr"/>
          <a:lstStyle>
            <a:lvl1pPr marL="0" indent="0">
              <a:buNone/>
              <a:defRPr sz="4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 section heading</a:t>
            </a:r>
            <a:endParaRPr lang="en-GB"/>
          </a:p>
        </p:txBody>
      </p:sp>
    </p:spTree>
    <p:extLst>
      <p:ext uri="{BB962C8B-B14F-4D97-AF65-F5344CB8AC3E}">
        <p14:creationId xmlns:p14="http://schemas.microsoft.com/office/powerpoint/2010/main" val="692062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B8419EBF-57EB-4D7E-A464-BC96DB7AB793}"/>
              </a:ext>
            </a:extLst>
          </p:cNvPr>
          <p:cNvSpPr/>
          <p:nvPr userDrawn="1"/>
        </p:nvSpPr>
        <p:spPr>
          <a:xfrm flipH="1" flipV="1">
            <a:off x="2327227" y="1"/>
            <a:ext cx="9864773" cy="6857999"/>
          </a:xfrm>
          <a:custGeom>
            <a:avLst/>
            <a:gdLst>
              <a:gd name="connsiteX0" fmla="*/ 0 w 11353802"/>
              <a:gd name="connsiteY0" fmla="*/ 0 h 6857999"/>
              <a:gd name="connsiteX1" fmla="*/ 8821374 w 11353802"/>
              <a:gd name="connsiteY1" fmla="*/ 0 h 6857999"/>
              <a:gd name="connsiteX2" fmla="*/ 9044349 w 11353802"/>
              <a:gd name="connsiteY2" fmla="*/ 212587 h 6857999"/>
              <a:gd name="connsiteX3" fmla="*/ 11353802 w 11353802"/>
              <a:gd name="connsiteY3" fmla="*/ 5788102 h 6857999"/>
              <a:gd name="connsiteX4" fmla="*/ 11313093 w 11353802"/>
              <a:gd name="connsiteY4" fmla="*/ 6594294 h 6857999"/>
              <a:gd name="connsiteX5" fmla="*/ 11279584 w 11353802"/>
              <a:gd name="connsiteY5" fmla="*/ 6857999 h 6857999"/>
              <a:gd name="connsiteX6" fmla="*/ 0 w 11353802"/>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53802" h="6857999">
                <a:moveTo>
                  <a:pt x="0" y="0"/>
                </a:moveTo>
                <a:lnTo>
                  <a:pt x="8821374" y="0"/>
                </a:lnTo>
                <a:lnTo>
                  <a:pt x="9044349" y="212587"/>
                </a:lnTo>
                <a:cubicBezTo>
                  <a:pt x="10471247" y="1639485"/>
                  <a:pt x="11353802" y="3610727"/>
                  <a:pt x="11353802" y="5788102"/>
                </a:cubicBezTo>
                <a:cubicBezTo>
                  <a:pt x="11353802" y="6060273"/>
                  <a:pt x="11340012" y="6329224"/>
                  <a:pt x="11313093" y="6594294"/>
                </a:cubicBezTo>
                <a:lnTo>
                  <a:pt x="11279584" y="6857999"/>
                </a:lnTo>
                <a:lnTo>
                  <a:pt x="0" y="6857999"/>
                </a:lnTo>
                <a:close/>
              </a:path>
            </a:pathLst>
          </a:custGeom>
          <a:gradFill>
            <a:gsLst>
              <a:gs pos="100000">
                <a:srgbClr val="1B1F39"/>
              </a:gs>
              <a:gs pos="0">
                <a:srgbClr val="2092B6"/>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Oval 2">
            <a:extLst>
              <a:ext uri="{FF2B5EF4-FFF2-40B4-BE49-F238E27FC236}">
                <a16:creationId xmlns:a16="http://schemas.microsoft.com/office/drawing/2014/main" id="{D9319F92-C1B7-4CB7-912F-3CA08B0013C4}"/>
              </a:ext>
            </a:extLst>
          </p:cNvPr>
          <p:cNvSpPr/>
          <p:nvPr userDrawn="1"/>
        </p:nvSpPr>
        <p:spPr>
          <a:xfrm>
            <a:off x="1746685" y="2666235"/>
            <a:ext cx="1525522" cy="1525522"/>
          </a:xfrm>
          <a:prstGeom prst="ellipse">
            <a:avLst/>
          </a:prstGeom>
          <a:solidFill>
            <a:schemeClr val="bg1"/>
          </a:solidFill>
          <a:ln>
            <a:noFill/>
          </a:ln>
          <a:effectLst>
            <a:outerShdw blurRad="571500" dist="469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logo&#10;&#10;Description automatically generated">
            <a:extLst>
              <a:ext uri="{FF2B5EF4-FFF2-40B4-BE49-F238E27FC236}">
                <a16:creationId xmlns:a16="http://schemas.microsoft.com/office/drawing/2014/main" id="{42885781-4F6A-45DE-80C7-AA44E154A5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08138" y="3127790"/>
            <a:ext cx="1002615" cy="505318"/>
          </a:xfrm>
          <a:prstGeom prst="rect">
            <a:avLst/>
          </a:prstGeom>
        </p:spPr>
      </p:pic>
      <p:sp>
        <p:nvSpPr>
          <p:cNvPr id="6" name="Text Placeholder 5">
            <a:extLst>
              <a:ext uri="{FF2B5EF4-FFF2-40B4-BE49-F238E27FC236}">
                <a16:creationId xmlns:a16="http://schemas.microsoft.com/office/drawing/2014/main" id="{1205B546-C408-418E-864A-5BEAF27FA839}"/>
              </a:ext>
            </a:extLst>
          </p:cNvPr>
          <p:cNvSpPr>
            <a:spLocks noGrp="1"/>
          </p:cNvSpPr>
          <p:nvPr>
            <p:ph type="body" sz="quarter" idx="10" hasCustomPrompt="1"/>
          </p:nvPr>
        </p:nvSpPr>
        <p:spPr>
          <a:xfrm>
            <a:off x="3852749" y="2971796"/>
            <a:ext cx="7889631" cy="914400"/>
          </a:xfrm>
          <a:prstGeom prst="rect">
            <a:avLst/>
          </a:prstGeom>
        </p:spPr>
        <p:txBody>
          <a:bodyPr anchor="ctr"/>
          <a:lstStyle>
            <a:lvl1pPr marL="0" indent="0">
              <a:buNone/>
              <a:defRPr sz="4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edit section heading</a:t>
            </a:r>
            <a:endParaRPr lang="en-GB"/>
          </a:p>
        </p:txBody>
      </p:sp>
    </p:spTree>
    <p:extLst>
      <p:ext uri="{BB962C8B-B14F-4D97-AF65-F5344CB8AC3E}">
        <p14:creationId xmlns:p14="http://schemas.microsoft.com/office/powerpoint/2010/main" val="14573566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bwMode="auto">
          <a:xfrm>
            <a:off x="0" y="0"/>
            <a:ext cx="12192000" cy="6858000"/>
          </a:xfrm>
          <a:prstGeom prst="rect">
            <a:avLst/>
          </a:prstGeom>
          <a:solidFill>
            <a:srgbClr val="009ABC"/>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GB"/>
          </a:p>
        </p:txBody>
      </p:sp>
      <p:sp>
        <p:nvSpPr>
          <p:cNvPr id="110" name="Freeform 54"/>
          <p:cNvSpPr>
            <a:spLocks/>
          </p:cNvSpPr>
          <p:nvPr userDrawn="1"/>
        </p:nvSpPr>
        <p:spPr bwMode="auto">
          <a:xfrm>
            <a:off x="666001" y="6315812"/>
            <a:ext cx="10924476" cy="542188"/>
          </a:xfrm>
          <a:custGeom>
            <a:avLst/>
            <a:gdLst>
              <a:gd name="T0" fmla="*/ 3000 w 3000"/>
              <a:gd name="T1" fmla="*/ 146 h 146"/>
              <a:gd name="T2" fmla="*/ 3000 w 3000"/>
              <a:gd name="T3" fmla="*/ 49 h 146"/>
              <a:gd name="T4" fmla="*/ 2951 w 3000"/>
              <a:gd name="T5" fmla="*/ 0 h 146"/>
              <a:gd name="T6" fmla="*/ 48 w 3000"/>
              <a:gd name="T7" fmla="*/ 0 h 146"/>
              <a:gd name="T8" fmla="*/ 0 w 3000"/>
              <a:gd name="T9" fmla="*/ 49 h 146"/>
              <a:gd name="T10" fmla="*/ 0 w 3000"/>
              <a:gd name="T11" fmla="*/ 146 h 146"/>
              <a:gd name="T12" fmla="*/ 3000 w 3000"/>
              <a:gd name="T13" fmla="*/ 146 h 146"/>
            </a:gdLst>
            <a:ahLst/>
            <a:cxnLst>
              <a:cxn ang="0">
                <a:pos x="T0" y="T1"/>
              </a:cxn>
              <a:cxn ang="0">
                <a:pos x="T2" y="T3"/>
              </a:cxn>
              <a:cxn ang="0">
                <a:pos x="T4" y="T5"/>
              </a:cxn>
              <a:cxn ang="0">
                <a:pos x="T6" y="T7"/>
              </a:cxn>
              <a:cxn ang="0">
                <a:pos x="T8" y="T9"/>
              </a:cxn>
              <a:cxn ang="0">
                <a:pos x="T10" y="T11"/>
              </a:cxn>
              <a:cxn ang="0">
                <a:pos x="T12" y="T13"/>
              </a:cxn>
            </a:cxnLst>
            <a:rect l="0" t="0" r="r" b="b"/>
            <a:pathLst>
              <a:path w="3000" h="146">
                <a:moveTo>
                  <a:pt x="3000" y="146"/>
                </a:moveTo>
                <a:cubicBezTo>
                  <a:pt x="3000" y="49"/>
                  <a:pt x="3000" y="49"/>
                  <a:pt x="3000" y="49"/>
                </a:cubicBezTo>
                <a:cubicBezTo>
                  <a:pt x="3000" y="22"/>
                  <a:pt x="2978" y="0"/>
                  <a:pt x="2951" y="0"/>
                </a:cubicBezTo>
                <a:cubicBezTo>
                  <a:pt x="48" y="0"/>
                  <a:pt x="48" y="0"/>
                  <a:pt x="48" y="0"/>
                </a:cubicBezTo>
                <a:cubicBezTo>
                  <a:pt x="21" y="0"/>
                  <a:pt x="0" y="22"/>
                  <a:pt x="0" y="49"/>
                </a:cubicBezTo>
                <a:cubicBezTo>
                  <a:pt x="0" y="146"/>
                  <a:pt x="0" y="146"/>
                  <a:pt x="0" y="146"/>
                </a:cubicBezTo>
                <a:lnTo>
                  <a:pt x="3000" y="146"/>
                </a:lnTo>
                <a:close/>
              </a:path>
            </a:pathLst>
          </a:custGeom>
          <a:solidFill>
            <a:srgbClr val="FFFFFF">
              <a:alpha val="74902"/>
            </a:srgbClr>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Title 1"/>
          <p:cNvSpPr>
            <a:spLocks noGrp="1"/>
          </p:cNvSpPr>
          <p:nvPr>
            <p:ph type="ctrTitle"/>
          </p:nvPr>
        </p:nvSpPr>
        <p:spPr>
          <a:xfrm>
            <a:off x="1524000" y="1122363"/>
            <a:ext cx="9144000" cy="2216149"/>
          </a:xfrm>
        </p:spPr>
        <p:txBody>
          <a:bodyPr anchor="b">
            <a:normAutofit/>
          </a:bodyPr>
          <a:lstStyle>
            <a:lvl1pPr algn="l">
              <a:defRPr sz="4400" b="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1524000" y="3602038"/>
            <a:ext cx="7745128"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Footer Placeholder 4"/>
          <p:cNvSpPr>
            <a:spLocks noGrp="1"/>
          </p:cNvSpPr>
          <p:nvPr>
            <p:ph type="ftr" sz="quarter" idx="11"/>
          </p:nvPr>
        </p:nvSpPr>
        <p:spPr/>
        <p:txBody>
          <a:bodyPr/>
          <a:lstStyle>
            <a:lvl1pPr>
              <a:defRPr b="0">
                <a:solidFill>
                  <a:srgbClr val="221E5B"/>
                </a:solidFill>
              </a:defRPr>
            </a:lvl1pPr>
          </a:lstStyle>
          <a:p>
            <a:r>
              <a:rPr lang="en-GB"/>
              <a:t>A research-informed approach to inspecting the quality of education in schools in England  | SICI AGM | Bilbao, November 2023</a:t>
            </a:r>
          </a:p>
        </p:txBody>
      </p:sp>
      <p:sp>
        <p:nvSpPr>
          <p:cNvPr id="6" name="Slide Number Placeholder 5"/>
          <p:cNvSpPr>
            <a:spLocks noGrp="1"/>
          </p:cNvSpPr>
          <p:nvPr>
            <p:ph type="sldNum" sz="quarter" idx="12"/>
          </p:nvPr>
        </p:nvSpPr>
        <p:spPr/>
        <p:txBody>
          <a:bodyPr/>
          <a:lstStyle>
            <a:lvl1pPr>
              <a:defRPr b="1">
                <a:solidFill>
                  <a:srgbClr val="221E5B"/>
                </a:solidFill>
              </a:defRPr>
            </a:lvl1pPr>
          </a:lstStyle>
          <a:p>
            <a:r>
              <a:rPr lang="en-GB" b="0"/>
              <a:t>Slide </a:t>
            </a:r>
            <a:fld id="{5F4C8201-D8A8-417D-8A18-42E93E6C5D44}" type="slidenum">
              <a:rPr lang="en-GB" smtClean="0"/>
              <a:pPr/>
              <a:t>‹#›</a:t>
            </a:fld>
            <a:endParaRPr lang="en-GB"/>
          </a:p>
        </p:txBody>
      </p:sp>
      <p:sp>
        <p:nvSpPr>
          <p:cNvPr id="12" name="AutoShape 3"/>
          <p:cNvSpPr>
            <a:spLocks noChangeAspect="1" noChangeArrowheads="1" noTextEdit="1"/>
          </p:cNvSpPr>
          <p:nvPr userDrawn="1"/>
        </p:nvSpPr>
        <p:spPr bwMode="auto">
          <a:xfrm>
            <a:off x="-1722438" y="1263650"/>
            <a:ext cx="15081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04" name="Group 103"/>
          <p:cNvGrpSpPr/>
          <p:nvPr userDrawn="1"/>
        </p:nvGrpSpPr>
        <p:grpSpPr>
          <a:xfrm>
            <a:off x="9939338" y="366995"/>
            <a:ext cx="1414462" cy="1200150"/>
            <a:chOff x="-1995768" y="103889"/>
            <a:chExt cx="1414462" cy="1200150"/>
          </a:xfrm>
        </p:grpSpPr>
        <p:sp>
          <p:nvSpPr>
            <p:cNvPr id="62" name="Freeform 9"/>
            <p:cNvSpPr>
              <a:spLocks/>
            </p:cNvSpPr>
            <p:nvPr userDrawn="1"/>
          </p:nvSpPr>
          <p:spPr bwMode="auto">
            <a:xfrm>
              <a:off x="-836893" y="103889"/>
              <a:ext cx="61912" cy="90488"/>
            </a:xfrm>
            <a:custGeom>
              <a:avLst/>
              <a:gdLst>
                <a:gd name="T0" fmla="*/ 0 w 22"/>
                <a:gd name="T1" fmla="*/ 11 h 32"/>
                <a:gd name="T2" fmla="*/ 11 w 22"/>
                <a:gd name="T3" fmla="*/ 0 h 32"/>
                <a:gd name="T4" fmla="*/ 22 w 22"/>
                <a:gd name="T5" fmla="*/ 11 h 32"/>
                <a:gd name="T6" fmla="*/ 22 w 22"/>
                <a:gd name="T7" fmla="*/ 21 h 32"/>
                <a:gd name="T8" fmla="*/ 11 w 22"/>
                <a:gd name="T9" fmla="*/ 32 h 32"/>
                <a:gd name="T10" fmla="*/ 0 w 22"/>
                <a:gd name="T11" fmla="*/ 21 h 32"/>
                <a:gd name="T12" fmla="*/ 0 w 22"/>
                <a:gd name="T13" fmla="*/ 11 h 32"/>
              </a:gdLst>
              <a:ahLst/>
              <a:cxnLst>
                <a:cxn ang="0">
                  <a:pos x="T0" y="T1"/>
                </a:cxn>
                <a:cxn ang="0">
                  <a:pos x="T2" y="T3"/>
                </a:cxn>
                <a:cxn ang="0">
                  <a:pos x="T4" y="T5"/>
                </a:cxn>
                <a:cxn ang="0">
                  <a:pos x="T6" y="T7"/>
                </a:cxn>
                <a:cxn ang="0">
                  <a:pos x="T8" y="T9"/>
                </a:cxn>
                <a:cxn ang="0">
                  <a:pos x="T10" y="T11"/>
                </a:cxn>
                <a:cxn ang="0">
                  <a:pos x="T12" y="T13"/>
                </a:cxn>
              </a:cxnLst>
              <a:rect l="0" t="0" r="r" b="b"/>
              <a:pathLst>
                <a:path w="22" h="32">
                  <a:moveTo>
                    <a:pt x="0" y="11"/>
                  </a:moveTo>
                  <a:cubicBezTo>
                    <a:pt x="0" y="5"/>
                    <a:pt x="5" y="0"/>
                    <a:pt x="11" y="0"/>
                  </a:cubicBezTo>
                  <a:cubicBezTo>
                    <a:pt x="17" y="0"/>
                    <a:pt x="22" y="5"/>
                    <a:pt x="22" y="11"/>
                  </a:cubicBezTo>
                  <a:cubicBezTo>
                    <a:pt x="22" y="21"/>
                    <a:pt x="22" y="21"/>
                    <a:pt x="22" y="21"/>
                  </a:cubicBezTo>
                  <a:cubicBezTo>
                    <a:pt x="22" y="27"/>
                    <a:pt x="17" y="32"/>
                    <a:pt x="11" y="32"/>
                  </a:cubicBezTo>
                  <a:cubicBezTo>
                    <a:pt x="5" y="32"/>
                    <a:pt x="0" y="27"/>
                    <a:pt x="0" y="21"/>
                  </a:cubicBezTo>
                  <a:lnTo>
                    <a:pt x="0" y="1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10"/>
            <p:cNvSpPr>
              <a:spLocks/>
            </p:cNvSpPr>
            <p:nvPr userDrawn="1"/>
          </p:nvSpPr>
          <p:spPr bwMode="auto">
            <a:xfrm>
              <a:off x="-990881" y="197552"/>
              <a:ext cx="369887" cy="246063"/>
            </a:xfrm>
            <a:custGeom>
              <a:avLst/>
              <a:gdLst>
                <a:gd name="T0" fmla="*/ 130 w 132"/>
                <a:gd name="T1" fmla="*/ 9 h 88"/>
                <a:gd name="T2" fmla="*/ 116 w 132"/>
                <a:gd name="T3" fmla="*/ 2 h 88"/>
                <a:gd name="T4" fmla="*/ 66 w 132"/>
                <a:gd name="T5" fmla="*/ 18 h 88"/>
                <a:gd name="T6" fmla="*/ 16 w 132"/>
                <a:gd name="T7" fmla="*/ 2 h 88"/>
                <a:gd name="T8" fmla="*/ 2 w 132"/>
                <a:gd name="T9" fmla="*/ 9 h 88"/>
                <a:gd name="T10" fmla="*/ 9 w 132"/>
                <a:gd name="T11" fmla="*/ 23 h 88"/>
                <a:gd name="T12" fmla="*/ 48 w 132"/>
                <a:gd name="T13" fmla="*/ 36 h 88"/>
                <a:gd name="T14" fmla="*/ 24 w 132"/>
                <a:gd name="T15" fmla="*/ 69 h 88"/>
                <a:gd name="T16" fmla="*/ 26 w 132"/>
                <a:gd name="T17" fmla="*/ 84 h 88"/>
                <a:gd name="T18" fmla="*/ 42 w 132"/>
                <a:gd name="T19" fmla="*/ 82 h 88"/>
                <a:gd name="T20" fmla="*/ 66 w 132"/>
                <a:gd name="T21" fmla="*/ 48 h 88"/>
                <a:gd name="T22" fmla="*/ 90 w 132"/>
                <a:gd name="T23" fmla="*/ 82 h 88"/>
                <a:gd name="T24" fmla="*/ 105 w 132"/>
                <a:gd name="T25" fmla="*/ 84 h 88"/>
                <a:gd name="T26" fmla="*/ 108 w 132"/>
                <a:gd name="T27" fmla="*/ 69 h 88"/>
                <a:gd name="T28" fmla="*/ 84 w 132"/>
                <a:gd name="T29" fmla="*/ 36 h 88"/>
                <a:gd name="T30" fmla="*/ 123 w 132"/>
                <a:gd name="T31" fmla="*/ 23 h 88"/>
                <a:gd name="T32" fmla="*/ 130 w 132"/>
                <a:gd name="T33" fmla="*/ 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88">
                  <a:moveTo>
                    <a:pt x="130" y="9"/>
                  </a:moveTo>
                  <a:cubicBezTo>
                    <a:pt x="128" y="3"/>
                    <a:pt x="122" y="0"/>
                    <a:pt x="116" y="2"/>
                  </a:cubicBezTo>
                  <a:cubicBezTo>
                    <a:pt x="66" y="18"/>
                    <a:pt x="66" y="18"/>
                    <a:pt x="66" y="18"/>
                  </a:cubicBezTo>
                  <a:cubicBezTo>
                    <a:pt x="16" y="2"/>
                    <a:pt x="16" y="2"/>
                    <a:pt x="16" y="2"/>
                  </a:cubicBezTo>
                  <a:cubicBezTo>
                    <a:pt x="10" y="0"/>
                    <a:pt x="4" y="3"/>
                    <a:pt x="2" y="9"/>
                  </a:cubicBezTo>
                  <a:cubicBezTo>
                    <a:pt x="0" y="15"/>
                    <a:pt x="3" y="21"/>
                    <a:pt x="9" y="23"/>
                  </a:cubicBezTo>
                  <a:cubicBezTo>
                    <a:pt x="48" y="36"/>
                    <a:pt x="48" y="36"/>
                    <a:pt x="48" y="36"/>
                  </a:cubicBezTo>
                  <a:cubicBezTo>
                    <a:pt x="24" y="69"/>
                    <a:pt x="24" y="69"/>
                    <a:pt x="24" y="69"/>
                  </a:cubicBezTo>
                  <a:cubicBezTo>
                    <a:pt x="20" y="74"/>
                    <a:pt x="21" y="81"/>
                    <a:pt x="26" y="84"/>
                  </a:cubicBezTo>
                  <a:cubicBezTo>
                    <a:pt x="31" y="88"/>
                    <a:pt x="38" y="87"/>
                    <a:pt x="42" y="82"/>
                  </a:cubicBezTo>
                  <a:cubicBezTo>
                    <a:pt x="66" y="48"/>
                    <a:pt x="66" y="48"/>
                    <a:pt x="66" y="48"/>
                  </a:cubicBezTo>
                  <a:cubicBezTo>
                    <a:pt x="90" y="82"/>
                    <a:pt x="90" y="82"/>
                    <a:pt x="90" y="82"/>
                  </a:cubicBezTo>
                  <a:cubicBezTo>
                    <a:pt x="94" y="87"/>
                    <a:pt x="100" y="88"/>
                    <a:pt x="105" y="84"/>
                  </a:cubicBezTo>
                  <a:cubicBezTo>
                    <a:pt x="110" y="81"/>
                    <a:pt x="111" y="74"/>
                    <a:pt x="108" y="69"/>
                  </a:cubicBezTo>
                  <a:cubicBezTo>
                    <a:pt x="84" y="36"/>
                    <a:pt x="84" y="36"/>
                    <a:pt x="84" y="36"/>
                  </a:cubicBezTo>
                  <a:cubicBezTo>
                    <a:pt x="123" y="23"/>
                    <a:pt x="123" y="23"/>
                    <a:pt x="123" y="23"/>
                  </a:cubicBezTo>
                  <a:cubicBezTo>
                    <a:pt x="128" y="21"/>
                    <a:pt x="132" y="15"/>
                    <a:pt x="130" y="9"/>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11"/>
            <p:cNvSpPr>
              <a:spLocks/>
            </p:cNvSpPr>
            <p:nvPr userDrawn="1"/>
          </p:nvSpPr>
          <p:spPr bwMode="auto">
            <a:xfrm>
              <a:off x="-1140106" y="183264"/>
              <a:ext cx="47625" cy="69850"/>
            </a:xfrm>
            <a:custGeom>
              <a:avLst/>
              <a:gdLst>
                <a:gd name="T0" fmla="*/ 0 w 17"/>
                <a:gd name="T1" fmla="*/ 9 h 25"/>
                <a:gd name="T2" fmla="*/ 9 w 17"/>
                <a:gd name="T3" fmla="*/ 0 h 25"/>
                <a:gd name="T4" fmla="*/ 17 w 17"/>
                <a:gd name="T5" fmla="*/ 9 h 25"/>
                <a:gd name="T6" fmla="*/ 17 w 17"/>
                <a:gd name="T7" fmla="*/ 16 h 25"/>
                <a:gd name="T8" fmla="*/ 9 w 17"/>
                <a:gd name="T9" fmla="*/ 25 h 25"/>
                <a:gd name="T10" fmla="*/ 0 w 17"/>
                <a:gd name="T11" fmla="*/ 16 h 25"/>
                <a:gd name="T12" fmla="*/ 0 w 17"/>
                <a:gd name="T13" fmla="*/ 9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9"/>
                  </a:moveTo>
                  <a:cubicBezTo>
                    <a:pt x="0" y="4"/>
                    <a:pt x="4" y="0"/>
                    <a:pt x="9" y="0"/>
                  </a:cubicBezTo>
                  <a:cubicBezTo>
                    <a:pt x="13" y="0"/>
                    <a:pt x="17" y="4"/>
                    <a:pt x="17" y="9"/>
                  </a:cubicBezTo>
                  <a:cubicBezTo>
                    <a:pt x="17" y="16"/>
                    <a:pt x="17" y="16"/>
                    <a:pt x="17" y="16"/>
                  </a:cubicBezTo>
                  <a:cubicBezTo>
                    <a:pt x="17" y="21"/>
                    <a:pt x="13" y="25"/>
                    <a:pt x="9" y="25"/>
                  </a:cubicBezTo>
                  <a:cubicBezTo>
                    <a:pt x="4" y="25"/>
                    <a:pt x="0" y="21"/>
                    <a:pt x="0" y="16"/>
                  </a:cubicBezTo>
                  <a:lnTo>
                    <a:pt x="0" y="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12"/>
            <p:cNvSpPr>
              <a:spLocks/>
            </p:cNvSpPr>
            <p:nvPr userDrawn="1"/>
          </p:nvSpPr>
          <p:spPr bwMode="auto">
            <a:xfrm>
              <a:off x="-1254406" y="256289"/>
              <a:ext cx="280987" cy="185738"/>
            </a:xfrm>
            <a:custGeom>
              <a:avLst/>
              <a:gdLst>
                <a:gd name="T0" fmla="*/ 99 w 100"/>
                <a:gd name="T1" fmla="*/ 6 h 66"/>
                <a:gd name="T2" fmla="*/ 88 w 100"/>
                <a:gd name="T3" fmla="*/ 1 h 66"/>
                <a:gd name="T4" fmla="*/ 50 w 100"/>
                <a:gd name="T5" fmla="*/ 14 h 66"/>
                <a:gd name="T6" fmla="*/ 12 w 100"/>
                <a:gd name="T7" fmla="*/ 1 h 66"/>
                <a:gd name="T8" fmla="*/ 1 w 100"/>
                <a:gd name="T9" fmla="*/ 6 h 66"/>
                <a:gd name="T10" fmla="*/ 6 w 100"/>
                <a:gd name="T11" fmla="*/ 17 h 66"/>
                <a:gd name="T12" fmla="*/ 36 w 100"/>
                <a:gd name="T13" fmla="*/ 27 h 66"/>
                <a:gd name="T14" fmla="*/ 18 w 100"/>
                <a:gd name="T15" fmla="*/ 52 h 66"/>
                <a:gd name="T16" fmla="*/ 20 w 100"/>
                <a:gd name="T17" fmla="*/ 64 h 66"/>
                <a:gd name="T18" fmla="*/ 31 w 100"/>
                <a:gd name="T19" fmla="*/ 62 h 66"/>
                <a:gd name="T20" fmla="*/ 50 w 100"/>
                <a:gd name="T21" fmla="*/ 36 h 66"/>
                <a:gd name="T22" fmla="*/ 68 w 100"/>
                <a:gd name="T23" fmla="*/ 62 h 66"/>
                <a:gd name="T24" fmla="*/ 80 w 100"/>
                <a:gd name="T25" fmla="*/ 64 h 66"/>
                <a:gd name="T26" fmla="*/ 82 w 100"/>
                <a:gd name="T27" fmla="*/ 52 h 66"/>
                <a:gd name="T28" fmla="*/ 63 w 100"/>
                <a:gd name="T29" fmla="*/ 27 h 66"/>
                <a:gd name="T30" fmla="*/ 93 w 100"/>
                <a:gd name="T31" fmla="*/ 17 h 66"/>
                <a:gd name="T32" fmla="*/ 99 w 100"/>
                <a:gd name="T33" fmla="*/ 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0" h="66">
                  <a:moveTo>
                    <a:pt x="99" y="6"/>
                  </a:moveTo>
                  <a:cubicBezTo>
                    <a:pt x="97" y="2"/>
                    <a:pt x="92" y="0"/>
                    <a:pt x="88" y="1"/>
                  </a:cubicBezTo>
                  <a:cubicBezTo>
                    <a:pt x="50" y="14"/>
                    <a:pt x="50" y="14"/>
                    <a:pt x="50" y="14"/>
                  </a:cubicBezTo>
                  <a:cubicBezTo>
                    <a:pt x="12" y="1"/>
                    <a:pt x="12" y="1"/>
                    <a:pt x="12" y="1"/>
                  </a:cubicBezTo>
                  <a:cubicBezTo>
                    <a:pt x="7" y="0"/>
                    <a:pt x="2" y="2"/>
                    <a:pt x="1" y="6"/>
                  </a:cubicBezTo>
                  <a:cubicBezTo>
                    <a:pt x="0" y="11"/>
                    <a:pt x="2" y="15"/>
                    <a:pt x="6" y="17"/>
                  </a:cubicBezTo>
                  <a:cubicBezTo>
                    <a:pt x="36" y="27"/>
                    <a:pt x="36" y="27"/>
                    <a:pt x="36" y="27"/>
                  </a:cubicBezTo>
                  <a:cubicBezTo>
                    <a:pt x="18" y="52"/>
                    <a:pt x="18" y="52"/>
                    <a:pt x="18" y="52"/>
                  </a:cubicBezTo>
                  <a:cubicBezTo>
                    <a:pt x="15" y="56"/>
                    <a:pt x="16" y="61"/>
                    <a:pt x="20" y="64"/>
                  </a:cubicBezTo>
                  <a:cubicBezTo>
                    <a:pt x="23" y="66"/>
                    <a:pt x="29" y="66"/>
                    <a:pt x="31" y="62"/>
                  </a:cubicBezTo>
                  <a:cubicBezTo>
                    <a:pt x="50" y="36"/>
                    <a:pt x="50" y="36"/>
                    <a:pt x="50" y="36"/>
                  </a:cubicBezTo>
                  <a:cubicBezTo>
                    <a:pt x="68" y="62"/>
                    <a:pt x="68" y="62"/>
                    <a:pt x="68" y="62"/>
                  </a:cubicBezTo>
                  <a:cubicBezTo>
                    <a:pt x="71" y="66"/>
                    <a:pt x="76" y="66"/>
                    <a:pt x="80" y="64"/>
                  </a:cubicBezTo>
                  <a:cubicBezTo>
                    <a:pt x="84" y="61"/>
                    <a:pt x="84" y="56"/>
                    <a:pt x="82" y="52"/>
                  </a:cubicBezTo>
                  <a:cubicBezTo>
                    <a:pt x="63" y="27"/>
                    <a:pt x="63" y="27"/>
                    <a:pt x="63" y="27"/>
                  </a:cubicBezTo>
                  <a:cubicBezTo>
                    <a:pt x="93" y="17"/>
                    <a:pt x="93" y="17"/>
                    <a:pt x="93" y="17"/>
                  </a:cubicBezTo>
                  <a:cubicBezTo>
                    <a:pt x="98" y="15"/>
                    <a:pt x="100" y="11"/>
                    <a:pt x="99" y="6"/>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13"/>
            <p:cNvSpPr>
              <a:spLocks/>
            </p:cNvSpPr>
            <p:nvPr userDrawn="1"/>
          </p:nvSpPr>
          <p:spPr bwMode="auto">
            <a:xfrm>
              <a:off x="-1363943" y="249939"/>
              <a:ext cx="36512" cy="47625"/>
            </a:xfrm>
            <a:custGeom>
              <a:avLst/>
              <a:gdLst>
                <a:gd name="T0" fmla="*/ 0 w 13"/>
                <a:gd name="T1" fmla="*/ 6 h 17"/>
                <a:gd name="T2" fmla="*/ 7 w 13"/>
                <a:gd name="T3" fmla="*/ 0 h 17"/>
                <a:gd name="T4" fmla="*/ 13 w 13"/>
                <a:gd name="T5" fmla="*/ 6 h 17"/>
                <a:gd name="T6" fmla="*/ 13 w 13"/>
                <a:gd name="T7" fmla="*/ 11 h 17"/>
                <a:gd name="T8" fmla="*/ 7 w 13"/>
                <a:gd name="T9" fmla="*/ 17 h 17"/>
                <a:gd name="T10" fmla="*/ 0 w 13"/>
                <a:gd name="T11" fmla="*/ 11 h 17"/>
                <a:gd name="T12" fmla="*/ 0 w 13"/>
                <a:gd name="T13" fmla="*/ 6 h 17"/>
              </a:gdLst>
              <a:ahLst/>
              <a:cxnLst>
                <a:cxn ang="0">
                  <a:pos x="T0" y="T1"/>
                </a:cxn>
                <a:cxn ang="0">
                  <a:pos x="T2" y="T3"/>
                </a:cxn>
                <a:cxn ang="0">
                  <a:pos x="T4" y="T5"/>
                </a:cxn>
                <a:cxn ang="0">
                  <a:pos x="T6" y="T7"/>
                </a:cxn>
                <a:cxn ang="0">
                  <a:pos x="T8" y="T9"/>
                </a:cxn>
                <a:cxn ang="0">
                  <a:pos x="T10" y="T11"/>
                </a:cxn>
                <a:cxn ang="0">
                  <a:pos x="T12" y="T13"/>
                </a:cxn>
              </a:cxnLst>
              <a:rect l="0" t="0" r="r" b="b"/>
              <a:pathLst>
                <a:path w="13" h="17">
                  <a:moveTo>
                    <a:pt x="0" y="6"/>
                  </a:moveTo>
                  <a:cubicBezTo>
                    <a:pt x="0" y="2"/>
                    <a:pt x="3" y="0"/>
                    <a:pt x="7" y="0"/>
                  </a:cubicBezTo>
                  <a:cubicBezTo>
                    <a:pt x="10" y="0"/>
                    <a:pt x="13" y="2"/>
                    <a:pt x="13" y="6"/>
                  </a:cubicBezTo>
                  <a:cubicBezTo>
                    <a:pt x="13" y="11"/>
                    <a:pt x="13" y="11"/>
                    <a:pt x="13" y="11"/>
                  </a:cubicBezTo>
                  <a:cubicBezTo>
                    <a:pt x="13" y="15"/>
                    <a:pt x="10" y="17"/>
                    <a:pt x="7" y="17"/>
                  </a:cubicBezTo>
                  <a:cubicBezTo>
                    <a:pt x="3" y="17"/>
                    <a:pt x="0" y="15"/>
                    <a:pt x="0" y="11"/>
                  </a:cubicBezTo>
                  <a:lnTo>
                    <a:pt x="0" y="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14"/>
            <p:cNvSpPr>
              <a:spLocks/>
            </p:cNvSpPr>
            <p:nvPr userDrawn="1"/>
          </p:nvSpPr>
          <p:spPr bwMode="auto">
            <a:xfrm>
              <a:off x="-1451256" y="300739"/>
              <a:ext cx="211137" cy="141288"/>
            </a:xfrm>
            <a:custGeom>
              <a:avLst/>
              <a:gdLst>
                <a:gd name="T0" fmla="*/ 74 w 75"/>
                <a:gd name="T1" fmla="*/ 5 h 50"/>
                <a:gd name="T2" fmla="*/ 66 w 75"/>
                <a:gd name="T3" fmla="*/ 1 h 50"/>
                <a:gd name="T4" fmla="*/ 38 w 75"/>
                <a:gd name="T5" fmla="*/ 11 h 50"/>
                <a:gd name="T6" fmla="*/ 9 w 75"/>
                <a:gd name="T7" fmla="*/ 1 h 50"/>
                <a:gd name="T8" fmla="*/ 1 w 75"/>
                <a:gd name="T9" fmla="*/ 5 h 50"/>
                <a:gd name="T10" fmla="*/ 5 w 75"/>
                <a:gd name="T11" fmla="*/ 13 h 50"/>
                <a:gd name="T12" fmla="*/ 28 w 75"/>
                <a:gd name="T13" fmla="*/ 20 h 50"/>
                <a:gd name="T14" fmla="*/ 14 w 75"/>
                <a:gd name="T15" fmla="*/ 39 h 50"/>
                <a:gd name="T16" fmla="*/ 15 w 75"/>
                <a:gd name="T17" fmla="*/ 48 h 50"/>
                <a:gd name="T18" fmla="*/ 24 w 75"/>
                <a:gd name="T19" fmla="*/ 47 h 50"/>
                <a:gd name="T20" fmla="*/ 38 w 75"/>
                <a:gd name="T21" fmla="*/ 28 h 50"/>
                <a:gd name="T22" fmla="*/ 51 w 75"/>
                <a:gd name="T23" fmla="*/ 47 h 50"/>
                <a:gd name="T24" fmla="*/ 60 w 75"/>
                <a:gd name="T25" fmla="*/ 48 h 50"/>
                <a:gd name="T26" fmla="*/ 62 w 75"/>
                <a:gd name="T27" fmla="*/ 39 h 50"/>
                <a:gd name="T28" fmla="*/ 48 w 75"/>
                <a:gd name="T29" fmla="*/ 20 h 50"/>
                <a:gd name="T30" fmla="*/ 70 w 75"/>
                <a:gd name="T31" fmla="*/ 13 h 50"/>
                <a:gd name="T32" fmla="*/ 74 w 75"/>
                <a:gd name="T33" fmla="*/ 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50">
                  <a:moveTo>
                    <a:pt x="74" y="5"/>
                  </a:moveTo>
                  <a:cubicBezTo>
                    <a:pt x="73" y="2"/>
                    <a:pt x="69" y="0"/>
                    <a:pt x="66" y="1"/>
                  </a:cubicBezTo>
                  <a:cubicBezTo>
                    <a:pt x="38" y="11"/>
                    <a:pt x="38" y="11"/>
                    <a:pt x="38" y="11"/>
                  </a:cubicBezTo>
                  <a:cubicBezTo>
                    <a:pt x="9" y="1"/>
                    <a:pt x="9" y="1"/>
                    <a:pt x="9" y="1"/>
                  </a:cubicBezTo>
                  <a:cubicBezTo>
                    <a:pt x="6" y="0"/>
                    <a:pt x="2" y="2"/>
                    <a:pt x="1" y="5"/>
                  </a:cubicBezTo>
                  <a:cubicBezTo>
                    <a:pt x="0" y="9"/>
                    <a:pt x="2" y="12"/>
                    <a:pt x="5" y="13"/>
                  </a:cubicBezTo>
                  <a:cubicBezTo>
                    <a:pt x="28" y="20"/>
                    <a:pt x="28" y="20"/>
                    <a:pt x="28" y="20"/>
                  </a:cubicBezTo>
                  <a:cubicBezTo>
                    <a:pt x="14" y="39"/>
                    <a:pt x="14" y="39"/>
                    <a:pt x="14" y="39"/>
                  </a:cubicBezTo>
                  <a:cubicBezTo>
                    <a:pt x="12" y="42"/>
                    <a:pt x="12" y="46"/>
                    <a:pt x="15" y="48"/>
                  </a:cubicBezTo>
                  <a:cubicBezTo>
                    <a:pt x="18" y="50"/>
                    <a:pt x="22" y="49"/>
                    <a:pt x="24" y="47"/>
                  </a:cubicBezTo>
                  <a:cubicBezTo>
                    <a:pt x="38" y="28"/>
                    <a:pt x="38" y="28"/>
                    <a:pt x="38" y="28"/>
                  </a:cubicBezTo>
                  <a:cubicBezTo>
                    <a:pt x="51" y="47"/>
                    <a:pt x="51" y="47"/>
                    <a:pt x="51" y="47"/>
                  </a:cubicBezTo>
                  <a:cubicBezTo>
                    <a:pt x="53" y="49"/>
                    <a:pt x="57" y="50"/>
                    <a:pt x="60" y="48"/>
                  </a:cubicBezTo>
                  <a:cubicBezTo>
                    <a:pt x="63" y="46"/>
                    <a:pt x="64" y="42"/>
                    <a:pt x="62" y="39"/>
                  </a:cubicBezTo>
                  <a:cubicBezTo>
                    <a:pt x="48" y="20"/>
                    <a:pt x="48" y="20"/>
                    <a:pt x="48" y="20"/>
                  </a:cubicBezTo>
                  <a:cubicBezTo>
                    <a:pt x="70" y="13"/>
                    <a:pt x="70" y="13"/>
                    <a:pt x="70" y="13"/>
                  </a:cubicBezTo>
                  <a:cubicBezTo>
                    <a:pt x="73" y="12"/>
                    <a:pt x="75" y="9"/>
                    <a:pt x="74" y="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15"/>
            <p:cNvSpPr>
              <a:spLocks noEditPoints="1"/>
            </p:cNvSpPr>
            <p:nvPr userDrawn="1"/>
          </p:nvSpPr>
          <p:spPr bwMode="auto">
            <a:xfrm>
              <a:off x="-1995768" y="421389"/>
              <a:ext cx="325437" cy="396875"/>
            </a:xfrm>
            <a:custGeom>
              <a:avLst/>
              <a:gdLst>
                <a:gd name="T0" fmla="*/ 58 w 116"/>
                <a:gd name="T1" fmla="*/ 141 h 141"/>
                <a:gd name="T2" fmla="*/ 0 w 116"/>
                <a:gd name="T3" fmla="*/ 71 h 141"/>
                <a:gd name="T4" fmla="*/ 58 w 116"/>
                <a:gd name="T5" fmla="*/ 0 h 141"/>
                <a:gd name="T6" fmla="*/ 116 w 116"/>
                <a:gd name="T7" fmla="*/ 71 h 141"/>
                <a:gd name="T8" fmla="*/ 58 w 116"/>
                <a:gd name="T9" fmla="*/ 141 h 141"/>
                <a:gd name="T10" fmla="*/ 59 w 116"/>
                <a:gd name="T11" fmla="*/ 16 h 141"/>
                <a:gd name="T12" fmla="*/ 22 w 116"/>
                <a:gd name="T13" fmla="*/ 71 h 141"/>
                <a:gd name="T14" fmla="*/ 32 w 116"/>
                <a:gd name="T15" fmla="*/ 113 h 141"/>
                <a:gd name="T16" fmla="*/ 58 w 116"/>
                <a:gd name="T17" fmla="*/ 125 h 141"/>
                <a:gd name="T18" fmla="*/ 94 w 116"/>
                <a:gd name="T19" fmla="*/ 71 h 141"/>
                <a:gd name="T20" fmla="*/ 59 w 116"/>
                <a:gd name="T21" fmla="*/ 1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41">
                  <a:moveTo>
                    <a:pt x="58" y="141"/>
                  </a:moveTo>
                  <a:cubicBezTo>
                    <a:pt x="20" y="141"/>
                    <a:pt x="0" y="116"/>
                    <a:pt x="0" y="71"/>
                  </a:cubicBezTo>
                  <a:cubicBezTo>
                    <a:pt x="0" y="25"/>
                    <a:pt x="21" y="0"/>
                    <a:pt x="58" y="0"/>
                  </a:cubicBezTo>
                  <a:cubicBezTo>
                    <a:pt x="96" y="0"/>
                    <a:pt x="116" y="25"/>
                    <a:pt x="116" y="71"/>
                  </a:cubicBezTo>
                  <a:cubicBezTo>
                    <a:pt x="116" y="116"/>
                    <a:pt x="96" y="141"/>
                    <a:pt x="58" y="141"/>
                  </a:cubicBezTo>
                  <a:moveTo>
                    <a:pt x="59" y="16"/>
                  </a:moveTo>
                  <a:cubicBezTo>
                    <a:pt x="35" y="16"/>
                    <a:pt x="22" y="35"/>
                    <a:pt x="22" y="71"/>
                  </a:cubicBezTo>
                  <a:cubicBezTo>
                    <a:pt x="22" y="88"/>
                    <a:pt x="26" y="104"/>
                    <a:pt x="32" y="113"/>
                  </a:cubicBezTo>
                  <a:cubicBezTo>
                    <a:pt x="37" y="121"/>
                    <a:pt x="47" y="125"/>
                    <a:pt x="58" y="125"/>
                  </a:cubicBezTo>
                  <a:cubicBezTo>
                    <a:pt x="82" y="125"/>
                    <a:pt x="94" y="107"/>
                    <a:pt x="94" y="71"/>
                  </a:cubicBezTo>
                  <a:cubicBezTo>
                    <a:pt x="94" y="34"/>
                    <a:pt x="82" y="16"/>
                    <a:pt x="59" y="16"/>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16"/>
            <p:cNvSpPr>
              <a:spLocks/>
            </p:cNvSpPr>
            <p:nvPr userDrawn="1"/>
          </p:nvSpPr>
          <p:spPr bwMode="auto">
            <a:xfrm>
              <a:off x="-1648106" y="394402"/>
              <a:ext cx="193675" cy="417513"/>
            </a:xfrm>
            <a:custGeom>
              <a:avLst/>
              <a:gdLst>
                <a:gd name="T0" fmla="*/ 67 w 69"/>
                <a:gd name="T1" fmla="*/ 16 h 149"/>
                <a:gd name="T2" fmla="*/ 50 w 69"/>
                <a:gd name="T3" fmla="*/ 15 h 149"/>
                <a:gd name="T4" fmla="*/ 37 w 69"/>
                <a:gd name="T5" fmla="*/ 33 h 149"/>
                <a:gd name="T6" fmla="*/ 37 w 69"/>
                <a:gd name="T7" fmla="*/ 52 h 149"/>
                <a:gd name="T8" fmla="*/ 64 w 69"/>
                <a:gd name="T9" fmla="*/ 52 h 149"/>
                <a:gd name="T10" fmla="*/ 64 w 69"/>
                <a:gd name="T11" fmla="*/ 65 h 149"/>
                <a:gd name="T12" fmla="*/ 37 w 69"/>
                <a:gd name="T13" fmla="*/ 65 h 149"/>
                <a:gd name="T14" fmla="*/ 37 w 69"/>
                <a:gd name="T15" fmla="*/ 149 h 149"/>
                <a:gd name="T16" fmla="*/ 17 w 69"/>
                <a:gd name="T17" fmla="*/ 149 h 149"/>
                <a:gd name="T18" fmla="*/ 17 w 69"/>
                <a:gd name="T19" fmla="*/ 65 h 149"/>
                <a:gd name="T20" fmla="*/ 0 w 69"/>
                <a:gd name="T21" fmla="*/ 65 h 149"/>
                <a:gd name="T22" fmla="*/ 0 w 69"/>
                <a:gd name="T23" fmla="*/ 54 h 149"/>
                <a:gd name="T24" fmla="*/ 17 w 69"/>
                <a:gd name="T25" fmla="*/ 51 h 149"/>
                <a:gd name="T26" fmla="*/ 17 w 69"/>
                <a:gd name="T27" fmla="*/ 35 h 149"/>
                <a:gd name="T28" fmla="*/ 22 w 69"/>
                <a:gd name="T29" fmla="*/ 11 h 149"/>
                <a:gd name="T30" fmla="*/ 44 w 69"/>
                <a:gd name="T31" fmla="*/ 0 h 149"/>
                <a:gd name="T32" fmla="*/ 69 w 69"/>
                <a:gd name="T33" fmla="*/ 4 h 149"/>
                <a:gd name="T34" fmla="*/ 67 w 69"/>
                <a:gd name="T35" fmla="*/ 1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149">
                  <a:moveTo>
                    <a:pt x="67" y="16"/>
                  </a:moveTo>
                  <a:cubicBezTo>
                    <a:pt x="65" y="16"/>
                    <a:pt x="59" y="15"/>
                    <a:pt x="50" y="15"/>
                  </a:cubicBezTo>
                  <a:cubicBezTo>
                    <a:pt x="40" y="15"/>
                    <a:pt x="37" y="19"/>
                    <a:pt x="37" y="33"/>
                  </a:cubicBezTo>
                  <a:cubicBezTo>
                    <a:pt x="37" y="52"/>
                    <a:pt x="37" y="52"/>
                    <a:pt x="37" y="52"/>
                  </a:cubicBezTo>
                  <a:cubicBezTo>
                    <a:pt x="64" y="52"/>
                    <a:pt x="64" y="52"/>
                    <a:pt x="64" y="52"/>
                  </a:cubicBezTo>
                  <a:cubicBezTo>
                    <a:pt x="64" y="65"/>
                    <a:pt x="64" y="65"/>
                    <a:pt x="64" y="65"/>
                  </a:cubicBezTo>
                  <a:cubicBezTo>
                    <a:pt x="37" y="65"/>
                    <a:pt x="37" y="65"/>
                    <a:pt x="37" y="65"/>
                  </a:cubicBezTo>
                  <a:cubicBezTo>
                    <a:pt x="37" y="149"/>
                    <a:pt x="37" y="149"/>
                    <a:pt x="37" y="149"/>
                  </a:cubicBezTo>
                  <a:cubicBezTo>
                    <a:pt x="17" y="149"/>
                    <a:pt x="17" y="149"/>
                    <a:pt x="17" y="149"/>
                  </a:cubicBezTo>
                  <a:cubicBezTo>
                    <a:pt x="17" y="65"/>
                    <a:pt x="17" y="65"/>
                    <a:pt x="17" y="65"/>
                  </a:cubicBezTo>
                  <a:cubicBezTo>
                    <a:pt x="0" y="65"/>
                    <a:pt x="0" y="65"/>
                    <a:pt x="0" y="65"/>
                  </a:cubicBezTo>
                  <a:cubicBezTo>
                    <a:pt x="0" y="54"/>
                    <a:pt x="0" y="54"/>
                    <a:pt x="0" y="54"/>
                  </a:cubicBezTo>
                  <a:cubicBezTo>
                    <a:pt x="17" y="51"/>
                    <a:pt x="17" y="51"/>
                    <a:pt x="17" y="51"/>
                  </a:cubicBezTo>
                  <a:cubicBezTo>
                    <a:pt x="17" y="35"/>
                    <a:pt x="17" y="35"/>
                    <a:pt x="17" y="35"/>
                  </a:cubicBezTo>
                  <a:cubicBezTo>
                    <a:pt x="17" y="21"/>
                    <a:pt x="18" y="16"/>
                    <a:pt x="22" y="11"/>
                  </a:cubicBezTo>
                  <a:cubicBezTo>
                    <a:pt x="27" y="4"/>
                    <a:pt x="34" y="0"/>
                    <a:pt x="44" y="0"/>
                  </a:cubicBezTo>
                  <a:cubicBezTo>
                    <a:pt x="54" y="0"/>
                    <a:pt x="66" y="3"/>
                    <a:pt x="69" y="4"/>
                  </a:cubicBezTo>
                  <a:lnTo>
                    <a:pt x="67" y="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17"/>
            <p:cNvSpPr>
              <a:spLocks/>
            </p:cNvSpPr>
            <p:nvPr userDrawn="1"/>
          </p:nvSpPr>
          <p:spPr bwMode="auto">
            <a:xfrm>
              <a:off x="-1456018" y="534102"/>
              <a:ext cx="190500" cy="284163"/>
            </a:xfrm>
            <a:custGeom>
              <a:avLst/>
              <a:gdLst>
                <a:gd name="T0" fmla="*/ 31 w 68"/>
                <a:gd name="T1" fmla="*/ 101 h 101"/>
                <a:gd name="T2" fmla="*/ 0 w 68"/>
                <a:gd name="T3" fmla="*/ 96 h 101"/>
                <a:gd name="T4" fmla="*/ 3 w 68"/>
                <a:gd name="T5" fmla="*/ 83 h 101"/>
                <a:gd name="T6" fmla="*/ 27 w 68"/>
                <a:gd name="T7" fmla="*/ 86 h 101"/>
                <a:gd name="T8" fmla="*/ 48 w 68"/>
                <a:gd name="T9" fmla="*/ 72 h 101"/>
                <a:gd name="T10" fmla="*/ 31 w 68"/>
                <a:gd name="T11" fmla="*/ 57 h 101"/>
                <a:gd name="T12" fmla="*/ 1 w 68"/>
                <a:gd name="T13" fmla="*/ 29 h 101"/>
                <a:gd name="T14" fmla="*/ 35 w 68"/>
                <a:gd name="T15" fmla="*/ 0 h 101"/>
                <a:gd name="T16" fmla="*/ 63 w 68"/>
                <a:gd name="T17" fmla="*/ 5 h 101"/>
                <a:gd name="T18" fmla="*/ 60 w 68"/>
                <a:gd name="T19" fmla="*/ 17 h 101"/>
                <a:gd name="T20" fmla="*/ 37 w 68"/>
                <a:gd name="T21" fmla="*/ 14 h 101"/>
                <a:gd name="T22" fmla="*/ 21 w 68"/>
                <a:gd name="T23" fmla="*/ 27 h 101"/>
                <a:gd name="T24" fmla="*/ 68 w 68"/>
                <a:gd name="T25" fmla="*/ 69 h 101"/>
                <a:gd name="T26" fmla="*/ 31 w 68"/>
                <a:gd name="T27"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 h="101">
                  <a:moveTo>
                    <a:pt x="31" y="101"/>
                  </a:moveTo>
                  <a:cubicBezTo>
                    <a:pt x="21" y="101"/>
                    <a:pt x="12" y="99"/>
                    <a:pt x="0" y="96"/>
                  </a:cubicBezTo>
                  <a:cubicBezTo>
                    <a:pt x="3" y="83"/>
                    <a:pt x="3" y="83"/>
                    <a:pt x="3" y="83"/>
                  </a:cubicBezTo>
                  <a:cubicBezTo>
                    <a:pt x="13" y="85"/>
                    <a:pt x="20" y="86"/>
                    <a:pt x="27" y="86"/>
                  </a:cubicBezTo>
                  <a:cubicBezTo>
                    <a:pt x="41" y="86"/>
                    <a:pt x="48" y="81"/>
                    <a:pt x="48" y="72"/>
                  </a:cubicBezTo>
                  <a:cubicBezTo>
                    <a:pt x="48" y="64"/>
                    <a:pt x="45" y="61"/>
                    <a:pt x="31" y="57"/>
                  </a:cubicBezTo>
                  <a:cubicBezTo>
                    <a:pt x="14" y="52"/>
                    <a:pt x="1" y="47"/>
                    <a:pt x="1" y="29"/>
                  </a:cubicBezTo>
                  <a:cubicBezTo>
                    <a:pt x="1" y="10"/>
                    <a:pt x="14" y="0"/>
                    <a:pt x="35" y="0"/>
                  </a:cubicBezTo>
                  <a:cubicBezTo>
                    <a:pt x="43" y="0"/>
                    <a:pt x="52" y="1"/>
                    <a:pt x="63" y="5"/>
                  </a:cubicBezTo>
                  <a:cubicBezTo>
                    <a:pt x="60" y="17"/>
                    <a:pt x="60" y="17"/>
                    <a:pt x="60" y="17"/>
                  </a:cubicBezTo>
                  <a:cubicBezTo>
                    <a:pt x="53" y="16"/>
                    <a:pt x="45" y="14"/>
                    <a:pt x="37" y="14"/>
                  </a:cubicBezTo>
                  <a:cubicBezTo>
                    <a:pt x="27" y="14"/>
                    <a:pt x="21" y="19"/>
                    <a:pt x="21" y="27"/>
                  </a:cubicBezTo>
                  <a:cubicBezTo>
                    <a:pt x="21" y="47"/>
                    <a:pt x="68" y="34"/>
                    <a:pt x="68" y="69"/>
                  </a:cubicBezTo>
                  <a:cubicBezTo>
                    <a:pt x="68" y="89"/>
                    <a:pt x="54" y="101"/>
                    <a:pt x="31"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18"/>
            <p:cNvSpPr>
              <a:spLocks/>
            </p:cNvSpPr>
            <p:nvPr userDrawn="1"/>
          </p:nvSpPr>
          <p:spPr bwMode="auto">
            <a:xfrm>
              <a:off x="-1262343" y="464252"/>
              <a:ext cx="187325" cy="354013"/>
            </a:xfrm>
            <a:custGeom>
              <a:avLst/>
              <a:gdLst>
                <a:gd name="T0" fmla="*/ 39 w 67"/>
                <a:gd name="T1" fmla="*/ 126 h 126"/>
                <a:gd name="T2" fmla="*/ 19 w 67"/>
                <a:gd name="T3" fmla="*/ 115 h 126"/>
                <a:gd name="T4" fmla="*/ 17 w 67"/>
                <a:gd name="T5" fmla="*/ 93 h 126"/>
                <a:gd name="T6" fmla="*/ 17 w 67"/>
                <a:gd name="T7" fmla="*/ 40 h 126"/>
                <a:gd name="T8" fmla="*/ 0 w 67"/>
                <a:gd name="T9" fmla="*/ 40 h 126"/>
                <a:gd name="T10" fmla="*/ 0 w 67"/>
                <a:gd name="T11" fmla="*/ 29 h 126"/>
                <a:gd name="T12" fmla="*/ 17 w 67"/>
                <a:gd name="T13" fmla="*/ 27 h 126"/>
                <a:gd name="T14" fmla="*/ 17 w 67"/>
                <a:gd name="T15" fmla="*/ 0 h 126"/>
                <a:gd name="T16" fmla="*/ 37 w 67"/>
                <a:gd name="T17" fmla="*/ 0 h 126"/>
                <a:gd name="T18" fmla="*/ 37 w 67"/>
                <a:gd name="T19" fmla="*/ 27 h 126"/>
                <a:gd name="T20" fmla="*/ 63 w 67"/>
                <a:gd name="T21" fmla="*/ 27 h 126"/>
                <a:gd name="T22" fmla="*/ 63 w 67"/>
                <a:gd name="T23" fmla="*/ 40 h 126"/>
                <a:gd name="T24" fmla="*/ 37 w 67"/>
                <a:gd name="T25" fmla="*/ 40 h 126"/>
                <a:gd name="T26" fmla="*/ 37 w 67"/>
                <a:gd name="T27" fmla="*/ 87 h 126"/>
                <a:gd name="T28" fmla="*/ 38 w 67"/>
                <a:gd name="T29" fmla="*/ 106 h 126"/>
                <a:gd name="T30" fmla="*/ 47 w 67"/>
                <a:gd name="T31" fmla="*/ 110 h 126"/>
                <a:gd name="T32" fmla="*/ 64 w 67"/>
                <a:gd name="T33" fmla="*/ 107 h 126"/>
                <a:gd name="T34" fmla="*/ 67 w 67"/>
                <a:gd name="T35" fmla="*/ 120 h 126"/>
                <a:gd name="T36" fmla="*/ 39 w 67"/>
                <a:gd name="T3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 h="126">
                  <a:moveTo>
                    <a:pt x="39" y="126"/>
                  </a:moveTo>
                  <a:cubicBezTo>
                    <a:pt x="30" y="126"/>
                    <a:pt x="23" y="122"/>
                    <a:pt x="19" y="115"/>
                  </a:cubicBezTo>
                  <a:cubicBezTo>
                    <a:pt x="17" y="111"/>
                    <a:pt x="17" y="106"/>
                    <a:pt x="17" y="93"/>
                  </a:cubicBezTo>
                  <a:cubicBezTo>
                    <a:pt x="17" y="40"/>
                    <a:pt x="17" y="40"/>
                    <a:pt x="17" y="40"/>
                  </a:cubicBezTo>
                  <a:cubicBezTo>
                    <a:pt x="0" y="40"/>
                    <a:pt x="0" y="40"/>
                    <a:pt x="0" y="40"/>
                  </a:cubicBezTo>
                  <a:cubicBezTo>
                    <a:pt x="0" y="29"/>
                    <a:pt x="0" y="29"/>
                    <a:pt x="0" y="29"/>
                  </a:cubicBezTo>
                  <a:cubicBezTo>
                    <a:pt x="17" y="27"/>
                    <a:pt x="17" y="27"/>
                    <a:pt x="17" y="27"/>
                  </a:cubicBezTo>
                  <a:cubicBezTo>
                    <a:pt x="17" y="0"/>
                    <a:pt x="17" y="0"/>
                    <a:pt x="17" y="0"/>
                  </a:cubicBezTo>
                  <a:cubicBezTo>
                    <a:pt x="37" y="0"/>
                    <a:pt x="37" y="0"/>
                    <a:pt x="37" y="0"/>
                  </a:cubicBezTo>
                  <a:cubicBezTo>
                    <a:pt x="37" y="27"/>
                    <a:pt x="37" y="27"/>
                    <a:pt x="37" y="27"/>
                  </a:cubicBezTo>
                  <a:cubicBezTo>
                    <a:pt x="63" y="27"/>
                    <a:pt x="63" y="27"/>
                    <a:pt x="63" y="27"/>
                  </a:cubicBezTo>
                  <a:cubicBezTo>
                    <a:pt x="63" y="40"/>
                    <a:pt x="63" y="40"/>
                    <a:pt x="63" y="40"/>
                  </a:cubicBezTo>
                  <a:cubicBezTo>
                    <a:pt x="37" y="40"/>
                    <a:pt x="37" y="40"/>
                    <a:pt x="37" y="40"/>
                  </a:cubicBezTo>
                  <a:cubicBezTo>
                    <a:pt x="37" y="87"/>
                    <a:pt x="37" y="87"/>
                    <a:pt x="37" y="87"/>
                  </a:cubicBezTo>
                  <a:cubicBezTo>
                    <a:pt x="37" y="104"/>
                    <a:pt x="37" y="104"/>
                    <a:pt x="38" y="106"/>
                  </a:cubicBezTo>
                  <a:cubicBezTo>
                    <a:pt x="40" y="109"/>
                    <a:pt x="43" y="110"/>
                    <a:pt x="47" y="110"/>
                  </a:cubicBezTo>
                  <a:cubicBezTo>
                    <a:pt x="52" y="110"/>
                    <a:pt x="56" y="109"/>
                    <a:pt x="64" y="107"/>
                  </a:cubicBezTo>
                  <a:cubicBezTo>
                    <a:pt x="67" y="120"/>
                    <a:pt x="67" y="120"/>
                    <a:pt x="67" y="120"/>
                  </a:cubicBezTo>
                  <a:cubicBezTo>
                    <a:pt x="55" y="124"/>
                    <a:pt x="47" y="126"/>
                    <a:pt x="39" y="126"/>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19"/>
            <p:cNvSpPr>
              <a:spLocks noEditPoints="1"/>
            </p:cNvSpPr>
            <p:nvPr userDrawn="1"/>
          </p:nvSpPr>
          <p:spPr bwMode="auto">
            <a:xfrm>
              <a:off x="-1071843" y="530927"/>
              <a:ext cx="230187" cy="287338"/>
            </a:xfrm>
            <a:custGeom>
              <a:avLst/>
              <a:gdLst>
                <a:gd name="T0" fmla="*/ 21 w 82"/>
                <a:gd name="T1" fmla="*/ 54 h 102"/>
                <a:gd name="T2" fmla="*/ 21 w 82"/>
                <a:gd name="T3" fmla="*/ 57 h 102"/>
                <a:gd name="T4" fmla="*/ 45 w 82"/>
                <a:gd name="T5" fmla="*/ 85 h 102"/>
                <a:gd name="T6" fmla="*/ 77 w 82"/>
                <a:gd name="T7" fmla="*/ 79 h 102"/>
                <a:gd name="T8" fmla="*/ 81 w 82"/>
                <a:gd name="T9" fmla="*/ 90 h 102"/>
                <a:gd name="T10" fmla="*/ 39 w 82"/>
                <a:gd name="T11" fmla="*/ 102 h 102"/>
                <a:gd name="T12" fmla="*/ 0 w 82"/>
                <a:gd name="T13" fmla="*/ 54 h 102"/>
                <a:gd name="T14" fmla="*/ 43 w 82"/>
                <a:gd name="T15" fmla="*/ 0 h 102"/>
                <a:gd name="T16" fmla="*/ 82 w 82"/>
                <a:gd name="T17" fmla="*/ 49 h 102"/>
                <a:gd name="T18" fmla="*/ 82 w 82"/>
                <a:gd name="T19" fmla="*/ 54 h 102"/>
                <a:gd name="T20" fmla="*/ 21 w 82"/>
                <a:gd name="T21" fmla="*/ 54 h 102"/>
                <a:gd name="T22" fmla="*/ 44 w 82"/>
                <a:gd name="T23" fmla="*/ 14 h 102"/>
                <a:gd name="T24" fmla="*/ 22 w 82"/>
                <a:gd name="T25" fmla="*/ 42 h 102"/>
                <a:gd name="T26" fmla="*/ 63 w 82"/>
                <a:gd name="T27" fmla="*/ 40 h 102"/>
                <a:gd name="T28" fmla="*/ 44 w 82"/>
                <a:gd name="T2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 h="102">
                  <a:moveTo>
                    <a:pt x="21" y="54"/>
                  </a:moveTo>
                  <a:cubicBezTo>
                    <a:pt x="21" y="57"/>
                    <a:pt x="21" y="57"/>
                    <a:pt x="21" y="57"/>
                  </a:cubicBezTo>
                  <a:cubicBezTo>
                    <a:pt x="21" y="76"/>
                    <a:pt x="29" y="85"/>
                    <a:pt x="45" y="85"/>
                  </a:cubicBezTo>
                  <a:cubicBezTo>
                    <a:pt x="53" y="85"/>
                    <a:pt x="61" y="84"/>
                    <a:pt x="77" y="79"/>
                  </a:cubicBezTo>
                  <a:cubicBezTo>
                    <a:pt x="81" y="90"/>
                    <a:pt x="81" y="90"/>
                    <a:pt x="81" y="90"/>
                  </a:cubicBezTo>
                  <a:cubicBezTo>
                    <a:pt x="61" y="99"/>
                    <a:pt x="51" y="102"/>
                    <a:pt x="39" y="102"/>
                  </a:cubicBezTo>
                  <a:cubicBezTo>
                    <a:pt x="15" y="102"/>
                    <a:pt x="0" y="84"/>
                    <a:pt x="0" y="54"/>
                  </a:cubicBezTo>
                  <a:cubicBezTo>
                    <a:pt x="0" y="22"/>
                    <a:pt x="16" y="0"/>
                    <a:pt x="43" y="0"/>
                  </a:cubicBezTo>
                  <a:cubicBezTo>
                    <a:pt x="69" y="0"/>
                    <a:pt x="82" y="16"/>
                    <a:pt x="82" y="49"/>
                  </a:cubicBezTo>
                  <a:cubicBezTo>
                    <a:pt x="82" y="54"/>
                    <a:pt x="82" y="54"/>
                    <a:pt x="82" y="54"/>
                  </a:cubicBezTo>
                  <a:lnTo>
                    <a:pt x="21" y="54"/>
                  </a:lnTo>
                  <a:close/>
                  <a:moveTo>
                    <a:pt x="44" y="14"/>
                  </a:moveTo>
                  <a:cubicBezTo>
                    <a:pt x="31" y="14"/>
                    <a:pt x="24" y="24"/>
                    <a:pt x="22" y="42"/>
                  </a:cubicBezTo>
                  <a:cubicBezTo>
                    <a:pt x="63" y="40"/>
                    <a:pt x="63" y="40"/>
                    <a:pt x="63" y="40"/>
                  </a:cubicBezTo>
                  <a:cubicBezTo>
                    <a:pt x="63" y="23"/>
                    <a:pt x="57" y="14"/>
                    <a:pt x="44" y="1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20"/>
            <p:cNvSpPr>
              <a:spLocks noEditPoints="1"/>
            </p:cNvSpPr>
            <p:nvPr userDrawn="1"/>
          </p:nvSpPr>
          <p:spPr bwMode="auto">
            <a:xfrm>
              <a:off x="-816256" y="402339"/>
              <a:ext cx="234950" cy="415925"/>
            </a:xfrm>
            <a:custGeom>
              <a:avLst/>
              <a:gdLst>
                <a:gd name="T0" fmla="*/ 65 w 84"/>
                <a:gd name="T1" fmla="*/ 146 h 148"/>
                <a:gd name="T2" fmla="*/ 65 w 84"/>
                <a:gd name="T3" fmla="*/ 137 h 148"/>
                <a:gd name="T4" fmla="*/ 33 w 84"/>
                <a:gd name="T5" fmla="*/ 148 h 148"/>
                <a:gd name="T6" fmla="*/ 0 w 84"/>
                <a:gd name="T7" fmla="*/ 97 h 148"/>
                <a:gd name="T8" fmla="*/ 35 w 84"/>
                <a:gd name="T9" fmla="*/ 46 h 148"/>
                <a:gd name="T10" fmla="*/ 64 w 84"/>
                <a:gd name="T11" fmla="*/ 57 h 148"/>
                <a:gd name="T12" fmla="*/ 64 w 84"/>
                <a:gd name="T13" fmla="*/ 0 h 148"/>
                <a:gd name="T14" fmla="*/ 84 w 84"/>
                <a:gd name="T15" fmla="*/ 0 h 148"/>
                <a:gd name="T16" fmla="*/ 84 w 84"/>
                <a:gd name="T17" fmla="*/ 146 h 148"/>
                <a:gd name="T18" fmla="*/ 65 w 84"/>
                <a:gd name="T19" fmla="*/ 146 h 148"/>
                <a:gd name="T20" fmla="*/ 64 w 84"/>
                <a:gd name="T21" fmla="*/ 69 h 148"/>
                <a:gd name="T22" fmla="*/ 42 w 84"/>
                <a:gd name="T23" fmla="*/ 64 h 148"/>
                <a:gd name="T24" fmla="*/ 21 w 84"/>
                <a:gd name="T25" fmla="*/ 97 h 148"/>
                <a:gd name="T26" fmla="*/ 41 w 84"/>
                <a:gd name="T27" fmla="*/ 131 h 148"/>
                <a:gd name="T28" fmla="*/ 64 w 84"/>
                <a:gd name="T29" fmla="*/ 125 h 148"/>
                <a:gd name="T30" fmla="*/ 64 w 84"/>
                <a:gd name="T31" fmla="*/ 69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 h="148">
                  <a:moveTo>
                    <a:pt x="65" y="146"/>
                  </a:moveTo>
                  <a:cubicBezTo>
                    <a:pt x="65" y="137"/>
                    <a:pt x="65" y="137"/>
                    <a:pt x="65" y="137"/>
                  </a:cubicBezTo>
                  <a:cubicBezTo>
                    <a:pt x="54" y="143"/>
                    <a:pt x="43" y="148"/>
                    <a:pt x="33" y="148"/>
                  </a:cubicBezTo>
                  <a:cubicBezTo>
                    <a:pt x="12" y="148"/>
                    <a:pt x="0" y="129"/>
                    <a:pt x="0" y="97"/>
                  </a:cubicBezTo>
                  <a:cubicBezTo>
                    <a:pt x="0" y="66"/>
                    <a:pt x="14" y="46"/>
                    <a:pt x="35" y="46"/>
                  </a:cubicBezTo>
                  <a:cubicBezTo>
                    <a:pt x="46" y="46"/>
                    <a:pt x="55" y="52"/>
                    <a:pt x="64" y="57"/>
                  </a:cubicBezTo>
                  <a:cubicBezTo>
                    <a:pt x="64" y="0"/>
                    <a:pt x="64" y="0"/>
                    <a:pt x="64" y="0"/>
                  </a:cubicBezTo>
                  <a:cubicBezTo>
                    <a:pt x="84" y="0"/>
                    <a:pt x="84" y="0"/>
                    <a:pt x="84" y="0"/>
                  </a:cubicBezTo>
                  <a:cubicBezTo>
                    <a:pt x="84" y="146"/>
                    <a:pt x="84" y="146"/>
                    <a:pt x="84" y="146"/>
                  </a:cubicBezTo>
                  <a:lnTo>
                    <a:pt x="65" y="146"/>
                  </a:lnTo>
                  <a:close/>
                  <a:moveTo>
                    <a:pt x="64" y="69"/>
                  </a:moveTo>
                  <a:cubicBezTo>
                    <a:pt x="52" y="65"/>
                    <a:pt x="48" y="64"/>
                    <a:pt x="42" y="64"/>
                  </a:cubicBezTo>
                  <a:cubicBezTo>
                    <a:pt x="28" y="64"/>
                    <a:pt x="21" y="75"/>
                    <a:pt x="21" y="97"/>
                  </a:cubicBezTo>
                  <a:cubicBezTo>
                    <a:pt x="21" y="120"/>
                    <a:pt x="28" y="131"/>
                    <a:pt x="41" y="131"/>
                  </a:cubicBezTo>
                  <a:cubicBezTo>
                    <a:pt x="47" y="131"/>
                    <a:pt x="52" y="129"/>
                    <a:pt x="64" y="125"/>
                  </a:cubicBezTo>
                  <a:lnTo>
                    <a:pt x="64" y="6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21"/>
            <p:cNvSpPr>
              <a:spLocks/>
            </p:cNvSpPr>
            <p:nvPr userDrawn="1"/>
          </p:nvSpPr>
          <p:spPr bwMode="auto">
            <a:xfrm>
              <a:off x="-1973543" y="950027"/>
              <a:ext cx="46037" cy="98425"/>
            </a:xfrm>
            <a:custGeom>
              <a:avLst/>
              <a:gdLst>
                <a:gd name="T0" fmla="*/ 15 w 16"/>
                <a:gd name="T1" fmla="*/ 5 h 35"/>
                <a:gd name="T2" fmla="*/ 6 w 16"/>
                <a:gd name="T3" fmla="*/ 7 h 35"/>
                <a:gd name="T4" fmla="*/ 6 w 16"/>
                <a:gd name="T5" fmla="*/ 35 h 35"/>
                <a:gd name="T6" fmla="*/ 0 w 16"/>
                <a:gd name="T7" fmla="*/ 35 h 35"/>
                <a:gd name="T8" fmla="*/ 0 w 16"/>
                <a:gd name="T9" fmla="*/ 0 h 35"/>
                <a:gd name="T10" fmla="*/ 5 w 16"/>
                <a:gd name="T11" fmla="*/ 0 h 35"/>
                <a:gd name="T12" fmla="*/ 5 w 16"/>
                <a:gd name="T13" fmla="*/ 3 h 35"/>
                <a:gd name="T14" fmla="*/ 15 w 16"/>
                <a:gd name="T15" fmla="*/ 0 h 35"/>
                <a:gd name="T16" fmla="*/ 16 w 16"/>
                <a:gd name="T17" fmla="*/ 0 h 35"/>
                <a:gd name="T18" fmla="*/ 16 w 16"/>
                <a:gd name="T19" fmla="*/ 5 h 35"/>
                <a:gd name="T20" fmla="*/ 15 w 16"/>
                <a:gd name="T21" fmla="*/ 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35">
                  <a:moveTo>
                    <a:pt x="15" y="5"/>
                  </a:moveTo>
                  <a:cubicBezTo>
                    <a:pt x="12" y="5"/>
                    <a:pt x="9" y="5"/>
                    <a:pt x="6" y="7"/>
                  </a:cubicBezTo>
                  <a:cubicBezTo>
                    <a:pt x="6" y="35"/>
                    <a:pt x="6" y="35"/>
                    <a:pt x="6" y="35"/>
                  </a:cubicBezTo>
                  <a:cubicBezTo>
                    <a:pt x="0" y="35"/>
                    <a:pt x="0" y="35"/>
                    <a:pt x="0" y="35"/>
                  </a:cubicBezTo>
                  <a:cubicBezTo>
                    <a:pt x="0" y="0"/>
                    <a:pt x="0" y="0"/>
                    <a:pt x="0" y="0"/>
                  </a:cubicBezTo>
                  <a:cubicBezTo>
                    <a:pt x="5" y="0"/>
                    <a:pt x="5" y="0"/>
                    <a:pt x="5" y="0"/>
                  </a:cubicBezTo>
                  <a:cubicBezTo>
                    <a:pt x="5" y="3"/>
                    <a:pt x="5" y="3"/>
                    <a:pt x="5" y="3"/>
                  </a:cubicBezTo>
                  <a:cubicBezTo>
                    <a:pt x="9" y="1"/>
                    <a:pt x="11" y="0"/>
                    <a:pt x="15" y="0"/>
                  </a:cubicBezTo>
                  <a:cubicBezTo>
                    <a:pt x="15" y="0"/>
                    <a:pt x="16" y="0"/>
                    <a:pt x="16" y="0"/>
                  </a:cubicBezTo>
                  <a:cubicBezTo>
                    <a:pt x="16" y="5"/>
                    <a:pt x="16" y="5"/>
                    <a:pt x="16" y="5"/>
                  </a:cubicBezTo>
                  <a:cubicBezTo>
                    <a:pt x="15" y="5"/>
                    <a:pt x="15" y="5"/>
                    <a:pt x="15" y="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Freeform 22"/>
            <p:cNvSpPr>
              <a:spLocks noEditPoints="1"/>
            </p:cNvSpPr>
            <p:nvPr userDrawn="1"/>
          </p:nvSpPr>
          <p:spPr bwMode="auto">
            <a:xfrm>
              <a:off x="-1919568" y="946852"/>
              <a:ext cx="69850" cy="104775"/>
            </a:xfrm>
            <a:custGeom>
              <a:avLst/>
              <a:gdLst>
                <a:gd name="T0" fmla="*/ 20 w 25"/>
                <a:gd name="T1" fmla="*/ 36 h 37"/>
                <a:gd name="T2" fmla="*/ 20 w 25"/>
                <a:gd name="T3" fmla="*/ 33 h 37"/>
                <a:gd name="T4" fmla="*/ 9 w 25"/>
                <a:gd name="T5" fmla="*/ 37 h 37"/>
                <a:gd name="T6" fmla="*/ 0 w 25"/>
                <a:gd name="T7" fmla="*/ 26 h 37"/>
                <a:gd name="T8" fmla="*/ 7 w 25"/>
                <a:gd name="T9" fmla="*/ 16 h 37"/>
                <a:gd name="T10" fmla="*/ 20 w 25"/>
                <a:gd name="T11" fmla="*/ 15 h 37"/>
                <a:gd name="T12" fmla="*/ 20 w 25"/>
                <a:gd name="T13" fmla="*/ 14 h 37"/>
                <a:gd name="T14" fmla="*/ 13 w 25"/>
                <a:gd name="T15" fmla="*/ 5 h 37"/>
                <a:gd name="T16" fmla="*/ 3 w 25"/>
                <a:gd name="T17" fmla="*/ 7 h 37"/>
                <a:gd name="T18" fmla="*/ 2 w 25"/>
                <a:gd name="T19" fmla="*/ 3 h 37"/>
                <a:gd name="T20" fmla="*/ 16 w 25"/>
                <a:gd name="T21" fmla="*/ 0 h 37"/>
                <a:gd name="T22" fmla="*/ 23 w 25"/>
                <a:gd name="T23" fmla="*/ 3 h 37"/>
                <a:gd name="T24" fmla="*/ 25 w 25"/>
                <a:gd name="T25" fmla="*/ 14 h 37"/>
                <a:gd name="T26" fmla="*/ 25 w 25"/>
                <a:gd name="T27" fmla="*/ 36 h 37"/>
                <a:gd name="T28" fmla="*/ 20 w 25"/>
                <a:gd name="T29" fmla="*/ 36 h 37"/>
                <a:gd name="T30" fmla="*/ 20 w 25"/>
                <a:gd name="T31" fmla="*/ 19 h 37"/>
                <a:gd name="T32" fmla="*/ 6 w 25"/>
                <a:gd name="T33" fmla="*/ 26 h 37"/>
                <a:gd name="T34" fmla="*/ 11 w 25"/>
                <a:gd name="T35" fmla="*/ 32 h 37"/>
                <a:gd name="T36" fmla="*/ 20 w 25"/>
                <a:gd name="T37" fmla="*/ 30 h 37"/>
                <a:gd name="T38" fmla="*/ 20 w 25"/>
                <a:gd name="T39"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7">
                  <a:moveTo>
                    <a:pt x="20" y="36"/>
                  </a:moveTo>
                  <a:cubicBezTo>
                    <a:pt x="20" y="33"/>
                    <a:pt x="20" y="33"/>
                    <a:pt x="20" y="33"/>
                  </a:cubicBezTo>
                  <a:cubicBezTo>
                    <a:pt x="16" y="36"/>
                    <a:pt x="12" y="37"/>
                    <a:pt x="9" y="37"/>
                  </a:cubicBezTo>
                  <a:cubicBezTo>
                    <a:pt x="5" y="37"/>
                    <a:pt x="0" y="34"/>
                    <a:pt x="0" y="26"/>
                  </a:cubicBezTo>
                  <a:cubicBezTo>
                    <a:pt x="0" y="20"/>
                    <a:pt x="3" y="17"/>
                    <a:pt x="7" y="16"/>
                  </a:cubicBezTo>
                  <a:cubicBezTo>
                    <a:pt x="9" y="15"/>
                    <a:pt x="13" y="15"/>
                    <a:pt x="20" y="15"/>
                  </a:cubicBezTo>
                  <a:cubicBezTo>
                    <a:pt x="20" y="14"/>
                    <a:pt x="20" y="14"/>
                    <a:pt x="20" y="14"/>
                  </a:cubicBezTo>
                  <a:cubicBezTo>
                    <a:pt x="20" y="8"/>
                    <a:pt x="20" y="5"/>
                    <a:pt x="13" y="5"/>
                  </a:cubicBezTo>
                  <a:cubicBezTo>
                    <a:pt x="11" y="5"/>
                    <a:pt x="7" y="6"/>
                    <a:pt x="3" y="7"/>
                  </a:cubicBezTo>
                  <a:cubicBezTo>
                    <a:pt x="2" y="3"/>
                    <a:pt x="2" y="3"/>
                    <a:pt x="2" y="3"/>
                  </a:cubicBezTo>
                  <a:cubicBezTo>
                    <a:pt x="8" y="1"/>
                    <a:pt x="12" y="0"/>
                    <a:pt x="16" y="0"/>
                  </a:cubicBezTo>
                  <a:cubicBezTo>
                    <a:pt x="19" y="0"/>
                    <a:pt x="22" y="1"/>
                    <a:pt x="23" y="3"/>
                  </a:cubicBezTo>
                  <a:cubicBezTo>
                    <a:pt x="25" y="5"/>
                    <a:pt x="25" y="7"/>
                    <a:pt x="25" y="14"/>
                  </a:cubicBezTo>
                  <a:cubicBezTo>
                    <a:pt x="25" y="36"/>
                    <a:pt x="25" y="36"/>
                    <a:pt x="25" y="36"/>
                  </a:cubicBezTo>
                  <a:lnTo>
                    <a:pt x="20" y="36"/>
                  </a:lnTo>
                  <a:close/>
                  <a:moveTo>
                    <a:pt x="20" y="19"/>
                  </a:moveTo>
                  <a:cubicBezTo>
                    <a:pt x="8" y="20"/>
                    <a:pt x="6" y="21"/>
                    <a:pt x="6" y="26"/>
                  </a:cubicBezTo>
                  <a:cubicBezTo>
                    <a:pt x="6" y="30"/>
                    <a:pt x="8" y="32"/>
                    <a:pt x="11" y="32"/>
                  </a:cubicBezTo>
                  <a:cubicBezTo>
                    <a:pt x="14" y="32"/>
                    <a:pt x="20" y="30"/>
                    <a:pt x="20" y="30"/>
                  </a:cubicBezTo>
                  <a:lnTo>
                    <a:pt x="20" y="1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23"/>
            <p:cNvSpPr>
              <a:spLocks noEditPoints="1"/>
            </p:cNvSpPr>
            <p:nvPr userDrawn="1"/>
          </p:nvSpPr>
          <p:spPr bwMode="auto">
            <a:xfrm>
              <a:off x="-1821143" y="908752"/>
              <a:ext cx="19050" cy="139700"/>
            </a:xfrm>
            <a:custGeom>
              <a:avLst/>
              <a:gdLst>
                <a:gd name="T0" fmla="*/ 3 w 7"/>
                <a:gd name="T1" fmla="*/ 8 h 50"/>
                <a:gd name="T2" fmla="*/ 0 w 7"/>
                <a:gd name="T3" fmla="*/ 4 h 50"/>
                <a:gd name="T4" fmla="*/ 3 w 7"/>
                <a:gd name="T5" fmla="*/ 0 h 50"/>
                <a:gd name="T6" fmla="*/ 7 w 7"/>
                <a:gd name="T7" fmla="*/ 4 h 50"/>
                <a:gd name="T8" fmla="*/ 3 w 7"/>
                <a:gd name="T9" fmla="*/ 8 h 50"/>
                <a:gd name="T10" fmla="*/ 1 w 7"/>
                <a:gd name="T11" fmla="*/ 15 h 50"/>
                <a:gd name="T12" fmla="*/ 6 w 7"/>
                <a:gd name="T13" fmla="*/ 15 h 50"/>
                <a:gd name="T14" fmla="*/ 6 w 7"/>
                <a:gd name="T15" fmla="*/ 50 h 50"/>
                <a:gd name="T16" fmla="*/ 1 w 7"/>
                <a:gd name="T17" fmla="*/ 50 h 50"/>
                <a:gd name="T18" fmla="*/ 1 w 7"/>
                <a:gd name="T19" fmla="*/ 1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0">
                  <a:moveTo>
                    <a:pt x="3" y="8"/>
                  </a:moveTo>
                  <a:cubicBezTo>
                    <a:pt x="1" y="8"/>
                    <a:pt x="0" y="6"/>
                    <a:pt x="0" y="4"/>
                  </a:cubicBezTo>
                  <a:cubicBezTo>
                    <a:pt x="0" y="2"/>
                    <a:pt x="1" y="0"/>
                    <a:pt x="3" y="0"/>
                  </a:cubicBezTo>
                  <a:cubicBezTo>
                    <a:pt x="5" y="0"/>
                    <a:pt x="7" y="2"/>
                    <a:pt x="7" y="4"/>
                  </a:cubicBezTo>
                  <a:cubicBezTo>
                    <a:pt x="7" y="6"/>
                    <a:pt x="5" y="8"/>
                    <a:pt x="3" y="8"/>
                  </a:cubicBezTo>
                  <a:moveTo>
                    <a:pt x="1" y="15"/>
                  </a:moveTo>
                  <a:cubicBezTo>
                    <a:pt x="6" y="15"/>
                    <a:pt x="6" y="15"/>
                    <a:pt x="6" y="15"/>
                  </a:cubicBezTo>
                  <a:cubicBezTo>
                    <a:pt x="6" y="50"/>
                    <a:pt x="6" y="50"/>
                    <a:pt x="6" y="50"/>
                  </a:cubicBezTo>
                  <a:cubicBezTo>
                    <a:pt x="1" y="50"/>
                    <a:pt x="1" y="50"/>
                    <a:pt x="1" y="50"/>
                  </a:cubicBezTo>
                  <a:lnTo>
                    <a:pt x="1" y="1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24"/>
            <p:cNvSpPr>
              <a:spLocks/>
            </p:cNvSpPr>
            <p:nvPr userDrawn="1"/>
          </p:nvSpPr>
          <p:spPr bwMode="auto">
            <a:xfrm>
              <a:off x="-1781456" y="946852"/>
              <a:ext cx="63500" cy="104775"/>
            </a:xfrm>
            <a:custGeom>
              <a:avLst/>
              <a:gdLst>
                <a:gd name="T0" fmla="*/ 10 w 23"/>
                <a:gd name="T1" fmla="*/ 37 h 37"/>
                <a:gd name="T2" fmla="*/ 0 w 23"/>
                <a:gd name="T3" fmla="*/ 35 h 37"/>
                <a:gd name="T4" fmla="*/ 1 w 23"/>
                <a:gd name="T5" fmla="*/ 31 h 37"/>
                <a:gd name="T6" fmla="*/ 9 w 23"/>
                <a:gd name="T7" fmla="*/ 32 h 37"/>
                <a:gd name="T8" fmla="*/ 17 w 23"/>
                <a:gd name="T9" fmla="*/ 27 h 37"/>
                <a:gd name="T10" fmla="*/ 11 w 23"/>
                <a:gd name="T11" fmla="*/ 21 h 37"/>
                <a:gd name="T12" fmla="*/ 0 w 23"/>
                <a:gd name="T13" fmla="*/ 11 h 37"/>
                <a:gd name="T14" fmla="*/ 12 w 23"/>
                <a:gd name="T15" fmla="*/ 0 h 37"/>
                <a:gd name="T16" fmla="*/ 21 w 23"/>
                <a:gd name="T17" fmla="*/ 2 h 37"/>
                <a:gd name="T18" fmla="*/ 20 w 23"/>
                <a:gd name="T19" fmla="*/ 6 h 37"/>
                <a:gd name="T20" fmla="*/ 12 w 23"/>
                <a:gd name="T21" fmla="*/ 5 h 37"/>
                <a:gd name="T22" fmla="*/ 6 w 23"/>
                <a:gd name="T23" fmla="*/ 10 h 37"/>
                <a:gd name="T24" fmla="*/ 23 w 23"/>
                <a:gd name="T25" fmla="*/ 26 h 37"/>
                <a:gd name="T26" fmla="*/ 10 w 23"/>
                <a:gd name="T2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37">
                  <a:moveTo>
                    <a:pt x="10" y="37"/>
                  </a:moveTo>
                  <a:cubicBezTo>
                    <a:pt x="7" y="37"/>
                    <a:pt x="4" y="37"/>
                    <a:pt x="0" y="35"/>
                  </a:cubicBezTo>
                  <a:cubicBezTo>
                    <a:pt x="1" y="31"/>
                    <a:pt x="1" y="31"/>
                    <a:pt x="1" y="31"/>
                  </a:cubicBezTo>
                  <a:cubicBezTo>
                    <a:pt x="4" y="32"/>
                    <a:pt x="7" y="32"/>
                    <a:pt x="9" y="32"/>
                  </a:cubicBezTo>
                  <a:cubicBezTo>
                    <a:pt x="14" y="32"/>
                    <a:pt x="17" y="30"/>
                    <a:pt x="17" y="27"/>
                  </a:cubicBezTo>
                  <a:cubicBezTo>
                    <a:pt x="17" y="24"/>
                    <a:pt x="16" y="22"/>
                    <a:pt x="11" y="21"/>
                  </a:cubicBezTo>
                  <a:cubicBezTo>
                    <a:pt x="5" y="19"/>
                    <a:pt x="0" y="17"/>
                    <a:pt x="0" y="11"/>
                  </a:cubicBezTo>
                  <a:cubicBezTo>
                    <a:pt x="0" y="4"/>
                    <a:pt x="4" y="0"/>
                    <a:pt x="12" y="0"/>
                  </a:cubicBezTo>
                  <a:cubicBezTo>
                    <a:pt x="14" y="0"/>
                    <a:pt x="17" y="1"/>
                    <a:pt x="21" y="2"/>
                  </a:cubicBezTo>
                  <a:cubicBezTo>
                    <a:pt x="20" y="6"/>
                    <a:pt x="20" y="6"/>
                    <a:pt x="20" y="6"/>
                  </a:cubicBezTo>
                  <a:cubicBezTo>
                    <a:pt x="17" y="5"/>
                    <a:pt x="14" y="5"/>
                    <a:pt x="12" y="5"/>
                  </a:cubicBezTo>
                  <a:cubicBezTo>
                    <a:pt x="8" y="5"/>
                    <a:pt x="6" y="7"/>
                    <a:pt x="6" y="10"/>
                  </a:cubicBezTo>
                  <a:cubicBezTo>
                    <a:pt x="6" y="18"/>
                    <a:pt x="23" y="14"/>
                    <a:pt x="23" y="26"/>
                  </a:cubicBezTo>
                  <a:cubicBezTo>
                    <a:pt x="23" y="33"/>
                    <a:pt x="18" y="37"/>
                    <a:pt x="10" y="3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Freeform 25"/>
            <p:cNvSpPr>
              <a:spLocks noEditPoints="1"/>
            </p:cNvSpPr>
            <p:nvPr userDrawn="1"/>
          </p:nvSpPr>
          <p:spPr bwMode="auto">
            <a:xfrm>
              <a:off x="-1697318" y="908752"/>
              <a:ext cx="19050" cy="139700"/>
            </a:xfrm>
            <a:custGeom>
              <a:avLst/>
              <a:gdLst>
                <a:gd name="T0" fmla="*/ 3 w 7"/>
                <a:gd name="T1" fmla="*/ 8 h 50"/>
                <a:gd name="T2" fmla="*/ 0 w 7"/>
                <a:gd name="T3" fmla="*/ 4 h 50"/>
                <a:gd name="T4" fmla="*/ 3 w 7"/>
                <a:gd name="T5" fmla="*/ 0 h 50"/>
                <a:gd name="T6" fmla="*/ 7 w 7"/>
                <a:gd name="T7" fmla="*/ 4 h 50"/>
                <a:gd name="T8" fmla="*/ 3 w 7"/>
                <a:gd name="T9" fmla="*/ 8 h 50"/>
                <a:gd name="T10" fmla="*/ 0 w 7"/>
                <a:gd name="T11" fmla="*/ 15 h 50"/>
                <a:gd name="T12" fmla="*/ 6 w 7"/>
                <a:gd name="T13" fmla="*/ 15 h 50"/>
                <a:gd name="T14" fmla="*/ 6 w 7"/>
                <a:gd name="T15" fmla="*/ 50 h 50"/>
                <a:gd name="T16" fmla="*/ 0 w 7"/>
                <a:gd name="T17" fmla="*/ 50 h 50"/>
                <a:gd name="T18" fmla="*/ 0 w 7"/>
                <a:gd name="T19" fmla="*/ 1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0">
                  <a:moveTo>
                    <a:pt x="3" y="8"/>
                  </a:moveTo>
                  <a:cubicBezTo>
                    <a:pt x="1" y="8"/>
                    <a:pt x="0" y="6"/>
                    <a:pt x="0" y="4"/>
                  </a:cubicBezTo>
                  <a:cubicBezTo>
                    <a:pt x="0" y="2"/>
                    <a:pt x="1" y="0"/>
                    <a:pt x="3" y="0"/>
                  </a:cubicBezTo>
                  <a:cubicBezTo>
                    <a:pt x="5" y="0"/>
                    <a:pt x="7" y="2"/>
                    <a:pt x="7" y="4"/>
                  </a:cubicBezTo>
                  <a:cubicBezTo>
                    <a:pt x="7" y="6"/>
                    <a:pt x="5" y="8"/>
                    <a:pt x="3" y="8"/>
                  </a:cubicBezTo>
                  <a:moveTo>
                    <a:pt x="0" y="15"/>
                  </a:moveTo>
                  <a:cubicBezTo>
                    <a:pt x="6" y="15"/>
                    <a:pt x="6" y="15"/>
                    <a:pt x="6" y="15"/>
                  </a:cubicBezTo>
                  <a:cubicBezTo>
                    <a:pt x="6" y="50"/>
                    <a:pt x="6" y="50"/>
                    <a:pt x="6" y="50"/>
                  </a:cubicBezTo>
                  <a:cubicBezTo>
                    <a:pt x="0" y="50"/>
                    <a:pt x="0" y="50"/>
                    <a:pt x="0" y="50"/>
                  </a:cubicBezTo>
                  <a:lnTo>
                    <a:pt x="0" y="1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 name="Freeform 26"/>
            <p:cNvSpPr>
              <a:spLocks/>
            </p:cNvSpPr>
            <p:nvPr userDrawn="1"/>
          </p:nvSpPr>
          <p:spPr bwMode="auto">
            <a:xfrm>
              <a:off x="-1649693" y="946852"/>
              <a:ext cx="74612" cy="101600"/>
            </a:xfrm>
            <a:custGeom>
              <a:avLst/>
              <a:gdLst>
                <a:gd name="T0" fmla="*/ 21 w 27"/>
                <a:gd name="T1" fmla="*/ 36 h 36"/>
                <a:gd name="T2" fmla="*/ 21 w 27"/>
                <a:gd name="T3" fmla="*/ 15 h 36"/>
                <a:gd name="T4" fmla="*/ 16 w 27"/>
                <a:gd name="T5" fmla="*/ 5 h 36"/>
                <a:gd name="T6" fmla="*/ 5 w 27"/>
                <a:gd name="T7" fmla="*/ 7 h 36"/>
                <a:gd name="T8" fmla="*/ 5 w 27"/>
                <a:gd name="T9" fmla="*/ 36 h 36"/>
                <a:gd name="T10" fmla="*/ 0 w 27"/>
                <a:gd name="T11" fmla="*/ 36 h 36"/>
                <a:gd name="T12" fmla="*/ 0 w 27"/>
                <a:gd name="T13" fmla="*/ 1 h 36"/>
                <a:gd name="T14" fmla="*/ 5 w 27"/>
                <a:gd name="T15" fmla="*/ 1 h 36"/>
                <a:gd name="T16" fmla="*/ 5 w 27"/>
                <a:gd name="T17" fmla="*/ 4 h 36"/>
                <a:gd name="T18" fmla="*/ 17 w 27"/>
                <a:gd name="T19" fmla="*/ 0 h 36"/>
                <a:gd name="T20" fmla="*/ 25 w 27"/>
                <a:gd name="T21" fmla="*/ 4 h 36"/>
                <a:gd name="T22" fmla="*/ 27 w 27"/>
                <a:gd name="T23" fmla="*/ 13 h 36"/>
                <a:gd name="T24" fmla="*/ 27 w 27"/>
                <a:gd name="T25" fmla="*/ 36 h 36"/>
                <a:gd name="T26" fmla="*/ 21 w 27"/>
                <a:gd name="T2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36">
                  <a:moveTo>
                    <a:pt x="21" y="36"/>
                  </a:moveTo>
                  <a:cubicBezTo>
                    <a:pt x="21" y="15"/>
                    <a:pt x="21" y="15"/>
                    <a:pt x="21" y="15"/>
                  </a:cubicBezTo>
                  <a:cubicBezTo>
                    <a:pt x="21" y="10"/>
                    <a:pt x="22" y="5"/>
                    <a:pt x="16" y="5"/>
                  </a:cubicBezTo>
                  <a:cubicBezTo>
                    <a:pt x="13" y="5"/>
                    <a:pt x="9" y="6"/>
                    <a:pt x="5" y="7"/>
                  </a:cubicBezTo>
                  <a:cubicBezTo>
                    <a:pt x="5" y="36"/>
                    <a:pt x="5" y="36"/>
                    <a:pt x="5" y="36"/>
                  </a:cubicBezTo>
                  <a:cubicBezTo>
                    <a:pt x="0" y="36"/>
                    <a:pt x="0" y="36"/>
                    <a:pt x="0" y="36"/>
                  </a:cubicBezTo>
                  <a:cubicBezTo>
                    <a:pt x="0" y="1"/>
                    <a:pt x="0" y="1"/>
                    <a:pt x="0" y="1"/>
                  </a:cubicBezTo>
                  <a:cubicBezTo>
                    <a:pt x="5" y="1"/>
                    <a:pt x="5" y="1"/>
                    <a:pt x="5" y="1"/>
                  </a:cubicBezTo>
                  <a:cubicBezTo>
                    <a:pt x="5" y="4"/>
                    <a:pt x="5" y="4"/>
                    <a:pt x="5" y="4"/>
                  </a:cubicBezTo>
                  <a:cubicBezTo>
                    <a:pt x="10" y="2"/>
                    <a:pt x="14" y="0"/>
                    <a:pt x="17" y="0"/>
                  </a:cubicBezTo>
                  <a:cubicBezTo>
                    <a:pt x="21" y="0"/>
                    <a:pt x="24" y="2"/>
                    <a:pt x="25" y="4"/>
                  </a:cubicBezTo>
                  <a:cubicBezTo>
                    <a:pt x="27" y="6"/>
                    <a:pt x="27" y="7"/>
                    <a:pt x="27" y="13"/>
                  </a:cubicBezTo>
                  <a:cubicBezTo>
                    <a:pt x="27" y="36"/>
                    <a:pt x="27" y="36"/>
                    <a:pt x="27" y="36"/>
                  </a:cubicBezTo>
                  <a:lnTo>
                    <a:pt x="21"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Freeform 27"/>
            <p:cNvSpPr>
              <a:spLocks noEditPoints="1"/>
            </p:cNvSpPr>
            <p:nvPr userDrawn="1"/>
          </p:nvSpPr>
          <p:spPr bwMode="auto">
            <a:xfrm>
              <a:off x="-1551268" y="946852"/>
              <a:ext cx="80962" cy="146050"/>
            </a:xfrm>
            <a:custGeom>
              <a:avLst/>
              <a:gdLst>
                <a:gd name="T0" fmla="*/ 25 w 29"/>
                <a:gd name="T1" fmla="*/ 49 h 52"/>
                <a:gd name="T2" fmla="*/ 15 w 29"/>
                <a:gd name="T3" fmla="*/ 52 h 52"/>
                <a:gd name="T4" fmla="*/ 3 w 29"/>
                <a:gd name="T5" fmla="*/ 50 h 52"/>
                <a:gd name="T6" fmla="*/ 3 w 29"/>
                <a:gd name="T7" fmla="*/ 47 h 52"/>
                <a:gd name="T8" fmla="*/ 13 w 29"/>
                <a:gd name="T9" fmla="*/ 47 h 52"/>
                <a:gd name="T10" fmla="*/ 22 w 29"/>
                <a:gd name="T11" fmla="*/ 44 h 52"/>
                <a:gd name="T12" fmla="*/ 24 w 29"/>
                <a:gd name="T13" fmla="*/ 35 h 52"/>
                <a:gd name="T14" fmla="*/ 24 w 29"/>
                <a:gd name="T15" fmla="*/ 32 h 52"/>
                <a:gd name="T16" fmla="*/ 12 w 29"/>
                <a:gd name="T17" fmla="*/ 36 h 52"/>
                <a:gd name="T18" fmla="*/ 0 w 29"/>
                <a:gd name="T19" fmla="*/ 19 h 52"/>
                <a:gd name="T20" fmla="*/ 13 w 29"/>
                <a:gd name="T21" fmla="*/ 0 h 52"/>
                <a:gd name="T22" fmla="*/ 24 w 29"/>
                <a:gd name="T23" fmla="*/ 4 h 52"/>
                <a:gd name="T24" fmla="*/ 24 w 29"/>
                <a:gd name="T25" fmla="*/ 1 h 52"/>
                <a:gd name="T26" fmla="*/ 29 w 29"/>
                <a:gd name="T27" fmla="*/ 1 h 52"/>
                <a:gd name="T28" fmla="*/ 29 w 29"/>
                <a:gd name="T29" fmla="*/ 34 h 52"/>
                <a:gd name="T30" fmla="*/ 25 w 29"/>
                <a:gd name="T31" fmla="*/ 49 h 52"/>
                <a:gd name="T32" fmla="*/ 24 w 29"/>
                <a:gd name="T33" fmla="*/ 8 h 52"/>
                <a:gd name="T34" fmla="*/ 14 w 29"/>
                <a:gd name="T35" fmla="*/ 5 h 52"/>
                <a:gd name="T36" fmla="*/ 6 w 29"/>
                <a:gd name="T37" fmla="*/ 18 h 52"/>
                <a:gd name="T38" fmla="*/ 14 w 29"/>
                <a:gd name="T39" fmla="*/ 31 h 52"/>
                <a:gd name="T40" fmla="*/ 24 w 29"/>
                <a:gd name="T41" fmla="*/ 29 h 52"/>
                <a:gd name="T42" fmla="*/ 24 w 29"/>
                <a:gd name="T43" fmla="*/ 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52">
                  <a:moveTo>
                    <a:pt x="25" y="49"/>
                  </a:moveTo>
                  <a:cubicBezTo>
                    <a:pt x="22" y="51"/>
                    <a:pt x="19" y="52"/>
                    <a:pt x="15" y="52"/>
                  </a:cubicBezTo>
                  <a:cubicBezTo>
                    <a:pt x="12" y="52"/>
                    <a:pt x="9" y="52"/>
                    <a:pt x="3" y="50"/>
                  </a:cubicBezTo>
                  <a:cubicBezTo>
                    <a:pt x="3" y="47"/>
                    <a:pt x="3" y="47"/>
                    <a:pt x="3" y="47"/>
                  </a:cubicBezTo>
                  <a:cubicBezTo>
                    <a:pt x="8" y="47"/>
                    <a:pt x="10" y="47"/>
                    <a:pt x="13" y="47"/>
                  </a:cubicBezTo>
                  <a:cubicBezTo>
                    <a:pt x="18" y="47"/>
                    <a:pt x="21" y="46"/>
                    <a:pt x="22" y="44"/>
                  </a:cubicBezTo>
                  <a:cubicBezTo>
                    <a:pt x="23" y="42"/>
                    <a:pt x="24" y="40"/>
                    <a:pt x="24" y="35"/>
                  </a:cubicBezTo>
                  <a:cubicBezTo>
                    <a:pt x="24" y="32"/>
                    <a:pt x="24" y="32"/>
                    <a:pt x="24" y="32"/>
                  </a:cubicBezTo>
                  <a:cubicBezTo>
                    <a:pt x="19" y="35"/>
                    <a:pt x="15" y="36"/>
                    <a:pt x="12" y="36"/>
                  </a:cubicBezTo>
                  <a:cubicBezTo>
                    <a:pt x="4" y="36"/>
                    <a:pt x="0" y="30"/>
                    <a:pt x="0" y="19"/>
                  </a:cubicBezTo>
                  <a:cubicBezTo>
                    <a:pt x="0" y="8"/>
                    <a:pt x="5" y="0"/>
                    <a:pt x="13" y="0"/>
                  </a:cubicBezTo>
                  <a:cubicBezTo>
                    <a:pt x="17" y="0"/>
                    <a:pt x="20" y="2"/>
                    <a:pt x="24" y="4"/>
                  </a:cubicBezTo>
                  <a:cubicBezTo>
                    <a:pt x="24" y="1"/>
                    <a:pt x="24" y="1"/>
                    <a:pt x="24" y="1"/>
                  </a:cubicBezTo>
                  <a:cubicBezTo>
                    <a:pt x="29" y="1"/>
                    <a:pt x="29" y="1"/>
                    <a:pt x="29" y="1"/>
                  </a:cubicBezTo>
                  <a:cubicBezTo>
                    <a:pt x="29" y="34"/>
                    <a:pt x="29" y="34"/>
                    <a:pt x="29" y="34"/>
                  </a:cubicBezTo>
                  <a:cubicBezTo>
                    <a:pt x="29" y="44"/>
                    <a:pt x="28" y="46"/>
                    <a:pt x="25" y="49"/>
                  </a:cubicBezTo>
                  <a:moveTo>
                    <a:pt x="24" y="8"/>
                  </a:moveTo>
                  <a:cubicBezTo>
                    <a:pt x="18" y="6"/>
                    <a:pt x="17" y="5"/>
                    <a:pt x="14" y="5"/>
                  </a:cubicBezTo>
                  <a:cubicBezTo>
                    <a:pt x="9" y="5"/>
                    <a:pt x="6" y="10"/>
                    <a:pt x="6" y="18"/>
                  </a:cubicBezTo>
                  <a:cubicBezTo>
                    <a:pt x="6" y="27"/>
                    <a:pt x="9" y="31"/>
                    <a:pt x="14" y="31"/>
                  </a:cubicBezTo>
                  <a:cubicBezTo>
                    <a:pt x="16" y="31"/>
                    <a:pt x="18" y="31"/>
                    <a:pt x="24" y="29"/>
                  </a:cubicBezTo>
                  <a:lnTo>
                    <a:pt x="24" y="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Freeform 28"/>
            <p:cNvSpPr>
              <a:spLocks/>
            </p:cNvSpPr>
            <p:nvPr userDrawn="1"/>
          </p:nvSpPr>
          <p:spPr bwMode="auto">
            <a:xfrm>
              <a:off x="-1397281" y="946852"/>
              <a:ext cx="63500" cy="104775"/>
            </a:xfrm>
            <a:custGeom>
              <a:avLst/>
              <a:gdLst>
                <a:gd name="T0" fmla="*/ 11 w 23"/>
                <a:gd name="T1" fmla="*/ 37 h 37"/>
                <a:gd name="T2" fmla="*/ 0 w 23"/>
                <a:gd name="T3" fmla="*/ 35 h 37"/>
                <a:gd name="T4" fmla="*/ 1 w 23"/>
                <a:gd name="T5" fmla="*/ 31 h 37"/>
                <a:gd name="T6" fmla="*/ 10 w 23"/>
                <a:gd name="T7" fmla="*/ 32 h 37"/>
                <a:gd name="T8" fmla="*/ 18 w 23"/>
                <a:gd name="T9" fmla="*/ 27 h 37"/>
                <a:gd name="T10" fmla="*/ 12 w 23"/>
                <a:gd name="T11" fmla="*/ 21 h 37"/>
                <a:gd name="T12" fmla="*/ 1 w 23"/>
                <a:gd name="T13" fmla="*/ 11 h 37"/>
                <a:gd name="T14" fmla="*/ 12 w 23"/>
                <a:gd name="T15" fmla="*/ 0 h 37"/>
                <a:gd name="T16" fmla="*/ 21 w 23"/>
                <a:gd name="T17" fmla="*/ 2 h 37"/>
                <a:gd name="T18" fmla="*/ 21 w 23"/>
                <a:gd name="T19" fmla="*/ 6 h 37"/>
                <a:gd name="T20" fmla="*/ 13 w 23"/>
                <a:gd name="T21" fmla="*/ 5 h 37"/>
                <a:gd name="T22" fmla="*/ 6 w 23"/>
                <a:gd name="T23" fmla="*/ 10 h 37"/>
                <a:gd name="T24" fmla="*/ 23 w 23"/>
                <a:gd name="T25" fmla="*/ 26 h 37"/>
                <a:gd name="T26" fmla="*/ 11 w 23"/>
                <a:gd name="T2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37">
                  <a:moveTo>
                    <a:pt x="11" y="37"/>
                  </a:moveTo>
                  <a:cubicBezTo>
                    <a:pt x="7" y="37"/>
                    <a:pt x="5" y="37"/>
                    <a:pt x="0" y="35"/>
                  </a:cubicBezTo>
                  <a:cubicBezTo>
                    <a:pt x="1" y="31"/>
                    <a:pt x="1" y="31"/>
                    <a:pt x="1" y="31"/>
                  </a:cubicBezTo>
                  <a:cubicBezTo>
                    <a:pt x="5" y="32"/>
                    <a:pt x="7" y="32"/>
                    <a:pt x="10" y="32"/>
                  </a:cubicBezTo>
                  <a:cubicBezTo>
                    <a:pt x="15" y="32"/>
                    <a:pt x="18" y="30"/>
                    <a:pt x="18" y="27"/>
                  </a:cubicBezTo>
                  <a:cubicBezTo>
                    <a:pt x="18" y="24"/>
                    <a:pt x="16" y="22"/>
                    <a:pt x="12" y="21"/>
                  </a:cubicBezTo>
                  <a:cubicBezTo>
                    <a:pt x="6" y="19"/>
                    <a:pt x="1" y="17"/>
                    <a:pt x="1" y="11"/>
                  </a:cubicBezTo>
                  <a:cubicBezTo>
                    <a:pt x="1" y="4"/>
                    <a:pt x="5" y="0"/>
                    <a:pt x="12" y="0"/>
                  </a:cubicBezTo>
                  <a:cubicBezTo>
                    <a:pt x="15" y="0"/>
                    <a:pt x="18" y="1"/>
                    <a:pt x="21" y="2"/>
                  </a:cubicBezTo>
                  <a:cubicBezTo>
                    <a:pt x="21" y="6"/>
                    <a:pt x="21" y="6"/>
                    <a:pt x="21" y="6"/>
                  </a:cubicBezTo>
                  <a:cubicBezTo>
                    <a:pt x="17" y="5"/>
                    <a:pt x="15" y="5"/>
                    <a:pt x="13" y="5"/>
                  </a:cubicBezTo>
                  <a:cubicBezTo>
                    <a:pt x="9" y="5"/>
                    <a:pt x="6" y="7"/>
                    <a:pt x="6" y="10"/>
                  </a:cubicBezTo>
                  <a:cubicBezTo>
                    <a:pt x="6" y="18"/>
                    <a:pt x="23" y="14"/>
                    <a:pt x="23" y="26"/>
                  </a:cubicBezTo>
                  <a:cubicBezTo>
                    <a:pt x="23" y="33"/>
                    <a:pt x="19" y="37"/>
                    <a:pt x="11" y="3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29"/>
            <p:cNvSpPr>
              <a:spLocks/>
            </p:cNvSpPr>
            <p:nvPr userDrawn="1"/>
          </p:nvSpPr>
          <p:spPr bwMode="auto">
            <a:xfrm>
              <a:off x="-1324256" y="924627"/>
              <a:ext cx="63500" cy="127000"/>
            </a:xfrm>
            <a:custGeom>
              <a:avLst/>
              <a:gdLst>
                <a:gd name="T0" fmla="*/ 13 w 23"/>
                <a:gd name="T1" fmla="*/ 45 h 45"/>
                <a:gd name="T2" fmla="*/ 7 w 23"/>
                <a:gd name="T3" fmla="*/ 42 h 45"/>
                <a:gd name="T4" fmla="*/ 6 w 23"/>
                <a:gd name="T5" fmla="*/ 35 h 45"/>
                <a:gd name="T6" fmla="*/ 6 w 23"/>
                <a:gd name="T7" fmla="*/ 13 h 45"/>
                <a:gd name="T8" fmla="*/ 0 w 23"/>
                <a:gd name="T9" fmla="*/ 13 h 45"/>
                <a:gd name="T10" fmla="*/ 0 w 23"/>
                <a:gd name="T11" fmla="*/ 10 h 45"/>
                <a:gd name="T12" fmla="*/ 6 w 23"/>
                <a:gd name="T13" fmla="*/ 9 h 45"/>
                <a:gd name="T14" fmla="*/ 6 w 23"/>
                <a:gd name="T15" fmla="*/ 0 h 45"/>
                <a:gd name="T16" fmla="*/ 12 w 23"/>
                <a:gd name="T17" fmla="*/ 0 h 45"/>
                <a:gd name="T18" fmla="*/ 12 w 23"/>
                <a:gd name="T19" fmla="*/ 9 h 45"/>
                <a:gd name="T20" fmla="*/ 21 w 23"/>
                <a:gd name="T21" fmla="*/ 9 h 45"/>
                <a:gd name="T22" fmla="*/ 21 w 23"/>
                <a:gd name="T23" fmla="*/ 13 h 45"/>
                <a:gd name="T24" fmla="*/ 12 w 23"/>
                <a:gd name="T25" fmla="*/ 13 h 45"/>
                <a:gd name="T26" fmla="*/ 12 w 23"/>
                <a:gd name="T27" fmla="*/ 32 h 45"/>
                <a:gd name="T28" fmla="*/ 12 w 23"/>
                <a:gd name="T29" fmla="*/ 39 h 45"/>
                <a:gd name="T30" fmla="*/ 15 w 23"/>
                <a:gd name="T31" fmla="*/ 40 h 45"/>
                <a:gd name="T32" fmla="*/ 22 w 23"/>
                <a:gd name="T33" fmla="*/ 39 h 45"/>
                <a:gd name="T34" fmla="*/ 23 w 23"/>
                <a:gd name="T35" fmla="*/ 43 h 45"/>
                <a:gd name="T36" fmla="*/ 13 w 23"/>
                <a:gd name="T3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45">
                  <a:moveTo>
                    <a:pt x="13" y="45"/>
                  </a:moveTo>
                  <a:cubicBezTo>
                    <a:pt x="10" y="45"/>
                    <a:pt x="8" y="44"/>
                    <a:pt x="7" y="42"/>
                  </a:cubicBezTo>
                  <a:cubicBezTo>
                    <a:pt x="6" y="40"/>
                    <a:pt x="6" y="39"/>
                    <a:pt x="6" y="35"/>
                  </a:cubicBezTo>
                  <a:cubicBezTo>
                    <a:pt x="6" y="13"/>
                    <a:pt x="6" y="13"/>
                    <a:pt x="6" y="13"/>
                  </a:cubicBezTo>
                  <a:cubicBezTo>
                    <a:pt x="0" y="13"/>
                    <a:pt x="0" y="13"/>
                    <a:pt x="0" y="13"/>
                  </a:cubicBezTo>
                  <a:cubicBezTo>
                    <a:pt x="0" y="10"/>
                    <a:pt x="0" y="10"/>
                    <a:pt x="0" y="10"/>
                  </a:cubicBezTo>
                  <a:cubicBezTo>
                    <a:pt x="6" y="9"/>
                    <a:pt x="6" y="9"/>
                    <a:pt x="6" y="9"/>
                  </a:cubicBezTo>
                  <a:cubicBezTo>
                    <a:pt x="6" y="0"/>
                    <a:pt x="6" y="0"/>
                    <a:pt x="6" y="0"/>
                  </a:cubicBezTo>
                  <a:cubicBezTo>
                    <a:pt x="12" y="0"/>
                    <a:pt x="12" y="0"/>
                    <a:pt x="12" y="0"/>
                  </a:cubicBezTo>
                  <a:cubicBezTo>
                    <a:pt x="12" y="9"/>
                    <a:pt x="12" y="9"/>
                    <a:pt x="12" y="9"/>
                  </a:cubicBezTo>
                  <a:cubicBezTo>
                    <a:pt x="21" y="9"/>
                    <a:pt x="21" y="9"/>
                    <a:pt x="21" y="9"/>
                  </a:cubicBezTo>
                  <a:cubicBezTo>
                    <a:pt x="21" y="13"/>
                    <a:pt x="21" y="13"/>
                    <a:pt x="21" y="13"/>
                  </a:cubicBezTo>
                  <a:cubicBezTo>
                    <a:pt x="12" y="13"/>
                    <a:pt x="12" y="13"/>
                    <a:pt x="12" y="13"/>
                  </a:cubicBezTo>
                  <a:cubicBezTo>
                    <a:pt x="12" y="32"/>
                    <a:pt x="12" y="32"/>
                    <a:pt x="12" y="32"/>
                  </a:cubicBezTo>
                  <a:cubicBezTo>
                    <a:pt x="12" y="38"/>
                    <a:pt x="12" y="38"/>
                    <a:pt x="12" y="39"/>
                  </a:cubicBezTo>
                  <a:cubicBezTo>
                    <a:pt x="13" y="40"/>
                    <a:pt x="14" y="40"/>
                    <a:pt x="15" y="40"/>
                  </a:cubicBezTo>
                  <a:cubicBezTo>
                    <a:pt x="17" y="40"/>
                    <a:pt x="19" y="40"/>
                    <a:pt x="22" y="39"/>
                  </a:cubicBezTo>
                  <a:cubicBezTo>
                    <a:pt x="23" y="43"/>
                    <a:pt x="23" y="43"/>
                    <a:pt x="23" y="43"/>
                  </a:cubicBezTo>
                  <a:cubicBezTo>
                    <a:pt x="19" y="44"/>
                    <a:pt x="16" y="45"/>
                    <a:pt x="13" y="4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30"/>
            <p:cNvSpPr>
              <a:spLocks noEditPoints="1"/>
            </p:cNvSpPr>
            <p:nvPr userDrawn="1"/>
          </p:nvSpPr>
          <p:spPr bwMode="auto">
            <a:xfrm>
              <a:off x="-1249643" y="946852"/>
              <a:ext cx="71437" cy="104775"/>
            </a:xfrm>
            <a:custGeom>
              <a:avLst/>
              <a:gdLst>
                <a:gd name="T0" fmla="*/ 20 w 25"/>
                <a:gd name="T1" fmla="*/ 36 h 37"/>
                <a:gd name="T2" fmla="*/ 20 w 25"/>
                <a:gd name="T3" fmla="*/ 33 h 37"/>
                <a:gd name="T4" fmla="*/ 9 w 25"/>
                <a:gd name="T5" fmla="*/ 37 h 37"/>
                <a:gd name="T6" fmla="*/ 0 w 25"/>
                <a:gd name="T7" fmla="*/ 26 h 37"/>
                <a:gd name="T8" fmla="*/ 7 w 25"/>
                <a:gd name="T9" fmla="*/ 16 h 37"/>
                <a:gd name="T10" fmla="*/ 20 w 25"/>
                <a:gd name="T11" fmla="*/ 15 h 37"/>
                <a:gd name="T12" fmla="*/ 20 w 25"/>
                <a:gd name="T13" fmla="*/ 14 h 37"/>
                <a:gd name="T14" fmla="*/ 13 w 25"/>
                <a:gd name="T15" fmla="*/ 5 h 37"/>
                <a:gd name="T16" fmla="*/ 3 w 25"/>
                <a:gd name="T17" fmla="*/ 7 h 37"/>
                <a:gd name="T18" fmla="*/ 2 w 25"/>
                <a:gd name="T19" fmla="*/ 3 h 37"/>
                <a:gd name="T20" fmla="*/ 16 w 25"/>
                <a:gd name="T21" fmla="*/ 0 h 37"/>
                <a:gd name="T22" fmla="*/ 23 w 25"/>
                <a:gd name="T23" fmla="*/ 3 h 37"/>
                <a:gd name="T24" fmla="*/ 25 w 25"/>
                <a:gd name="T25" fmla="*/ 14 h 37"/>
                <a:gd name="T26" fmla="*/ 25 w 25"/>
                <a:gd name="T27" fmla="*/ 36 h 37"/>
                <a:gd name="T28" fmla="*/ 20 w 25"/>
                <a:gd name="T29" fmla="*/ 36 h 37"/>
                <a:gd name="T30" fmla="*/ 20 w 25"/>
                <a:gd name="T31" fmla="*/ 19 h 37"/>
                <a:gd name="T32" fmla="*/ 6 w 25"/>
                <a:gd name="T33" fmla="*/ 26 h 37"/>
                <a:gd name="T34" fmla="*/ 11 w 25"/>
                <a:gd name="T35" fmla="*/ 32 h 37"/>
                <a:gd name="T36" fmla="*/ 20 w 25"/>
                <a:gd name="T37" fmla="*/ 30 h 37"/>
                <a:gd name="T38" fmla="*/ 20 w 25"/>
                <a:gd name="T39"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7">
                  <a:moveTo>
                    <a:pt x="20" y="36"/>
                  </a:moveTo>
                  <a:cubicBezTo>
                    <a:pt x="20" y="33"/>
                    <a:pt x="20" y="33"/>
                    <a:pt x="20" y="33"/>
                  </a:cubicBezTo>
                  <a:cubicBezTo>
                    <a:pt x="15" y="36"/>
                    <a:pt x="12" y="37"/>
                    <a:pt x="9" y="37"/>
                  </a:cubicBezTo>
                  <a:cubicBezTo>
                    <a:pt x="5" y="37"/>
                    <a:pt x="0" y="34"/>
                    <a:pt x="0" y="26"/>
                  </a:cubicBezTo>
                  <a:cubicBezTo>
                    <a:pt x="0" y="20"/>
                    <a:pt x="3" y="17"/>
                    <a:pt x="7" y="16"/>
                  </a:cubicBezTo>
                  <a:cubicBezTo>
                    <a:pt x="9" y="15"/>
                    <a:pt x="13" y="15"/>
                    <a:pt x="20" y="15"/>
                  </a:cubicBezTo>
                  <a:cubicBezTo>
                    <a:pt x="20" y="14"/>
                    <a:pt x="20" y="14"/>
                    <a:pt x="20" y="14"/>
                  </a:cubicBezTo>
                  <a:cubicBezTo>
                    <a:pt x="20" y="8"/>
                    <a:pt x="20" y="5"/>
                    <a:pt x="13" y="5"/>
                  </a:cubicBezTo>
                  <a:cubicBezTo>
                    <a:pt x="11" y="5"/>
                    <a:pt x="7" y="6"/>
                    <a:pt x="3" y="7"/>
                  </a:cubicBezTo>
                  <a:cubicBezTo>
                    <a:pt x="2" y="3"/>
                    <a:pt x="2" y="3"/>
                    <a:pt x="2" y="3"/>
                  </a:cubicBezTo>
                  <a:cubicBezTo>
                    <a:pt x="8" y="1"/>
                    <a:pt x="12" y="0"/>
                    <a:pt x="16" y="0"/>
                  </a:cubicBezTo>
                  <a:cubicBezTo>
                    <a:pt x="19" y="0"/>
                    <a:pt x="22" y="1"/>
                    <a:pt x="23" y="3"/>
                  </a:cubicBezTo>
                  <a:cubicBezTo>
                    <a:pt x="25" y="5"/>
                    <a:pt x="25" y="7"/>
                    <a:pt x="25" y="14"/>
                  </a:cubicBezTo>
                  <a:cubicBezTo>
                    <a:pt x="25" y="36"/>
                    <a:pt x="25" y="36"/>
                    <a:pt x="25" y="36"/>
                  </a:cubicBezTo>
                  <a:lnTo>
                    <a:pt x="20" y="36"/>
                  </a:lnTo>
                  <a:close/>
                  <a:moveTo>
                    <a:pt x="20" y="19"/>
                  </a:moveTo>
                  <a:cubicBezTo>
                    <a:pt x="8" y="20"/>
                    <a:pt x="6" y="21"/>
                    <a:pt x="6" y="26"/>
                  </a:cubicBezTo>
                  <a:cubicBezTo>
                    <a:pt x="6" y="30"/>
                    <a:pt x="8" y="32"/>
                    <a:pt x="11" y="32"/>
                  </a:cubicBezTo>
                  <a:cubicBezTo>
                    <a:pt x="14" y="32"/>
                    <a:pt x="20" y="30"/>
                    <a:pt x="20" y="30"/>
                  </a:cubicBezTo>
                  <a:lnTo>
                    <a:pt x="20" y="1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31"/>
            <p:cNvSpPr>
              <a:spLocks/>
            </p:cNvSpPr>
            <p:nvPr userDrawn="1"/>
          </p:nvSpPr>
          <p:spPr bwMode="auto">
            <a:xfrm>
              <a:off x="-1148043" y="946852"/>
              <a:ext cx="76200" cy="101600"/>
            </a:xfrm>
            <a:custGeom>
              <a:avLst/>
              <a:gdLst>
                <a:gd name="T0" fmla="*/ 21 w 27"/>
                <a:gd name="T1" fmla="*/ 36 h 36"/>
                <a:gd name="T2" fmla="*/ 21 w 27"/>
                <a:gd name="T3" fmla="*/ 15 h 36"/>
                <a:gd name="T4" fmla="*/ 15 w 27"/>
                <a:gd name="T5" fmla="*/ 5 h 36"/>
                <a:gd name="T6" fmla="*/ 5 w 27"/>
                <a:gd name="T7" fmla="*/ 7 h 36"/>
                <a:gd name="T8" fmla="*/ 5 w 27"/>
                <a:gd name="T9" fmla="*/ 36 h 36"/>
                <a:gd name="T10" fmla="*/ 0 w 27"/>
                <a:gd name="T11" fmla="*/ 36 h 36"/>
                <a:gd name="T12" fmla="*/ 0 w 27"/>
                <a:gd name="T13" fmla="*/ 1 h 36"/>
                <a:gd name="T14" fmla="*/ 5 w 27"/>
                <a:gd name="T15" fmla="*/ 1 h 36"/>
                <a:gd name="T16" fmla="*/ 5 w 27"/>
                <a:gd name="T17" fmla="*/ 4 h 36"/>
                <a:gd name="T18" fmla="*/ 17 w 27"/>
                <a:gd name="T19" fmla="*/ 0 h 36"/>
                <a:gd name="T20" fmla="*/ 25 w 27"/>
                <a:gd name="T21" fmla="*/ 4 h 36"/>
                <a:gd name="T22" fmla="*/ 27 w 27"/>
                <a:gd name="T23" fmla="*/ 13 h 36"/>
                <a:gd name="T24" fmla="*/ 27 w 27"/>
                <a:gd name="T25" fmla="*/ 36 h 36"/>
                <a:gd name="T26" fmla="*/ 21 w 27"/>
                <a:gd name="T2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36">
                  <a:moveTo>
                    <a:pt x="21" y="36"/>
                  </a:moveTo>
                  <a:cubicBezTo>
                    <a:pt x="21" y="15"/>
                    <a:pt x="21" y="15"/>
                    <a:pt x="21" y="15"/>
                  </a:cubicBezTo>
                  <a:cubicBezTo>
                    <a:pt x="21" y="10"/>
                    <a:pt x="22" y="5"/>
                    <a:pt x="15" y="5"/>
                  </a:cubicBezTo>
                  <a:cubicBezTo>
                    <a:pt x="12" y="5"/>
                    <a:pt x="9" y="6"/>
                    <a:pt x="5" y="7"/>
                  </a:cubicBezTo>
                  <a:cubicBezTo>
                    <a:pt x="5" y="36"/>
                    <a:pt x="5" y="36"/>
                    <a:pt x="5" y="36"/>
                  </a:cubicBezTo>
                  <a:cubicBezTo>
                    <a:pt x="0" y="36"/>
                    <a:pt x="0" y="36"/>
                    <a:pt x="0" y="36"/>
                  </a:cubicBezTo>
                  <a:cubicBezTo>
                    <a:pt x="0" y="1"/>
                    <a:pt x="0" y="1"/>
                    <a:pt x="0" y="1"/>
                  </a:cubicBezTo>
                  <a:cubicBezTo>
                    <a:pt x="5" y="1"/>
                    <a:pt x="5" y="1"/>
                    <a:pt x="5" y="1"/>
                  </a:cubicBezTo>
                  <a:cubicBezTo>
                    <a:pt x="5" y="4"/>
                    <a:pt x="5" y="4"/>
                    <a:pt x="5" y="4"/>
                  </a:cubicBezTo>
                  <a:cubicBezTo>
                    <a:pt x="10" y="2"/>
                    <a:pt x="14" y="0"/>
                    <a:pt x="17" y="0"/>
                  </a:cubicBezTo>
                  <a:cubicBezTo>
                    <a:pt x="21" y="0"/>
                    <a:pt x="23" y="2"/>
                    <a:pt x="25" y="4"/>
                  </a:cubicBezTo>
                  <a:cubicBezTo>
                    <a:pt x="27" y="6"/>
                    <a:pt x="27" y="7"/>
                    <a:pt x="27" y="13"/>
                  </a:cubicBezTo>
                  <a:cubicBezTo>
                    <a:pt x="27" y="36"/>
                    <a:pt x="27" y="36"/>
                    <a:pt x="27" y="36"/>
                  </a:cubicBezTo>
                  <a:lnTo>
                    <a:pt x="21"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32"/>
            <p:cNvSpPr>
              <a:spLocks noEditPoints="1"/>
            </p:cNvSpPr>
            <p:nvPr userDrawn="1"/>
          </p:nvSpPr>
          <p:spPr bwMode="auto">
            <a:xfrm>
              <a:off x="-1049618" y="899227"/>
              <a:ext cx="80962" cy="152400"/>
            </a:xfrm>
            <a:custGeom>
              <a:avLst/>
              <a:gdLst>
                <a:gd name="T0" fmla="*/ 24 w 29"/>
                <a:gd name="T1" fmla="*/ 53 h 54"/>
                <a:gd name="T2" fmla="*/ 24 w 29"/>
                <a:gd name="T3" fmla="*/ 50 h 54"/>
                <a:gd name="T4" fmla="*/ 12 w 29"/>
                <a:gd name="T5" fmla="*/ 54 h 54"/>
                <a:gd name="T6" fmla="*/ 0 w 29"/>
                <a:gd name="T7" fmla="*/ 36 h 54"/>
                <a:gd name="T8" fmla="*/ 13 w 29"/>
                <a:gd name="T9" fmla="*/ 17 h 54"/>
                <a:gd name="T10" fmla="*/ 24 w 29"/>
                <a:gd name="T11" fmla="*/ 21 h 54"/>
                <a:gd name="T12" fmla="*/ 24 w 29"/>
                <a:gd name="T13" fmla="*/ 0 h 54"/>
                <a:gd name="T14" fmla="*/ 29 w 29"/>
                <a:gd name="T15" fmla="*/ 0 h 54"/>
                <a:gd name="T16" fmla="*/ 29 w 29"/>
                <a:gd name="T17" fmla="*/ 53 h 54"/>
                <a:gd name="T18" fmla="*/ 24 w 29"/>
                <a:gd name="T19" fmla="*/ 53 h 54"/>
                <a:gd name="T20" fmla="*/ 24 w 29"/>
                <a:gd name="T21" fmla="*/ 25 h 54"/>
                <a:gd name="T22" fmla="*/ 14 w 29"/>
                <a:gd name="T23" fmla="*/ 22 h 54"/>
                <a:gd name="T24" fmla="*/ 6 w 29"/>
                <a:gd name="T25" fmla="*/ 35 h 54"/>
                <a:gd name="T26" fmla="*/ 14 w 29"/>
                <a:gd name="T27" fmla="*/ 49 h 54"/>
                <a:gd name="T28" fmla="*/ 24 w 29"/>
                <a:gd name="T29" fmla="*/ 47 h 54"/>
                <a:gd name="T30" fmla="*/ 24 w 29"/>
                <a:gd name="T31" fmla="*/ 2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54">
                  <a:moveTo>
                    <a:pt x="24" y="53"/>
                  </a:moveTo>
                  <a:cubicBezTo>
                    <a:pt x="24" y="50"/>
                    <a:pt x="24" y="50"/>
                    <a:pt x="24" y="50"/>
                  </a:cubicBezTo>
                  <a:cubicBezTo>
                    <a:pt x="19" y="53"/>
                    <a:pt x="15" y="54"/>
                    <a:pt x="12" y="54"/>
                  </a:cubicBezTo>
                  <a:cubicBezTo>
                    <a:pt x="4" y="54"/>
                    <a:pt x="0" y="47"/>
                    <a:pt x="0" y="36"/>
                  </a:cubicBezTo>
                  <a:cubicBezTo>
                    <a:pt x="0" y="25"/>
                    <a:pt x="5" y="17"/>
                    <a:pt x="13" y="17"/>
                  </a:cubicBezTo>
                  <a:cubicBezTo>
                    <a:pt x="17" y="17"/>
                    <a:pt x="20" y="19"/>
                    <a:pt x="24" y="21"/>
                  </a:cubicBezTo>
                  <a:cubicBezTo>
                    <a:pt x="24" y="0"/>
                    <a:pt x="24" y="0"/>
                    <a:pt x="24" y="0"/>
                  </a:cubicBezTo>
                  <a:cubicBezTo>
                    <a:pt x="29" y="0"/>
                    <a:pt x="29" y="0"/>
                    <a:pt x="29" y="0"/>
                  </a:cubicBezTo>
                  <a:cubicBezTo>
                    <a:pt x="29" y="53"/>
                    <a:pt x="29" y="53"/>
                    <a:pt x="29" y="53"/>
                  </a:cubicBezTo>
                  <a:lnTo>
                    <a:pt x="24" y="53"/>
                  </a:lnTo>
                  <a:close/>
                  <a:moveTo>
                    <a:pt x="24" y="25"/>
                  </a:moveTo>
                  <a:cubicBezTo>
                    <a:pt x="18" y="23"/>
                    <a:pt x="17" y="22"/>
                    <a:pt x="14" y="22"/>
                  </a:cubicBezTo>
                  <a:cubicBezTo>
                    <a:pt x="9" y="22"/>
                    <a:pt x="6" y="27"/>
                    <a:pt x="6" y="35"/>
                  </a:cubicBezTo>
                  <a:cubicBezTo>
                    <a:pt x="6" y="45"/>
                    <a:pt x="8" y="49"/>
                    <a:pt x="14" y="49"/>
                  </a:cubicBezTo>
                  <a:cubicBezTo>
                    <a:pt x="16" y="49"/>
                    <a:pt x="19" y="49"/>
                    <a:pt x="24" y="47"/>
                  </a:cubicBezTo>
                  <a:lnTo>
                    <a:pt x="24" y="2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33"/>
            <p:cNvSpPr>
              <a:spLocks noEditPoints="1"/>
            </p:cNvSpPr>
            <p:nvPr userDrawn="1"/>
          </p:nvSpPr>
          <p:spPr bwMode="auto">
            <a:xfrm>
              <a:off x="-943256" y="946852"/>
              <a:ext cx="69850" cy="104775"/>
            </a:xfrm>
            <a:custGeom>
              <a:avLst/>
              <a:gdLst>
                <a:gd name="T0" fmla="*/ 19 w 25"/>
                <a:gd name="T1" fmla="*/ 36 h 37"/>
                <a:gd name="T2" fmla="*/ 19 w 25"/>
                <a:gd name="T3" fmla="*/ 33 h 37"/>
                <a:gd name="T4" fmla="*/ 9 w 25"/>
                <a:gd name="T5" fmla="*/ 37 h 37"/>
                <a:gd name="T6" fmla="*/ 0 w 25"/>
                <a:gd name="T7" fmla="*/ 26 h 37"/>
                <a:gd name="T8" fmla="*/ 6 w 25"/>
                <a:gd name="T9" fmla="*/ 16 h 37"/>
                <a:gd name="T10" fmla="*/ 19 w 25"/>
                <a:gd name="T11" fmla="*/ 15 h 37"/>
                <a:gd name="T12" fmla="*/ 19 w 25"/>
                <a:gd name="T13" fmla="*/ 14 h 37"/>
                <a:gd name="T14" fmla="*/ 13 w 25"/>
                <a:gd name="T15" fmla="*/ 5 h 37"/>
                <a:gd name="T16" fmla="*/ 2 w 25"/>
                <a:gd name="T17" fmla="*/ 7 h 37"/>
                <a:gd name="T18" fmla="*/ 2 w 25"/>
                <a:gd name="T19" fmla="*/ 3 h 37"/>
                <a:gd name="T20" fmla="*/ 15 w 25"/>
                <a:gd name="T21" fmla="*/ 0 h 37"/>
                <a:gd name="T22" fmla="*/ 23 w 25"/>
                <a:gd name="T23" fmla="*/ 3 h 37"/>
                <a:gd name="T24" fmla="*/ 25 w 25"/>
                <a:gd name="T25" fmla="*/ 14 h 37"/>
                <a:gd name="T26" fmla="*/ 25 w 25"/>
                <a:gd name="T27" fmla="*/ 36 h 37"/>
                <a:gd name="T28" fmla="*/ 19 w 25"/>
                <a:gd name="T29" fmla="*/ 36 h 37"/>
                <a:gd name="T30" fmla="*/ 19 w 25"/>
                <a:gd name="T31" fmla="*/ 19 h 37"/>
                <a:gd name="T32" fmla="*/ 5 w 25"/>
                <a:gd name="T33" fmla="*/ 26 h 37"/>
                <a:gd name="T34" fmla="*/ 10 w 25"/>
                <a:gd name="T35" fmla="*/ 32 h 37"/>
                <a:gd name="T36" fmla="*/ 19 w 25"/>
                <a:gd name="T37" fmla="*/ 30 h 37"/>
                <a:gd name="T38" fmla="*/ 19 w 25"/>
                <a:gd name="T39"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7">
                  <a:moveTo>
                    <a:pt x="19" y="36"/>
                  </a:moveTo>
                  <a:cubicBezTo>
                    <a:pt x="19" y="33"/>
                    <a:pt x="19" y="33"/>
                    <a:pt x="19" y="33"/>
                  </a:cubicBezTo>
                  <a:cubicBezTo>
                    <a:pt x="15" y="36"/>
                    <a:pt x="12" y="37"/>
                    <a:pt x="9" y="37"/>
                  </a:cubicBezTo>
                  <a:cubicBezTo>
                    <a:pt x="4" y="37"/>
                    <a:pt x="0" y="34"/>
                    <a:pt x="0" y="26"/>
                  </a:cubicBezTo>
                  <a:cubicBezTo>
                    <a:pt x="0" y="20"/>
                    <a:pt x="2" y="17"/>
                    <a:pt x="6" y="16"/>
                  </a:cubicBezTo>
                  <a:cubicBezTo>
                    <a:pt x="9" y="15"/>
                    <a:pt x="12" y="15"/>
                    <a:pt x="19" y="15"/>
                  </a:cubicBezTo>
                  <a:cubicBezTo>
                    <a:pt x="19" y="14"/>
                    <a:pt x="19" y="14"/>
                    <a:pt x="19" y="14"/>
                  </a:cubicBezTo>
                  <a:cubicBezTo>
                    <a:pt x="19" y="8"/>
                    <a:pt x="20" y="5"/>
                    <a:pt x="13" y="5"/>
                  </a:cubicBezTo>
                  <a:cubicBezTo>
                    <a:pt x="10" y="5"/>
                    <a:pt x="7" y="6"/>
                    <a:pt x="2" y="7"/>
                  </a:cubicBezTo>
                  <a:cubicBezTo>
                    <a:pt x="2" y="3"/>
                    <a:pt x="2" y="3"/>
                    <a:pt x="2" y="3"/>
                  </a:cubicBezTo>
                  <a:cubicBezTo>
                    <a:pt x="7" y="1"/>
                    <a:pt x="11" y="0"/>
                    <a:pt x="15" y="0"/>
                  </a:cubicBezTo>
                  <a:cubicBezTo>
                    <a:pt x="19" y="0"/>
                    <a:pt x="21" y="1"/>
                    <a:pt x="23" y="3"/>
                  </a:cubicBezTo>
                  <a:cubicBezTo>
                    <a:pt x="24" y="5"/>
                    <a:pt x="25" y="7"/>
                    <a:pt x="25" y="14"/>
                  </a:cubicBezTo>
                  <a:cubicBezTo>
                    <a:pt x="25" y="36"/>
                    <a:pt x="25" y="36"/>
                    <a:pt x="25" y="36"/>
                  </a:cubicBezTo>
                  <a:lnTo>
                    <a:pt x="19" y="36"/>
                  </a:lnTo>
                  <a:close/>
                  <a:moveTo>
                    <a:pt x="19" y="19"/>
                  </a:moveTo>
                  <a:cubicBezTo>
                    <a:pt x="8" y="20"/>
                    <a:pt x="5" y="21"/>
                    <a:pt x="5" y="26"/>
                  </a:cubicBezTo>
                  <a:cubicBezTo>
                    <a:pt x="5" y="30"/>
                    <a:pt x="7" y="32"/>
                    <a:pt x="10" y="32"/>
                  </a:cubicBezTo>
                  <a:cubicBezTo>
                    <a:pt x="13" y="32"/>
                    <a:pt x="19" y="30"/>
                    <a:pt x="19" y="30"/>
                  </a:cubicBezTo>
                  <a:lnTo>
                    <a:pt x="19" y="1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34"/>
            <p:cNvSpPr>
              <a:spLocks/>
            </p:cNvSpPr>
            <p:nvPr userDrawn="1"/>
          </p:nvSpPr>
          <p:spPr bwMode="auto">
            <a:xfrm>
              <a:off x="-844831" y="950027"/>
              <a:ext cx="47625" cy="98425"/>
            </a:xfrm>
            <a:custGeom>
              <a:avLst/>
              <a:gdLst>
                <a:gd name="T0" fmla="*/ 15 w 17"/>
                <a:gd name="T1" fmla="*/ 5 h 35"/>
                <a:gd name="T2" fmla="*/ 6 w 17"/>
                <a:gd name="T3" fmla="*/ 7 h 35"/>
                <a:gd name="T4" fmla="*/ 6 w 17"/>
                <a:gd name="T5" fmla="*/ 35 h 35"/>
                <a:gd name="T6" fmla="*/ 0 w 17"/>
                <a:gd name="T7" fmla="*/ 35 h 35"/>
                <a:gd name="T8" fmla="*/ 0 w 17"/>
                <a:gd name="T9" fmla="*/ 0 h 35"/>
                <a:gd name="T10" fmla="*/ 5 w 17"/>
                <a:gd name="T11" fmla="*/ 0 h 35"/>
                <a:gd name="T12" fmla="*/ 5 w 17"/>
                <a:gd name="T13" fmla="*/ 3 h 35"/>
                <a:gd name="T14" fmla="*/ 15 w 17"/>
                <a:gd name="T15" fmla="*/ 0 h 35"/>
                <a:gd name="T16" fmla="*/ 17 w 17"/>
                <a:gd name="T17" fmla="*/ 0 h 35"/>
                <a:gd name="T18" fmla="*/ 17 w 17"/>
                <a:gd name="T19" fmla="*/ 5 h 35"/>
                <a:gd name="T20" fmla="*/ 15 w 17"/>
                <a:gd name="T21" fmla="*/ 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35">
                  <a:moveTo>
                    <a:pt x="15" y="5"/>
                  </a:moveTo>
                  <a:cubicBezTo>
                    <a:pt x="12" y="5"/>
                    <a:pt x="9" y="5"/>
                    <a:pt x="6" y="7"/>
                  </a:cubicBezTo>
                  <a:cubicBezTo>
                    <a:pt x="6" y="35"/>
                    <a:pt x="6" y="35"/>
                    <a:pt x="6" y="35"/>
                  </a:cubicBezTo>
                  <a:cubicBezTo>
                    <a:pt x="0" y="35"/>
                    <a:pt x="0" y="35"/>
                    <a:pt x="0" y="35"/>
                  </a:cubicBezTo>
                  <a:cubicBezTo>
                    <a:pt x="0" y="0"/>
                    <a:pt x="0" y="0"/>
                    <a:pt x="0" y="0"/>
                  </a:cubicBezTo>
                  <a:cubicBezTo>
                    <a:pt x="5" y="0"/>
                    <a:pt x="5" y="0"/>
                    <a:pt x="5" y="0"/>
                  </a:cubicBezTo>
                  <a:cubicBezTo>
                    <a:pt x="5" y="3"/>
                    <a:pt x="5" y="3"/>
                    <a:pt x="5" y="3"/>
                  </a:cubicBezTo>
                  <a:cubicBezTo>
                    <a:pt x="9" y="1"/>
                    <a:pt x="12" y="0"/>
                    <a:pt x="15" y="0"/>
                  </a:cubicBezTo>
                  <a:cubicBezTo>
                    <a:pt x="15" y="0"/>
                    <a:pt x="16" y="0"/>
                    <a:pt x="17" y="0"/>
                  </a:cubicBezTo>
                  <a:cubicBezTo>
                    <a:pt x="17" y="5"/>
                    <a:pt x="17" y="5"/>
                    <a:pt x="17" y="5"/>
                  </a:cubicBezTo>
                  <a:cubicBezTo>
                    <a:pt x="16" y="5"/>
                    <a:pt x="15" y="5"/>
                    <a:pt x="15" y="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35"/>
            <p:cNvSpPr>
              <a:spLocks noEditPoints="1"/>
            </p:cNvSpPr>
            <p:nvPr userDrawn="1"/>
          </p:nvSpPr>
          <p:spPr bwMode="auto">
            <a:xfrm>
              <a:off x="-790856" y="899227"/>
              <a:ext cx="80962" cy="152400"/>
            </a:xfrm>
            <a:custGeom>
              <a:avLst/>
              <a:gdLst>
                <a:gd name="T0" fmla="*/ 24 w 29"/>
                <a:gd name="T1" fmla="*/ 53 h 54"/>
                <a:gd name="T2" fmla="*/ 24 w 29"/>
                <a:gd name="T3" fmla="*/ 50 h 54"/>
                <a:gd name="T4" fmla="*/ 12 w 29"/>
                <a:gd name="T5" fmla="*/ 54 h 54"/>
                <a:gd name="T6" fmla="*/ 0 w 29"/>
                <a:gd name="T7" fmla="*/ 36 h 54"/>
                <a:gd name="T8" fmla="*/ 13 w 29"/>
                <a:gd name="T9" fmla="*/ 17 h 54"/>
                <a:gd name="T10" fmla="*/ 24 w 29"/>
                <a:gd name="T11" fmla="*/ 21 h 54"/>
                <a:gd name="T12" fmla="*/ 24 w 29"/>
                <a:gd name="T13" fmla="*/ 0 h 54"/>
                <a:gd name="T14" fmla="*/ 29 w 29"/>
                <a:gd name="T15" fmla="*/ 0 h 54"/>
                <a:gd name="T16" fmla="*/ 29 w 29"/>
                <a:gd name="T17" fmla="*/ 53 h 54"/>
                <a:gd name="T18" fmla="*/ 24 w 29"/>
                <a:gd name="T19" fmla="*/ 53 h 54"/>
                <a:gd name="T20" fmla="*/ 24 w 29"/>
                <a:gd name="T21" fmla="*/ 25 h 54"/>
                <a:gd name="T22" fmla="*/ 14 w 29"/>
                <a:gd name="T23" fmla="*/ 22 h 54"/>
                <a:gd name="T24" fmla="*/ 6 w 29"/>
                <a:gd name="T25" fmla="*/ 35 h 54"/>
                <a:gd name="T26" fmla="*/ 14 w 29"/>
                <a:gd name="T27" fmla="*/ 49 h 54"/>
                <a:gd name="T28" fmla="*/ 24 w 29"/>
                <a:gd name="T29" fmla="*/ 47 h 54"/>
                <a:gd name="T30" fmla="*/ 24 w 29"/>
                <a:gd name="T31" fmla="*/ 2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54">
                  <a:moveTo>
                    <a:pt x="24" y="53"/>
                  </a:moveTo>
                  <a:cubicBezTo>
                    <a:pt x="24" y="50"/>
                    <a:pt x="24" y="50"/>
                    <a:pt x="24" y="50"/>
                  </a:cubicBezTo>
                  <a:cubicBezTo>
                    <a:pt x="20" y="53"/>
                    <a:pt x="15" y="54"/>
                    <a:pt x="12" y="54"/>
                  </a:cubicBezTo>
                  <a:cubicBezTo>
                    <a:pt x="5" y="54"/>
                    <a:pt x="0" y="47"/>
                    <a:pt x="0" y="36"/>
                  </a:cubicBezTo>
                  <a:cubicBezTo>
                    <a:pt x="0" y="25"/>
                    <a:pt x="5" y="17"/>
                    <a:pt x="13" y="17"/>
                  </a:cubicBezTo>
                  <a:cubicBezTo>
                    <a:pt x="17" y="17"/>
                    <a:pt x="21" y="19"/>
                    <a:pt x="24" y="21"/>
                  </a:cubicBezTo>
                  <a:cubicBezTo>
                    <a:pt x="24" y="0"/>
                    <a:pt x="24" y="0"/>
                    <a:pt x="24" y="0"/>
                  </a:cubicBezTo>
                  <a:cubicBezTo>
                    <a:pt x="29" y="0"/>
                    <a:pt x="29" y="0"/>
                    <a:pt x="29" y="0"/>
                  </a:cubicBezTo>
                  <a:cubicBezTo>
                    <a:pt x="29" y="53"/>
                    <a:pt x="29" y="53"/>
                    <a:pt x="29" y="53"/>
                  </a:cubicBezTo>
                  <a:lnTo>
                    <a:pt x="24" y="53"/>
                  </a:lnTo>
                  <a:close/>
                  <a:moveTo>
                    <a:pt x="24" y="25"/>
                  </a:moveTo>
                  <a:cubicBezTo>
                    <a:pt x="19" y="23"/>
                    <a:pt x="17" y="22"/>
                    <a:pt x="14" y="22"/>
                  </a:cubicBezTo>
                  <a:cubicBezTo>
                    <a:pt x="9" y="22"/>
                    <a:pt x="6" y="27"/>
                    <a:pt x="6" y="35"/>
                  </a:cubicBezTo>
                  <a:cubicBezTo>
                    <a:pt x="6" y="45"/>
                    <a:pt x="9" y="49"/>
                    <a:pt x="14" y="49"/>
                  </a:cubicBezTo>
                  <a:cubicBezTo>
                    <a:pt x="16" y="49"/>
                    <a:pt x="19" y="49"/>
                    <a:pt x="24" y="47"/>
                  </a:cubicBezTo>
                  <a:lnTo>
                    <a:pt x="24" y="2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 name="Freeform 36"/>
            <p:cNvSpPr>
              <a:spLocks/>
            </p:cNvSpPr>
            <p:nvPr userDrawn="1"/>
          </p:nvSpPr>
          <p:spPr bwMode="auto">
            <a:xfrm>
              <a:off x="-687668" y="946852"/>
              <a:ext cx="65087" cy="104775"/>
            </a:xfrm>
            <a:custGeom>
              <a:avLst/>
              <a:gdLst>
                <a:gd name="T0" fmla="*/ 11 w 23"/>
                <a:gd name="T1" fmla="*/ 37 h 37"/>
                <a:gd name="T2" fmla="*/ 0 w 23"/>
                <a:gd name="T3" fmla="*/ 35 h 37"/>
                <a:gd name="T4" fmla="*/ 1 w 23"/>
                <a:gd name="T5" fmla="*/ 31 h 37"/>
                <a:gd name="T6" fmla="*/ 9 w 23"/>
                <a:gd name="T7" fmla="*/ 32 h 37"/>
                <a:gd name="T8" fmla="*/ 17 w 23"/>
                <a:gd name="T9" fmla="*/ 27 h 37"/>
                <a:gd name="T10" fmla="*/ 11 w 23"/>
                <a:gd name="T11" fmla="*/ 21 h 37"/>
                <a:gd name="T12" fmla="*/ 0 w 23"/>
                <a:gd name="T13" fmla="*/ 11 h 37"/>
                <a:gd name="T14" fmla="*/ 12 w 23"/>
                <a:gd name="T15" fmla="*/ 0 h 37"/>
                <a:gd name="T16" fmla="*/ 21 w 23"/>
                <a:gd name="T17" fmla="*/ 2 h 37"/>
                <a:gd name="T18" fmla="*/ 20 w 23"/>
                <a:gd name="T19" fmla="*/ 6 h 37"/>
                <a:gd name="T20" fmla="*/ 12 w 23"/>
                <a:gd name="T21" fmla="*/ 5 h 37"/>
                <a:gd name="T22" fmla="*/ 6 w 23"/>
                <a:gd name="T23" fmla="*/ 10 h 37"/>
                <a:gd name="T24" fmla="*/ 23 w 23"/>
                <a:gd name="T25" fmla="*/ 26 h 37"/>
                <a:gd name="T26" fmla="*/ 11 w 23"/>
                <a:gd name="T2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37">
                  <a:moveTo>
                    <a:pt x="11" y="37"/>
                  </a:moveTo>
                  <a:cubicBezTo>
                    <a:pt x="7" y="37"/>
                    <a:pt x="4" y="37"/>
                    <a:pt x="0" y="35"/>
                  </a:cubicBezTo>
                  <a:cubicBezTo>
                    <a:pt x="1" y="31"/>
                    <a:pt x="1" y="31"/>
                    <a:pt x="1" y="31"/>
                  </a:cubicBezTo>
                  <a:cubicBezTo>
                    <a:pt x="5" y="32"/>
                    <a:pt x="7" y="32"/>
                    <a:pt x="9" y="32"/>
                  </a:cubicBezTo>
                  <a:cubicBezTo>
                    <a:pt x="14" y="32"/>
                    <a:pt x="17" y="30"/>
                    <a:pt x="17" y="27"/>
                  </a:cubicBezTo>
                  <a:cubicBezTo>
                    <a:pt x="17" y="24"/>
                    <a:pt x="16" y="22"/>
                    <a:pt x="11" y="21"/>
                  </a:cubicBezTo>
                  <a:cubicBezTo>
                    <a:pt x="5" y="19"/>
                    <a:pt x="0" y="17"/>
                    <a:pt x="0" y="11"/>
                  </a:cubicBezTo>
                  <a:cubicBezTo>
                    <a:pt x="0" y="4"/>
                    <a:pt x="5" y="0"/>
                    <a:pt x="12" y="0"/>
                  </a:cubicBezTo>
                  <a:cubicBezTo>
                    <a:pt x="14" y="0"/>
                    <a:pt x="18" y="1"/>
                    <a:pt x="21" y="2"/>
                  </a:cubicBezTo>
                  <a:cubicBezTo>
                    <a:pt x="20" y="6"/>
                    <a:pt x="20" y="6"/>
                    <a:pt x="20" y="6"/>
                  </a:cubicBezTo>
                  <a:cubicBezTo>
                    <a:pt x="17" y="5"/>
                    <a:pt x="14" y="5"/>
                    <a:pt x="12" y="5"/>
                  </a:cubicBezTo>
                  <a:cubicBezTo>
                    <a:pt x="8" y="5"/>
                    <a:pt x="6" y="7"/>
                    <a:pt x="6" y="10"/>
                  </a:cubicBezTo>
                  <a:cubicBezTo>
                    <a:pt x="6" y="18"/>
                    <a:pt x="23" y="14"/>
                    <a:pt x="23" y="26"/>
                  </a:cubicBezTo>
                  <a:cubicBezTo>
                    <a:pt x="23" y="33"/>
                    <a:pt x="18" y="37"/>
                    <a:pt x="11" y="3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 name="Freeform 37"/>
            <p:cNvSpPr>
              <a:spLocks noEditPoints="1"/>
            </p:cNvSpPr>
            <p:nvPr userDrawn="1"/>
          </p:nvSpPr>
          <p:spPr bwMode="auto">
            <a:xfrm>
              <a:off x="-1975131" y="1118302"/>
              <a:ext cx="19050" cy="141288"/>
            </a:xfrm>
            <a:custGeom>
              <a:avLst/>
              <a:gdLst>
                <a:gd name="T0" fmla="*/ 4 w 7"/>
                <a:gd name="T1" fmla="*/ 7 h 50"/>
                <a:gd name="T2" fmla="*/ 0 w 7"/>
                <a:gd name="T3" fmla="*/ 3 h 50"/>
                <a:gd name="T4" fmla="*/ 4 w 7"/>
                <a:gd name="T5" fmla="*/ 0 h 50"/>
                <a:gd name="T6" fmla="*/ 7 w 7"/>
                <a:gd name="T7" fmla="*/ 3 h 50"/>
                <a:gd name="T8" fmla="*/ 4 w 7"/>
                <a:gd name="T9" fmla="*/ 7 h 50"/>
                <a:gd name="T10" fmla="*/ 1 w 7"/>
                <a:gd name="T11" fmla="*/ 15 h 50"/>
                <a:gd name="T12" fmla="*/ 7 w 7"/>
                <a:gd name="T13" fmla="*/ 15 h 50"/>
                <a:gd name="T14" fmla="*/ 7 w 7"/>
                <a:gd name="T15" fmla="*/ 50 h 50"/>
                <a:gd name="T16" fmla="*/ 1 w 7"/>
                <a:gd name="T17" fmla="*/ 50 h 50"/>
                <a:gd name="T18" fmla="*/ 1 w 7"/>
                <a:gd name="T19" fmla="*/ 1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0">
                  <a:moveTo>
                    <a:pt x="4" y="7"/>
                  </a:moveTo>
                  <a:cubicBezTo>
                    <a:pt x="2" y="7"/>
                    <a:pt x="0" y="6"/>
                    <a:pt x="0" y="3"/>
                  </a:cubicBezTo>
                  <a:cubicBezTo>
                    <a:pt x="0" y="2"/>
                    <a:pt x="2" y="0"/>
                    <a:pt x="4" y="0"/>
                  </a:cubicBezTo>
                  <a:cubicBezTo>
                    <a:pt x="6" y="0"/>
                    <a:pt x="7" y="1"/>
                    <a:pt x="7" y="3"/>
                  </a:cubicBezTo>
                  <a:cubicBezTo>
                    <a:pt x="7" y="5"/>
                    <a:pt x="6" y="7"/>
                    <a:pt x="4" y="7"/>
                  </a:cubicBezTo>
                  <a:moveTo>
                    <a:pt x="1" y="15"/>
                  </a:moveTo>
                  <a:cubicBezTo>
                    <a:pt x="7" y="15"/>
                    <a:pt x="7" y="15"/>
                    <a:pt x="7" y="15"/>
                  </a:cubicBezTo>
                  <a:cubicBezTo>
                    <a:pt x="7" y="50"/>
                    <a:pt x="7" y="50"/>
                    <a:pt x="7" y="50"/>
                  </a:cubicBezTo>
                  <a:cubicBezTo>
                    <a:pt x="1" y="50"/>
                    <a:pt x="1" y="50"/>
                    <a:pt x="1" y="50"/>
                  </a:cubicBezTo>
                  <a:lnTo>
                    <a:pt x="1" y="1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 name="Freeform 38"/>
            <p:cNvSpPr>
              <a:spLocks/>
            </p:cNvSpPr>
            <p:nvPr userDrawn="1"/>
          </p:nvSpPr>
          <p:spPr bwMode="auto">
            <a:xfrm>
              <a:off x="-1927506" y="1157989"/>
              <a:ext cx="122237" cy="101600"/>
            </a:xfrm>
            <a:custGeom>
              <a:avLst/>
              <a:gdLst>
                <a:gd name="T0" fmla="*/ 39 w 44"/>
                <a:gd name="T1" fmla="*/ 36 h 36"/>
                <a:gd name="T2" fmla="*/ 39 w 44"/>
                <a:gd name="T3" fmla="*/ 14 h 36"/>
                <a:gd name="T4" fmla="*/ 34 w 44"/>
                <a:gd name="T5" fmla="*/ 5 h 36"/>
                <a:gd name="T6" fmla="*/ 25 w 44"/>
                <a:gd name="T7" fmla="*/ 7 h 36"/>
                <a:gd name="T8" fmla="*/ 25 w 44"/>
                <a:gd name="T9" fmla="*/ 13 h 36"/>
                <a:gd name="T10" fmla="*/ 25 w 44"/>
                <a:gd name="T11" fmla="*/ 36 h 36"/>
                <a:gd name="T12" fmla="*/ 19 w 44"/>
                <a:gd name="T13" fmla="*/ 36 h 36"/>
                <a:gd name="T14" fmla="*/ 19 w 44"/>
                <a:gd name="T15" fmla="*/ 14 h 36"/>
                <a:gd name="T16" fmla="*/ 14 w 44"/>
                <a:gd name="T17" fmla="*/ 5 h 36"/>
                <a:gd name="T18" fmla="*/ 6 w 44"/>
                <a:gd name="T19" fmla="*/ 7 h 36"/>
                <a:gd name="T20" fmla="*/ 6 w 44"/>
                <a:gd name="T21" fmla="*/ 36 h 36"/>
                <a:gd name="T22" fmla="*/ 0 w 44"/>
                <a:gd name="T23" fmla="*/ 36 h 36"/>
                <a:gd name="T24" fmla="*/ 0 w 44"/>
                <a:gd name="T25" fmla="*/ 1 h 36"/>
                <a:gd name="T26" fmla="*/ 6 w 44"/>
                <a:gd name="T27" fmla="*/ 1 h 36"/>
                <a:gd name="T28" fmla="*/ 6 w 44"/>
                <a:gd name="T29" fmla="*/ 4 h 36"/>
                <a:gd name="T30" fmla="*/ 17 w 44"/>
                <a:gd name="T31" fmla="*/ 0 h 36"/>
                <a:gd name="T32" fmla="*/ 24 w 44"/>
                <a:gd name="T33" fmla="*/ 4 h 36"/>
                <a:gd name="T34" fmla="*/ 36 w 44"/>
                <a:gd name="T35" fmla="*/ 0 h 36"/>
                <a:gd name="T36" fmla="*/ 44 w 44"/>
                <a:gd name="T37" fmla="*/ 13 h 36"/>
                <a:gd name="T38" fmla="*/ 44 w 44"/>
                <a:gd name="T39" fmla="*/ 36 h 36"/>
                <a:gd name="T40" fmla="*/ 39 w 44"/>
                <a:gd name="T4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36">
                  <a:moveTo>
                    <a:pt x="39" y="36"/>
                  </a:moveTo>
                  <a:cubicBezTo>
                    <a:pt x="39" y="14"/>
                    <a:pt x="39" y="14"/>
                    <a:pt x="39" y="14"/>
                  </a:cubicBezTo>
                  <a:cubicBezTo>
                    <a:pt x="39" y="9"/>
                    <a:pt x="39" y="5"/>
                    <a:pt x="34" y="5"/>
                  </a:cubicBezTo>
                  <a:cubicBezTo>
                    <a:pt x="31" y="5"/>
                    <a:pt x="30" y="5"/>
                    <a:pt x="25" y="7"/>
                  </a:cubicBezTo>
                  <a:cubicBezTo>
                    <a:pt x="25" y="9"/>
                    <a:pt x="25" y="11"/>
                    <a:pt x="25" y="13"/>
                  </a:cubicBezTo>
                  <a:cubicBezTo>
                    <a:pt x="25" y="36"/>
                    <a:pt x="25" y="36"/>
                    <a:pt x="25" y="36"/>
                  </a:cubicBezTo>
                  <a:cubicBezTo>
                    <a:pt x="19" y="36"/>
                    <a:pt x="19" y="36"/>
                    <a:pt x="19" y="36"/>
                  </a:cubicBezTo>
                  <a:cubicBezTo>
                    <a:pt x="19" y="14"/>
                    <a:pt x="19" y="14"/>
                    <a:pt x="19" y="14"/>
                  </a:cubicBezTo>
                  <a:cubicBezTo>
                    <a:pt x="19" y="9"/>
                    <a:pt x="20" y="5"/>
                    <a:pt x="14" y="5"/>
                  </a:cubicBezTo>
                  <a:cubicBezTo>
                    <a:pt x="12" y="5"/>
                    <a:pt x="11" y="5"/>
                    <a:pt x="6" y="7"/>
                  </a:cubicBezTo>
                  <a:cubicBezTo>
                    <a:pt x="6" y="36"/>
                    <a:pt x="6" y="36"/>
                    <a:pt x="6" y="36"/>
                  </a:cubicBezTo>
                  <a:cubicBezTo>
                    <a:pt x="0" y="36"/>
                    <a:pt x="0" y="36"/>
                    <a:pt x="0" y="36"/>
                  </a:cubicBezTo>
                  <a:cubicBezTo>
                    <a:pt x="0" y="1"/>
                    <a:pt x="0" y="1"/>
                    <a:pt x="0" y="1"/>
                  </a:cubicBezTo>
                  <a:cubicBezTo>
                    <a:pt x="6" y="1"/>
                    <a:pt x="6" y="1"/>
                    <a:pt x="6" y="1"/>
                  </a:cubicBezTo>
                  <a:cubicBezTo>
                    <a:pt x="6" y="4"/>
                    <a:pt x="6" y="4"/>
                    <a:pt x="6" y="4"/>
                  </a:cubicBezTo>
                  <a:cubicBezTo>
                    <a:pt x="11" y="1"/>
                    <a:pt x="14" y="0"/>
                    <a:pt x="17" y="0"/>
                  </a:cubicBezTo>
                  <a:cubicBezTo>
                    <a:pt x="20" y="0"/>
                    <a:pt x="23" y="1"/>
                    <a:pt x="24" y="4"/>
                  </a:cubicBezTo>
                  <a:cubicBezTo>
                    <a:pt x="27" y="3"/>
                    <a:pt x="32" y="0"/>
                    <a:pt x="36" y="0"/>
                  </a:cubicBezTo>
                  <a:cubicBezTo>
                    <a:pt x="44" y="0"/>
                    <a:pt x="44" y="6"/>
                    <a:pt x="44" y="13"/>
                  </a:cubicBezTo>
                  <a:cubicBezTo>
                    <a:pt x="44" y="36"/>
                    <a:pt x="44" y="36"/>
                    <a:pt x="44" y="36"/>
                  </a:cubicBezTo>
                  <a:lnTo>
                    <a:pt x="39"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 name="Freeform 39"/>
            <p:cNvSpPr>
              <a:spLocks noEditPoints="1"/>
            </p:cNvSpPr>
            <p:nvPr userDrawn="1"/>
          </p:nvSpPr>
          <p:spPr bwMode="auto">
            <a:xfrm>
              <a:off x="-1776693" y="1157989"/>
              <a:ext cx="84137" cy="142875"/>
            </a:xfrm>
            <a:custGeom>
              <a:avLst/>
              <a:gdLst>
                <a:gd name="T0" fmla="*/ 17 w 30"/>
                <a:gd name="T1" fmla="*/ 37 h 51"/>
                <a:gd name="T2" fmla="*/ 6 w 30"/>
                <a:gd name="T3" fmla="*/ 33 h 51"/>
                <a:gd name="T4" fmla="*/ 6 w 30"/>
                <a:gd name="T5" fmla="*/ 51 h 51"/>
                <a:gd name="T6" fmla="*/ 0 w 30"/>
                <a:gd name="T7" fmla="*/ 51 h 51"/>
                <a:gd name="T8" fmla="*/ 0 w 30"/>
                <a:gd name="T9" fmla="*/ 1 h 51"/>
                <a:gd name="T10" fmla="*/ 6 w 30"/>
                <a:gd name="T11" fmla="*/ 1 h 51"/>
                <a:gd name="T12" fmla="*/ 6 w 30"/>
                <a:gd name="T13" fmla="*/ 4 h 51"/>
                <a:gd name="T14" fmla="*/ 18 w 30"/>
                <a:gd name="T15" fmla="*/ 0 h 51"/>
                <a:gd name="T16" fmla="*/ 30 w 30"/>
                <a:gd name="T17" fmla="*/ 18 h 51"/>
                <a:gd name="T18" fmla="*/ 17 w 30"/>
                <a:gd name="T19" fmla="*/ 37 h 51"/>
                <a:gd name="T20" fmla="*/ 16 w 30"/>
                <a:gd name="T21" fmla="*/ 5 h 51"/>
                <a:gd name="T22" fmla="*/ 6 w 30"/>
                <a:gd name="T23" fmla="*/ 7 h 51"/>
                <a:gd name="T24" fmla="*/ 6 w 30"/>
                <a:gd name="T25" fmla="*/ 29 h 51"/>
                <a:gd name="T26" fmla="*/ 15 w 30"/>
                <a:gd name="T27" fmla="*/ 32 h 51"/>
                <a:gd name="T28" fmla="*/ 24 w 30"/>
                <a:gd name="T29" fmla="*/ 19 h 51"/>
                <a:gd name="T30" fmla="*/ 16 w 30"/>
                <a:gd name="T31"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51">
                  <a:moveTo>
                    <a:pt x="17" y="37"/>
                  </a:moveTo>
                  <a:cubicBezTo>
                    <a:pt x="13" y="37"/>
                    <a:pt x="9" y="35"/>
                    <a:pt x="6" y="33"/>
                  </a:cubicBezTo>
                  <a:cubicBezTo>
                    <a:pt x="6" y="51"/>
                    <a:pt x="6" y="51"/>
                    <a:pt x="6" y="51"/>
                  </a:cubicBezTo>
                  <a:cubicBezTo>
                    <a:pt x="0" y="51"/>
                    <a:pt x="0" y="51"/>
                    <a:pt x="0" y="51"/>
                  </a:cubicBezTo>
                  <a:cubicBezTo>
                    <a:pt x="0" y="1"/>
                    <a:pt x="0" y="1"/>
                    <a:pt x="0" y="1"/>
                  </a:cubicBezTo>
                  <a:cubicBezTo>
                    <a:pt x="6" y="1"/>
                    <a:pt x="6" y="1"/>
                    <a:pt x="6" y="1"/>
                  </a:cubicBezTo>
                  <a:cubicBezTo>
                    <a:pt x="6" y="4"/>
                    <a:pt x="6" y="4"/>
                    <a:pt x="6" y="4"/>
                  </a:cubicBezTo>
                  <a:cubicBezTo>
                    <a:pt x="10" y="1"/>
                    <a:pt x="14" y="0"/>
                    <a:pt x="18" y="0"/>
                  </a:cubicBezTo>
                  <a:cubicBezTo>
                    <a:pt x="25" y="0"/>
                    <a:pt x="30" y="7"/>
                    <a:pt x="30" y="18"/>
                  </a:cubicBezTo>
                  <a:cubicBezTo>
                    <a:pt x="30" y="29"/>
                    <a:pt x="24" y="37"/>
                    <a:pt x="17" y="37"/>
                  </a:cubicBezTo>
                  <a:moveTo>
                    <a:pt x="16" y="5"/>
                  </a:moveTo>
                  <a:cubicBezTo>
                    <a:pt x="13" y="5"/>
                    <a:pt x="11" y="6"/>
                    <a:pt x="6" y="7"/>
                  </a:cubicBezTo>
                  <a:cubicBezTo>
                    <a:pt x="6" y="29"/>
                    <a:pt x="6" y="29"/>
                    <a:pt x="6" y="29"/>
                  </a:cubicBezTo>
                  <a:cubicBezTo>
                    <a:pt x="11" y="31"/>
                    <a:pt x="13" y="32"/>
                    <a:pt x="15" y="32"/>
                  </a:cubicBezTo>
                  <a:cubicBezTo>
                    <a:pt x="21" y="32"/>
                    <a:pt x="24" y="27"/>
                    <a:pt x="24" y="19"/>
                  </a:cubicBezTo>
                  <a:cubicBezTo>
                    <a:pt x="24" y="9"/>
                    <a:pt x="21" y="5"/>
                    <a:pt x="16" y="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 name="Freeform 40"/>
            <p:cNvSpPr>
              <a:spLocks/>
            </p:cNvSpPr>
            <p:nvPr userDrawn="1"/>
          </p:nvSpPr>
          <p:spPr bwMode="auto">
            <a:xfrm>
              <a:off x="-1670331" y="1157989"/>
              <a:ext cx="46037" cy="101600"/>
            </a:xfrm>
            <a:custGeom>
              <a:avLst/>
              <a:gdLst>
                <a:gd name="T0" fmla="*/ 15 w 16"/>
                <a:gd name="T1" fmla="*/ 5 h 36"/>
                <a:gd name="T2" fmla="*/ 6 w 16"/>
                <a:gd name="T3" fmla="*/ 8 h 36"/>
                <a:gd name="T4" fmla="*/ 6 w 16"/>
                <a:gd name="T5" fmla="*/ 36 h 36"/>
                <a:gd name="T6" fmla="*/ 0 w 16"/>
                <a:gd name="T7" fmla="*/ 36 h 36"/>
                <a:gd name="T8" fmla="*/ 0 w 16"/>
                <a:gd name="T9" fmla="*/ 1 h 36"/>
                <a:gd name="T10" fmla="*/ 5 w 16"/>
                <a:gd name="T11" fmla="*/ 1 h 36"/>
                <a:gd name="T12" fmla="*/ 5 w 16"/>
                <a:gd name="T13" fmla="*/ 4 h 36"/>
                <a:gd name="T14" fmla="*/ 15 w 16"/>
                <a:gd name="T15" fmla="*/ 0 h 36"/>
                <a:gd name="T16" fmla="*/ 16 w 16"/>
                <a:gd name="T17" fmla="*/ 0 h 36"/>
                <a:gd name="T18" fmla="*/ 16 w 16"/>
                <a:gd name="T19" fmla="*/ 6 h 36"/>
                <a:gd name="T20" fmla="*/ 15 w 16"/>
                <a:gd name="T21"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36">
                  <a:moveTo>
                    <a:pt x="15" y="5"/>
                  </a:moveTo>
                  <a:cubicBezTo>
                    <a:pt x="12" y="5"/>
                    <a:pt x="9" y="6"/>
                    <a:pt x="6" y="8"/>
                  </a:cubicBezTo>
                  <a:cubicBezTo>
                    <a:pt x="6" y="36"/>
                    <a:pt x="6" y="36"/>
                    <a:pt x="6" y="36"/>
                  </a:cubicBezTo>
                  <a:cubicBezTo>
                    <a:pt x="0" y="36"/>
                    <a:pt x="0" y="36"/>
                    <a:pt x="0" y="36"/>
                  </a:cubicBezTo>
                  <a:cubicBezTo>
                    <a:pt x="0" y="1"/>
                    <a:pt x="0" y="1"/>
                    <a:pt x="0" y="1"/>
                  </a:cubicBezTo>
                  <a:cubicBezTo>
                    <a:pt x="5" y="1"/>
                    <a:pt x="5" y="1"/>
                    <a:pt x="5" y="1"/>
                  </a:cubicBezTo>
                  <a:cubicBezTo>
                    <a:pt x="5" y="4"/>
                    <a:pt x="5" y="4"/>
                    <a:pt x="5" y="4"/>
                  </a:cubicBezTo>
                  <a:cubicBezTo>
                    <a:pt x="9" y="1"/>
                    <a:pt x="11" y="0"/>
                    <a:pt x="15" y="0"/>
                  </a:cubicBezTo>
                  <a:cubicBezTo>
                    <a:pt x="15" y="0"/>
                    <a:pt x="16" y="0"/>
                    <a:pt x="16" y="0"/>
                  </a:cubicBezTo>
                  <a:cubicBezTo>
                    <a:pt x="16" y="6"/>
                    <a:pt x="16" y="6"/>
                    <a:pt x="16" y="6"/>
                  </a:cubicBezTo>
                  <a:cubicBezTo>
                    <a:pt x="15" y="5"/>
                    <a:pt x="15" y="5"/>
                    <a:pt x="15" y="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 name="Freeform 41"/>
            <p:cNvSpPr>
              <a:spLocks noEditPoints="1"/>
            </p:cNvSpPr>
            <p:nvPr userDrawn="1"/>
          </p:nvSpPr>
          <p:spPr bwMode="auto">
            <a:xfrm>
              <a:off x="-1616356" y="1157989"/>
              <a:ext cx="87312" cy="104775"/>
            </a:xfrm>
            <a:custGeom>
              <a:avLst/>
              <a:gdLst>
                <a:gd name="T0" fmla="*/ 16 w 31"/>
                <a:gd name="T1" fmla="*/ 37 h 37"/>
                <a:gd name="T2" fmla="*/ 0 w 31"/>
                <a:gd name="T3" fmla="*/ 18 h 37"/>
                <a:gd name="T4" fmla="*/ 16 w 31"/>
                <a:gd name="T5" fmla="*/ 0 h 37"/>
                <a:gd name="T6" fmla="*/ 31 w 31"/>
                <a:gd name="T7" fmla="*/ 18 h 37"/>
                <a:gd name="T8" fmla="*/ 16 w 31"/>
                <a:gd name="T9" fmla="*/ 37 h 37"/>
                <a:gd name="T10" fmla="*/ 16 w 31"/>
                <a:gd name="T11" fmla="*/ 5 h 37"/>
                <a:gd name="T12" fmla="*/ 6 w 31"/>
                <a:gd name="T13" fmla="*/ 18 h 37"/>
                <a:gd name="T14" fmla="*/ 16 w 31"/>
                <a:gd name="T15" fmla="*/ 32 h 37"/>
                <a:gd name="T16" fmla="*/ 25 w 31"/>
                <a:gd name="T17" fmla="*/ 18 h 37"/>
                <a:gd name="T18" fmla="*/ 16 w 31"/>
                <a:gd name="T19" fmla="*/ 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7">
                  <a:moveTo>
                    <a:pt x="16" y="37"/>
                  </a:moveTo>
                  <a:cubicBezTo>
                    <a:pt x="6" y="37"/>
                    <a:pt x="0" y="30"/>
                    <a:pt x="0" y="18"/>
                  </a:cubicBezTo>
                  <a:cubicBezTo>
                    <a:pt x="0" y="7"/>
                    <a:pt x="6" y="0"/>
                    <a:pt x="16" y="0"/>
                  </a:cubicBezTo>
                  <a:cubicBezTo>
                    <a:pt x="26" y="0"/>
                    <a:pt x="31" y="6"/>
                    <a:pt x="31" y="18"/>
                  </a:cubicBezTo>
                  <a:cubicBezTo>
                    <a:pt x="31" y="30"/>
                    <a:pt x="26" y="37"/>
                    <a:pt x="16" y="37"/>
                  </a:cubicBezTo>
                  <a:moveTo>
                    <a:pt x="16" y="5"/>
                  </a:moveTo>
                  <a:cubicBezTo>
                    <a:pt x="9" y="5"/>
                    <a:pt x="6" y="9"/>
                    <a:pt x="6" y="18"/>
                  </a:cubicBezTo>
                  <a:cubicBezTo>
                    <a:pt x="6" y="28"/>
                    <a:pt x="9" y="32"/>
                    <a:pt x="16" y="32"/>
                  </a:cubicBezTo>
                  <a:cubicBezTo>
                    <a:pt x="22" y="32"/>
                    <a:pt x="25" y="28"/>
                    <a:pt x="25" y="18"/>
                  </a:cubicBezTo>
                  <a:cubicBezTo>
                    <a:pt x="25" y="9"/>
                    <a:pt x="23" y="5"/>
                    <a:pt x="16" y="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 name="Freeform 42"/>
            <p:cNvSpPr>
              <a:spLocks/>
            </p:cNvSpPr>
            <p:nvPr userDrawn="1"/>
          </p:nvSpPr>
          <p:spPr bwMode="auto">
            <a:xfrm>
              <a:off x="-1517931" y="1161164"/>
              <a:ext cx="87312" cy="98425"/>
            </a:xfrm>
            <a:custGeom>
              <a:avLst/>
              <a:gdLst>
                <a:gd name="T0" fmla="*/ 33 w 55"/>
                <a:gd name="T1" fmla="*/ 62 h 62"/>
                <a:gd name="T2" fmla="*/ 21 w 55"/>
                <a:gd name="T3" fmla="*/ 62 h 62"/>
                <a:gd name="T4" fmla="*/ 0 w 55"/>
                <a:gd name="T5" fmla="*/ 0 h 62"/>
                <a:gd name="T6" fmla="*/ 10 w 55"/>
                <a:gd name="T7" fmla="*/ 0 h 62"/>
                <a:gd name="T8" fmla="*/ 28 w 55"/>
                <a:gd name="T9" fmla="*/ 53 h 62"/>
                <a:gd name="T10" fmla="*/ 46 w 55"/>
                <a:gd name="T11" fmla="*/ 0 h 62"/>
                <a:gd name="T12" fmla="*/ 55 w 55"/>
                <a:gd name="T13" fmla="*/ 0 h 62"/>
                <a:gd name="T14" fmla="*/ 33 w 5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62">
                  <a:moveTo>
                    <a:pt x="33" y="62"/>
                  </a:moveTo>
                  <a:lnTo>
                    <a:pt x="21" y="62"/>
                  </a:lnTo>
                  <a:lnTo>
                    <a:pt x="0" y="0"/>
                  </a:lnTo>
                  <a:lnTo>
                    <a:pt x="10" y="0"/>
                  </a:lnTo>
                  <a:lnTo>
                    <a:pt x="28" y="53"/>
                  </a:lnTo>
                  <a:lnTo>
                    <a:pt x="46" y="0"/>
                  </a:lnTo>
                  <a:lnTo>
                    <a:pt x="55" y="0"/>
                  </a:lnTo>
                  <a:lnTo>
                    <a:pt x="33" y="6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Freeform 43"/>
            <p:cNvSpPr>
              <a:spLocks noEditPoints="1"/>
            </p:cNvSpPr>
            <p:nvPr userDrawn="1"/>
          </p:nvSpPr>
          <p:spPr bwMode="auto">
            <a:xfrm>
              <a:off x="-1417918" y="1118302"/>
              <a:ext cx="23812" cy="141288"/>
            </a:xfrm>
            <a:custGeom>
              <a:avLst/>
              <a:gdLst>
                <a:gd name="T0" fmla="*/ 4 w 8"/>
                <a:gd name="T1" fmla="*/ 7 h 50"/>
                <a:gd name="T2" fmla="*/ 0 w 8"/>
                <a:gd name="T3" fmla="*/ 3 h 50"/>
                <a:gd name="T4" fmla="*/ 4 w 8"/>
                <a:gd name="T5" fmla="*/ 0 h 50"/>
                <a:gd name="T6" fmla="*/ 8 w 8"/>
                <a:gd name="T7" fmla="*/ 3 h 50"/>
                <a:gd name="T8" fmla="*/ 4 w 8"/>
                <a:gd name="T9" fmla="*/ 7 h 50"/>
                <a:gd name="T10" fmla="*/ 1 w 8"/>
                <a:gd name="T11" fmla="*/ 15 h 50"/>
                <a:gd name="T12" fmla="*/ 7 w 8"/>
                <a:gd name="T13" fmla="*/ 15 h 50"/>
                <a:gd name="T14" fmla="*/ 7 w 8"/>
                <a:gd name="T15" fmla="*/ 50 h 50"/>
                <a:gd name="T16" fmla="*/ 1 w 8"/>
                <a:gd name="T17" fmla="*/ 50 h 50"/>
                <a:gd name="T18" fmla="*/ 1 w 8"/>
                <a:gd name="T19" fmla="*/ 1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50">
                  <a:moveTo>
                    <a:pt x="4" y="7"/>
                  </a:moveTo>
                  <a:cubicBezTo>
                    <a:pt x="2" y="7"/>
                    <a:pt x="0" y="6"/>
                    <a:pt x="0" y="3"/>
                  </a:cubicBezTo>
                  <a:cubicBezTo>
                    <a:pt x="0" y="2"/>
                    <a:pt x="2" y="0"/>
                    <a:pt x="4" y="0"/>
                  </a:cubicBezTo>
                  <a:cubicBezTo>
                    <a:pt x="6" y="0"/>
                    <a:pt x="8" y="1"/>
                    <a:pt x="8" y="3"/>
                  </a:cubicBezTo>
                  <a:cubicBezTo>
                    <a:pt x="8" y="5"/>
                    <a:pt x="6" y="7"/>
                    <a:pt x="4" y="7"/>
                  </a:cubicBezTo>
                  <a:moveTo>
                    <a:pt x="1" y="15"/>
                  </a:moveTo>
                  <a:cubicBezTo>
                    <a:pt x="7" y="15"/>
                    <a:pt x="7" y="15"/>
                    <a:pt x="7" y="15"/>
                  </a:cubicBezTo>
                  <a:cubicBezTo>
                    <a:pt x="7" y="50"/>
                    <a:pt x="7" y="50"/>
                    <a:pt x="7" y="50"/>
                  </a:cubicBezTo>
                  <a:cubicBezTo>
                    <a:pt x="1" y="50"/>
                    <a:pt x="1" y="50"/>
                    <a:pt x="1" y="50"/>
                  </a:cubicBezTo>
                  <a:lnTo>
                    <a:pt x="1" y="1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 name="Freeform 44"/>
            <p:cNvSpPr>
              <a:spLocks/>
            </p:cNvSpPr>
            <p:nvPr userDrawn="1"/>
          </p:nvSpPr>
          <p:spPr bwMode="auto">
            <a:xfrm>
              <a:off x="-1370293" y="1157989"/>
              <a:ext cx="79375" cy="101600"/>
            </a:xfrm>
            <a:custGeom>
              <a:avLst/>
              <a:gdLst>
                <a:gd name="T0" fmla="*/ 22 w 28"/>
                <a:gd name="T1" fmla="*/ 36 h 36"/>
                <a:gd name="T2" fmla="*/ 22 w 28"/>
                <a:gd name="T3" fmla="*/ 14 h 36"/>
                <a:gd name="T4" fmla="*/ 16 w 28"/>
                <a:gd name="T5" fmla="*/ 5 h 36"/>
                <a:gd name="T6" fmla="*/ 6 w 28"/>
                <a:gd name="T7" fmla="*/ 7 h 36"/>
                <a:gd name="T8" fmla="*/ 6 w 28"/>
                <a:gd name="T9" fmla="*/ 36 h 36"/>
                <a:gd name="T10" fmla="*/ 0 w 28"/>
                <a:gd name="T11" fmla="*/ 36 h 36"/>
                <a:gd name="T12" fmla="*/ 0 w 28"/>
                <a:gd name="T13" fmla="*/ 1 h 36"/>
                <a:gd name="T14" fmla="*/ 6 w 28"/>
                <a:gd name="T15" fmla="*/ 1 h 36"/>
                <a:gd name="T16" fmla="*/ 6 w 28"/>
                <a:gd name="T17" fmla="*/ 4 h 36"/>
                <a:gd name="T18" fmla="*/ 18 w 28"/>
                <a:gd name="T19" fmla="*/ 0 h 36"/>
                <a:gd name="T20" fmla="*/ 26 w 28"/>
                <a:gd name="T21" fmla="*/ 3 h 36"/>
                <a:gd name="T22" fmla="*/ 28 w 28"/>
                <a:gd name="T23" fmla="*/ 13 h 36"/>
                <a:gd name="T24" fmla="*/ 28 w 28"/>
                <a:gd name="T25" fmla="*/ 36 h 36"/>
                <a:gd name="T26" fmla="*/ 22 w 28"/>
                <a:gd name="T2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36">
                  <a:moveTo>
                    <a:pt x="22" y="36"/>
                  </a:moveTo>
                  <a:cubicBezTo>
                    <a:pt x="22" y="14"/>
                    <a:pt x="22" y="14"/>
                    <a:pt x="22" y="14"/>
                  </a:cubicBezTo>
                  <a:cubicBezTo>
                    <a:pt x="22" y="9"/>
                    <a:pt x="22" y="5"/>
                    <a:pt x="16" y="5"/>
                  </a:cubicBezTo>
                  <a:cubicBezTo>
                    <a:pt x="13" y="5"/>
                    <a:pt x="10" y="6"/>
                    <a:pt x="6" y="7"/>
                  </a:cubicBezTo>
                  <a:cubicBezTo>
                    <a:pt x="6" y="36"/>
                    <a:pt x="6" y="36"/>
                    <a:pt x="6" y="36"/>
                  </a:cubicBezTo>
                  <a:cubicBezTo>
                    <a:pt x="0" y="36"/>
                    <a:pt x="0" y="36"/>
                    <a:pt x="0" y="36"/>
                  </a:cubicBezTo>
                  <a:cubicBezTo>
                    <a:pt x="0" y="1"/>
                    <a:pt x="0" y="1"/>
                    <a:pt x="0" y="1"/>
                  </a:cubicBezTo>
                  <a:cubicBezTo>
                    <a:pt x="6" y="1"/>
                    <a:pt x="6" y="1"/>
                    <a:pt x="6" y="1"/>
                  </a:cubicBezTo>
                  <a:cubicBezTo>
                    <a:pt x="6" y="4"/>
                    <a:pt x="6" y="4"/>
                    <a:pt x="6" y="4"/>
                  </a:cubicBezTo>
                  <a:cubicBezTo>
                    <a:pt x="11" y="1"/>
                    <a:pt x="15" y="0"/>
                    <a:pt x="18" y="0"/>
                  </a:cubicBezTo>
                  <a:cubicBezTo>
                    <a:pt x="22" y="0"/>
                    <a:pt x="24" y="1"/>
                    <a:pt x="26" y="3"/>
                  </a:cubicBezTo>
                  <a:cubicBezTo>
                    <a:pt x="27" y="5"/>
                    <a:pt x="28" y="7"/>
                    <a:pt x="28" y="13"/>
                  </a:cubicBezTo>
                  <a:cubicBezTo>
                    <a:pt x="28" y="36"/>
                    <a:pt x="28" y="36"/>
                    <a:pt x="28" y="36"/>
                  </a:cubicBezTo>
                  <a:lnTo>
                    <a:pt x="2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45"/>
            <p:cNvSpPr>
              <a:spLocks noEditPoints="1"/>
            </p:cNvSpPr>
            <p:nvPr userDrawn="1"/>
          </p:nvSpPr>
          <p:spPr bwMode="auto">
            <a:xfrm>
              <a:off x="-1268693" y="1157989"/>
              <a:ext cx="80962" cy="146050"/>
            </a:xfrm>
            <a:custGeom>
              <a:avLst/>
              <a:gdLst>
                <a:gd name="T0" fmla="*/ 25 w 29"/>
                <a:gd name="T1" fmla="*/ 49 h 52"/>
                <a:gd name="T2" fmla="*/ 15 w 29"/>
                <a:gd name="T3" fmla="*/ 52 h 52"/>
                <a:gd name="T4" fmla="*/ 2 w 29"/>
                <a:gd name="T5" fmla="*/ 50 h 52"/>
                <a:gd name="T6" fmla="*/ 3 w 29"/>
                <a:gd name="T7" fmla="*/ 46 h 52"/>
                <a:gd name="T8" fmla="*/ 12 w 29"/>
                <a:gd name="T9" fmla="*/ 47 h 52"/>
                <a:gd name="T10" fmla="*/ 22 w 29"/>
                <a:gd name="T11" fmla="*/ 43 h 52"/>
                <a:gd name="T12" fmla="*/ 23 w 29"/>
                <a:gd name="T13" fmla="*/ 34 h 52"/>
                <a:gd name="T14" fmla="*/ 23 w 29"/>
                <a:gd name="T15" fmla="*/ 32 h 52"/>
                <a:gd name="T16" fmla="*/ 12 w 29"/>
                <a:gd name="T17" fmla="*/ 36 h 52"/>
                <a:gd name="T18" fmla="*/ 0 w 29"/>
                <a:gd name="T19" fmla="*/ 18 h 52"/>
                <a:gd name="T20" fmla="*/ 13 w 29"/>
                <a:gd name="T21" fmla="*/ 0 h 52"/>
                <a:gd name="T22" fmla="*/ 23 w 29"/>
                <a:gd name="T23" fmla="*/ 4 h 52"/>
                <a:gd name="T24" fmla="*/ 23 w 29"/>
                <a:gd name="T25" fmla="*/ 1 h 52"/>
                <a:gd name="T26" fmla="*/ 29 w 29"/>
                <a:gd name="T27" fmla="*/ 1 h 52"/>
                <a:gd name="T28" fmla="*/ 29 w 29"/>
                <a:gd name="T29" fmla="*/ 34 h 52"/>
                <a:gd name="T30" fmla="*/ 25 w 29"/>
                <a:gd name="T31" fmla="*/ 49 h 52"/>
                <a:gd name="T32" fmla="*/ 23 w 29"/>
                <a:gd name="T33" fmla="*/ 7 h 52"/>
                <a:gd name="T34" fmla="*/ 14 w 29"/>
                <a:gd name="T35" fmla="*/ 5 h 52"/>
                <a:gd name="T36" fmla="*/ 6 w 29"/>
                <a:gd name="T37" fmla="*/ 18 h 52"/>
                <a:gd name="T38" fmla="*/ 14 w 29"/>
                <a:gd name="T39" fmla="*/ 31 h 52"/>
                <a:gd name="T40" fmla="*/ 23 w 29"/>
                <a:gd name="T41" fmla="*/ 29 h 52"/>
                <a:gd name="T42" fmla="*/ 23 w 29"/>
                <a:gd name="T43"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52">
                  <a:moveTo>
                    <a:pt x="25" y="49"/>
                  </a:moveTo>
                  <a:cubicBezTo>
                    <a:pt x="22" y="51"/>
                    <a:pt x="19" y="52"/>
                    <a:pt x="15" y="52"/>
                  </a:cubicBezTo>
                  <a:cubicBezTo>
                    <a:pt x="12" y="52"/>
                    <a:pt x="8" y="51"/>
                    <a:pt x="2" y="50"/>
                  </a:cubicBezTo>
                  <a:cubicBezTo>
                    <a:pt x="3" y="46"/>
                    <a:pt x="3" y="46"/>
                    <a:pt x="3" y="46"/>
                  </a:cubicBezTo>
                  <a:cubicBezTo>
                    <a:pt x="7" y="47"/>
                    <a:pt x="10" y="47"/>
                    <a:pt x="12" y="47"/>
                  </a:cubicBezTo>
                  <a:cubicBezTo>
                    <a:pt x="17" y="47"/>
                    <a:pt x="21" y="46"/>
                    <a:pt x="22" y="43"/>
                  </a:cubicBezTo>
                  <a:cubicBezTo>
                    <a:pt x="23" y="42"/>
                    <a:pt x="23" y="40"/>
                    <a:pt x="23" y="34"/>
                  </a:cubicBezTo>
                  <a:cubicBezTo>
                    <a:pt x="23" y="32"/>
                    <a:pt x="23" y="32"/>
                    <a:pt x="23" y="32"/>
                  </a:cubicBezTo>
                  <a:cubicBezTo>
                    <a:pt x="19" y="35"/>
                    <a:pt x="15" y="36"/>
                    <a:pt x="12" y="36"/>
                  </a:cubicBezTo>
                  <a:cubicBezTo>
                    <a:pt x="4" y="36"/>
                    <a:pt x="0" y="29"/>
                    <a:pt x="0" y="18"/>
                  </a:cubicBezTo>
                  <a:cubicBezTo>
                    <a:pt x="0" y="7"/>
                    <a:pt x="5" y="0"/>
                    <a:pt x="13" y="0"/>
                  </a:cubicBezTo>
                  <a:cubicBezTo>
                    <a:pt x="16" y="0"/>
                    <a:pt x="20" y="2"/>
                    <a:pt x="23" y="4"/>
                  </a:cubicBezTo>
                  <a:cubicBezTo>
                    <a:pt x="23" y="1"/>
                    <a:pt x="23" y="1"/>
                    <a:pt x="23" y="1"/>
                  </a:cubicBezTo>
                  <a:cubicBezTo>
                    <a:pt x="29" y="1"/>
                    <a:pt x="29" y="1"/>
                    <a:pt x="29" y="1"/>
                  </a:cubicBezTo>
                  <a:cubicBezTo>
                    <a:pt x="29" y="34"/>
                    <a:pt x="29" y="34"/>
                    <a:pt x="29" y="34"/>
                  </a:cubicBezTo>
                  <a:cubicBezTo>
                    <a:pt x="29" y="43"/>
                    <a:pt x="28" y="46"/>
                    <a:pt x="25" y="49"/>
                  </a:cubicBezTo>
                  <a:moveTo>
                    <a:pt x="23" y="7"/>
                  </a:moveTo>
                  <a:cubicBezTo>
                    <a:pt x="18" y="5"/>
                    <a:pt x="17" y="5"/>
                    <a:pt x="14" y="5"/>
                  </a:cubicBezTo>
                  <a:cubicBezTo>
                    <a:pt x="9" y="5"/>
                    <a:pt x="6" y="10"/>
                    <a:pt x="6" y="18"/>
                  </a:cubicBezTo>
                  <a:cubicBezTo>
                    <a:pt x="6" y="27"/>
                    <a:pt x="8" y="31"/>
                    <a:pt x="14" y="31"/>
                  </a:cubicBezTo>
                  <a:cubicBezTo>
                    <a:pt x="16" y="31"/>
                    <a:pt x="18" y="31"/>
                    <a:pt x="23" y="29"/>
                  </a:cubicBezTo>
                  <a:lnTo>
                    <a:pt x="23" y="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Rectangle 46"/>
            <p:cNvSpPr>
              <a:spLocks noChangeArrowheads="1"/>
            </p:cNvSpPr>
            <p:nvPr userDrawn="1"/>
          </p:nvSpPr>
          <p:spPr bwMode="auto">
            <a:xfrm>
              <a:off x="-1105181" y="1110364"/>
              <a:ext cx="15875" cy="149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47"/>
            <p:cNvSpPr>
              <a:spLocks noEditPoints="1"/>
            </p:cNvSpPr>
            <p:nvPr userDrawn="1"/>
          </p:nvSpPr>
          <p:spPr bwMode="auto">
            <a:xfrm>
              <a:off x="-1060731" y="1118302"/>
              <a:ext cx="19050" cy="141288"/>
            </a:xfrm>
            <a:custGeom>
              <a:avLst/>
              <a:gdLst>
                <a:gd name="T0" fmla="*/ 3 w 7"/>
                <a:gd name="T1" fmla="*/ 7 h 50"/>
                <a:gd name="T2" fmla="*/ 0 w 7"/>
                <a:gd name="T3" fmla="*/ 3 h 50"/>
                <a:gd name="T4" fmla="*/ 3 w 7"/>
                <a:gd name="T5" fmla="*/ 0 h 50"/>
                <a:gd name="T6" fmla="*/ 7 w 7"/>
                <a:gd name="T7" fmla="*/ 3 h 50"/>
                <a:gd name="T8" fmla="*/ 3 w 7"/>
                <a:gd name="T9" fmla="*/ 7 h 50"/>
                <a:gd name="T10" fmla="*/ 0 w 7"/>
                <a:gd name="T11" fmla="*/ 15 h 50"/>
                <a:gd name="T12" fmla="*/ 6 w 7"/>
                <a:gd name="T13" fmla="*/ 15 h 50"/>
                <a:gd name="T14" fmla="*/ 6 w 7"/>
                <a:gd name="T15" fmla="*/ 50 h 50"/>
                <a:gd name="T16" fmla="*/ 0 w 7"/>
                <a:gd name="T17" fmla="*/ 50 h 50"/>
                <a:gd name="T18" fmla="*/ 0 w 7"/>
                <a:gd name="T19" fmla="*/ 1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0">
                  <a:moveTo>
                    <a:pt x="3" y="7"/>
                  </a:moveTo>
                  <a:cubicBezTo>
                    <a:pt x="1" y="7"/>
                    <a:pt x="0" y="6"/>
                    <a:pt x="0" y="3"/>
                  </a:cubicBezTo>
                  <a:cubicBezTo>
                    <a:pt x="0" y="2"/>
                    <a:pt x="1" y="0"/>
                    <a:pt x="3" y="0"/>
                  </a:cubicBezTo>
                  <a:cubicBezTo>
                    <a:pt x="5" y="0"/>
                    <a:pt x="7" y="1"/>
                    <a:pt x="7" y="3"/>
                  </a:cubicBezTo>
                  <a:cubicBezTo>
                    <a:pt x="7" y="5"/>
                    <a:pt x="5" y="7"/>
                    <a:pt x="3" y="7"/>
                  </a:cubicBezTo>
                  <a:moveTo>
                    <a:pt x="0" y="15"/>
                  </a:moveTo>
                  <a:cubicBezTo>
                    <a:pt x="6" y="15"/>
                    <a:pt x="6" y="15"/>
                    <a:pt x="6" y="15"/>
                  </a:cubicBezTo>
                  <a:cubicBezTo>
                    <a:pt x="6" y="50"/>
                    <a:pt x="6" y="50"/>
                    <a:pt x="6" y="50"/>
                  </a:cubicBezTo>
                  <a:cubicBezTo>
                    <a:pt x="0" y="50"/>
                    <a:pt x="0" y="50"/>
                    <a:pt x="0" y="50"/>
                  </a:cubicBezTo>
                  <a:lnTo>
                    <a:pt x="0" y="1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Freeform 48"/>
            <p:cNvSpPr>
              <a:spLocks/>
            </p:cNvSpPr>
            <p:nvPr userDrawn="1"/>
          </p:nvSpPr>
          <p:spPr bwMode="auto">
            <a:xfrm>
              <a:off x="-1027393" y="1161164"/>
              <a:ext cx="87312" cy="98425"/>
            </a:xfrm>
            <a:custGeom>
              <a:avLst/>
              <a:gdLst>
                <a:gd name="T0" fmla="*/ 34 w 55"/>
                <a:gd name="T1" fmla="*/ 62 h 62"/>
                <a:gd name="T2" fmla="*/ 21 w 55"/>
                <a:gd name="T3" fmla="*/ 62 h 62"/>
                <a:gd name="T4" fmla="*/ 0 w 55"/>
                <a:gd name="T5" fmla="*/ 0 h 62"/>
                <a:gd name="T6" fmla="*/ 11 w 55"/>
                <a:gd name="T7" fmla="*/ 0 h 62"/>
                <a:gd name="T8" fmla="*/ 28 w 55"/>
                <a:gd name="T9" fmla="*/ 53 h 62"/>
                <a:gd name="T10" fmla="*/ 46 w 55"/>
                <a:gd name="T11" fmla="*/ 0 h 62"/>
                <a:gd name="T12" fmla="*/ 55 w 55"/>
                <a:gd name="T13" fmla="*/ 0 h 62"/>
                <a:gd name="T14" fmla="*/ 34 w 5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62">
                  <a:moveTo>
                    <a:pt x="34" y="62"/>
                  </a:moveTo>
                  <a:lnTo>
                    <a:pt x="21" y="62"/>
                  </a:lnTo>
                  <a:lnTo>
                    <a:pt x="0" y="0"/>
                  </a:lnTo>
                  <a:lnTo>
                    <a:pt x="11" y="0"/>
                  </a:lnTo>
                  <a:lnTo>
                    <a:pt x="28" y="53"/>
                  </a:lnTo>
                  <a:lnTo>
                    <a:pt x="46" y="0"/>
                  </a:lnTo>
                  <a:lnTo>
                    <a:pt x="55" y="0"/>
                  </a:lnTo>
                  <a:lnTo>
                    <a:pt x="34" y="6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Freeform 49"/>
            <p:cNvSpPr>
              <a:spLocks noEditPoints="1"/>
            </p:cNvSpPr>
            <p:nvPr userDrawn="1"/>
          </p:nvSpPr>
          <p:spPr bwMode="auto">
            <a:xfrm>
              <a:off x="-928968" y="1157989"/>
              <a:ext cx="79375" cy="104775"/>
            </a:xfrm>
            <a:custGeom>
              <a:avLst/>
              <a:gdLst>
                <a:gd name="T0" fmla="*/ 6 w 28"/>
                <a:gd name="T1" fmla="*/ 19 h 37"/>
                <a:gd name="T2" fmla="*/ 6 w 28"/>
                <a:gd name="T3" fmla="*/ 20 h 37"/>
                <a:gd name="T4" fmla="*/ 15 w 28"/>
                <a:gd name="T5" fmla="*/ 32 h 37"/>
                <a:gd name="T6" fmla="*/ 27 w 28"/>
                <a:gd name="T7" fmla="*/ 29 h 37"/>
                <a:gd name="T8" fmla="*/ 28 w 28"/>
                <a:gd name="T9" fmla="*/ 32 h 37"/>
                <a:gd name="T10" fmla="*/ 13 w 28"/>
                <a:gd name="T11" fmla="*/ 37 h 37"/>
                <a:gd name="T12" fmla="*/ 0 w 28"/>
                <a:gd name="T13" fmla="*/ 20 h 37"/>
                <a:gd name="T14" fmla="*/ 15 w 28"/>
                <a:gd name="T15" fmla="*/ 0 h 37"/>
                <a:gd name="T16" fmla="*/ 28 w 28"/>
                <a:gd name="T17" fmla="*/ 17 h 37"/>
                <a:gd name="T18" fmla="*/ 28 w 28"/>
                <a:gd name="T19" fmla="*/ 19 h 37"/>
                <a:gd name="T20" fmla="*/ 6 w 28"/>
                <a:gd name="T21" fmla="*/ 19 h 37"/>
                <a:gd name="T22" fmla="*/ 15 w 28"/>
                <a:gd name="T23" fmla="*/ 4 h 37"/>
                <a:gd name="T24" fmla="*/ 6 w 28"/>
                <a:gd name="T25" fmla="*/ 15 h 37"/>
                <a:gd name="T26" fmla="*/ 23 w 28"/>
                <a:gd name="T27" fmla="*/ 15 h 37"/>
                <a:gd name="T28" fmla="*/ 15 w 28"/>
                <a:gd name="T29" fmla="*/ 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37">
                  <a:moveTo>
                    <a:pt x="6" y="19"/>
                  </a:moveTo>
                  <a:cubicBezTo>
                    <a:pt x="6" y="20"/>
                    <a:pt x="6" y="20"/>
                    <a:pt x="6" y="20"/>
                  </a:cubicBezTo>
                  <a:cubicBezTo>
                    <a:pt x="6" y="28"/>
                    <a:pt x="9" y="32"/>
                    <a:pt x="15" y="32"/>
                  </a:cubicBezTo>
                  <a:cubicBezTo>
                    <a:pt x="18" y="32"/>
                    <a:pt x="21" y="31"/>
                    <a:pt x="27" y="29"/>
                  </a:cubicBezTo>
                  <a:cubicBezTo>
                    <a:pt x="28" y="32"/>
                    <a:pt x="28" y="32"/>
                    <a:pt x="28" y="32"/>
                  </a:cubicBezTo>
                  <a:cubicBezTo>
                    <a:pt x="21" y="36"/>
                    <a:pt x="18" y="37"/>
                    <a:pt x="13" y="37"/>
                  </a:cubicBezTo>
                  <a:cubicBezTo>
                    <a:pt x="5" y="37"/>
                    <a:pt x="0" y="30"/>
                    <a:pt x="0" y="20"/>
                  </a:cubicBezTo>
                  <a:cubicBezTo>
                    <a:pt x="0" y="7"/>
                    <a:pt x="5" y="0"/>
                    <a:pt x="15" y="0"/>
                  </a:cubicBezTo>
                  <a:cubicBezTo>
                    <a:pt x="24" y="0"/>
                    <a:pt x="28" y="6"/>
                    <a:pt x="28" y="17"/>
                  </a:cubicBezTo>
                  <a:cubicBezTo>
                    <a:pt x="28" y="19"/>
                    <a:pt x="28" y="19"/>
                    <a:pt x="28" y="19"/>
                  </a:cubicBezTo>
                  <a:lnTo>
                    <a:pt x="6" y="19"/>
                  </a:lnTo>
                  <a:close/>
                  <a:moveTo>
                    <a:pt x="15" y="4"/>
                  </a:moveTo>
                  <a:cubicBezTo>
                    <a:pt x="10" y="4"/>
                    <a:pt x="7" y="8"/>
                    <a:pt x="6" y="15"/>
                  </a:cubicBezTo>
                  <a:cubicBezTo>
                    <a:pt x="23" y="15"/>
                    <a:pt x="23" y="15"/>
                    <a:pt x="23" y="15"/>
                  </a:cubicBezTo>
                  <a:cubicBezTo>
                    <a:pt x="23" y="7"/>
                    <a:pt x="20" y="4"/>
                    <a:pt x="15" y="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Freeform 50"/>
            <p:cNvSpPr>
              <a:spLocks/>
            </p:cNvSpPr>
            <p:nvPr userDrawn="1"/>
          </p:nvSpPr>
          <p:spPr bwMode="auto">
            <a:xfrm>
              <a:off x="-836893" y="1157989"/>
              <a:ext cx="65087" cy="104775"/>
            </a:xfrm>
            <a:custGeom>
              <a:avLst/>
              <a:gdLst>
                <a:gd name="T0" fmla="*/ 11 w 23"/>
                <a:gd name="T1" fmla="*/ 37 h 37"/>
                <a:gd name="T2" fmla="*/ 0 w 23"/>
                <a:gd name="T3" fmla="*/ 35 h 37"/>
                <a:gd name="T4" fmla="*/ 1 w 23"/>
                <a:gd name="T5" fmla="*/ 31 h 37"/>
                <a:gd name="T6" fmla="*/ 9 w 23"/>
                <a:gd name="T7" fmla="*/ 32 h 37"/>
                <a:gd name="T8" fmla="*/ 17 w 23"/>
                <a:gd name="T9" fmla="*/ 26 h 37"/>
                <a:gd name="T10" fmla="*/ 12 w 23"/>
                <a:gd name="T11" fmla="*/ 20 h 37"/>
                <a:gd name="T12" fmla="*/ 0 w 23"/>
                <a:gd name="T13" fmla="*/ 10 h 37"/>
                <a:gd name="T14" fmla="*/ 12 w 23"/>
                <a:gd name="T15" fmla="*/ 0 h 37"/>
                <a:gd name="T16" fmla="*/ 21 w 23"/>
                <a:gd name="T17" fmla="*/ 2 h 37"/>
                <a:gd name="T18" fmla="*/ 20 w 23"/>
                <a:gd name="T19" fmla="*/ 6 h 37"/>
                <a:gd name="T20" fmla="*/ 12 w 23"/>
                <a:gd name="T21" fmla="*/ 4 h 37"/>
                <a:gd name="T22" fmla="*/ 6 w 23"/>
                <a:gd name="T23" fmla="*/ 10 h 37"/>
                <a:gd name="T24" fmla="*/ 23 w 23"/>
                <a:gd name="T25" fmla="*/ 25 h 37"/>
                <a:gd name="T26" fmla="*/ 11 w 23"/>
                <a:gd name="T2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37">
                  <a:moveTo>
                    <a:pt x="11" y="37"/>
                  </a:moveTo>
                  <a:cubicBezTo>
                    <a:pt x="7" y="37"/>
                    <a:pt x="4" y="36"/>
                    <a:pt x="0" y="35"/>
                  </a:cubicBezTo>
                  <a:cubicBezTo>
                    <a:pt x="1" y="31"/>
                    <a:pt x="1" y="31"/>
                    <a:pt x="1" y="31"/>
                  </a:cubicBezTo>
                  <a:cubicBezTo>
                    <a:pt x="5" y="32"/>
                    <a:pt x="7" y="32"/>
                    <a:pt x="9" y="32"/>
                  </a:cubicBezTo>
                  <a:cubicBezTo>
                    <a:pt x="15" y="32"/>
                    <a:pt x="17" y="30"/>
                    <a:pt x="17" y="26"/>
                  </a:cubicBezTo>
                  <a:cubicBezTo>
                    <a:pt x="17" y="23"/>
                    <a:pt x="16" y="22"/>
                    <a:pt x="12" y="20"/>
                  </a:cubicBezTo>
                  <a:cubicBezTo>
                    <a:pt x="5" y="19"/>
                    <a:pt x="0" y="16"/>
                    <a:pt x="0" y="10"/>
                  </a:cubicBezTo>
                  <a:cubicBezTo>
                    <a:pt x="0" y="4"/>
                    <a:pt x="5" y="0"/>
                    <a:pt x="12" y="0"/>
                  </a:cubicBezTo>
                  <a:cubicBezTo>
                    <a:pt x="15" y="0"/>
                    <a:pt x="18" y="1"/>
                    <a:pt x="21" y="2"/>
                  </a:cubicBezTo>
                  <a:cubicBezTo>
                    <a:pt x="20" y="6"/>
                    <a:pt x="20" y="6"/>
                    <a:pt x="20" y="6"/>
                  </a:cubicBezTo>
                  <a:cubicBezTo>
                    <a:pt x="17" y="5"/>
                    <a:pt x="14" y="4"/>
                    <a:pt x="12" y="4"/>
                  </a:cubicBezTo>
                  <a:cubicBezTo>
                    <a:pt x="8" y="4"/>
                    <a:pt x="6" y="6"/>
                    <a:pt x="6" y="10"/>
                  </a:cubicBezTo>
                  <a:cubicBezTo>
                    <a:pt x="6" y="18"/>
                    <a:pt x="23" y="13"/>
                    <a:pt x="23" y="25"/>
                  </a:cubicBezTo>
                  <a:cubicBezTo>
                    <a:pt x="23" y="32"/>
                    <a:pt x="19" y="37"/>
                    <a:pt x="11" y="3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13" name="AutoShape 56"/>
          <p:cNvSpPr>
            <a:spLocks noChangeAspect="1" noChangeArrowheads="1" noTextEdit="1"/>
          </p:cNvSpPr>
          <p:nvPr userDrawn="1"/>
        </p:nvSpPr>
        <p:spPr bwMode="auto">
          <a:xfrm>
            <a:off x="-2203450" y="1238250"/>
            <a:ext cx="19177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17" name="Group 116"/>
          <p:cNvGrpSpPr/>
          <p:nvPr userDrawn="1"/>
        </p:nvGrpSpPr>
        <p:grpSpPr>
          <a:xfrm>
            <a:off x="9362272" y="3637244"/>
            <a:ext cx="2247909" cy="2201807"/>
            <a:chOff x="-2039938" y="4012733"/>
            <a:chExt cx="1935163" cy="1895475"/>
          </a:xfrm>
        </p:grpSpPr>
        <p:sp>
          <p:nvSpPr>
            <p:cNvPr id="114" name="Freeform 58"/>
            <p:cNvSpPr>
              <a:spLocks noEditPoints="1"/>
            </p:cNvSpPr>
            <p:nvPr userDrawn="1"/>
          </p:nvSpPr>
          <p:spPr bwMode="auto">
            <a:xfrm>
              <a:off x="-1189038" y="4012733"/>
              <a:ext cx="663575" cy="636588"/>
            </a:xfrm>
            <a:custGeom>
              <a:avLst/>
              <a:gdLst>
                <a:gd name="T0" fmla="*/ 94 w 237"/>
                <a:gd name="T1" fmla="*/ 55 h 227"/>
                <a:gd name="T2" fmla="*/ 102 w 237"/>
                <a:gd name="T3" fmla="*/ 28 h 227"/>
                <a:gd name="T4" fmla="*/ 93 w 237"/>
                <a:gd name="T5" fmla="*/ 13 h 227"/>
                <a:gd name="T6" fmla="*/ 67 w 237"/>
                <a:gd name="T7" fmla="*/ 5 h 227"/>
                <a:gd name="T8" fmla="*/ 59 w 237"/>
                <a:gd name="T9" fmla="*/ 32 h 227"/>
                <a:gd name="T10" fmla="*/ 67 w 237"/>
                <a:gd name="T11" fmla="*/ 47 h 227"/>
                <a:gd name="T12" fmla="*/ 94 w 237"/>
                <a:gd name="T13" fmla="*/ 55 h 227"/>
                <a:gd name="T14" fmla="*/ 205 w 237"/>
                <a:gd name="T15" fmla="*/ 15 h 227"/>
                <a:gd name="T16" fmla="*/ 177 w 237"/>
                <a:gd name="T17" fmla="*/ 16 h 227"/>
                <a:gd name="T18" fmla="*/ 112 w 237"/>
                <a:gd name="T19" fmla="*/ 86 h 227"/>
                <a:gd name="T20" fmla="*/ 18 w 237"/>
                <a:gd name="T21" fmla="*/ 104 h 227"/>
                <a:gd name="T22" fmla="*/ 2 w 237"/>
                <a:gd name="T23" fmla="*/ 128 h 227"/>
                <a:gd name="T24" fmla="*/ 25 w 237"/>
                <a:gd name="T25" fmla="*/ 143 h 227"/>
                <a:gd name="T26" fmla="*/ 99 w 237"/>
                <a:gd name="T27" fmla="*/ 129 h 227"/>
                <a:gd name="T28" fmla="*/ 89 w 237"/>
                <a:gd name="T29" fmla="*/ 203 h 227"/>
                <a:gd name="T30" fmla="*/ 107 w 237"/>
                <a:gd name="T31" fmla="*/ 225 h 227"/>
                <a:gd name="T32" fmla="*/ 129 w 237"/>
                <a:gd name="T33" fmla="*/ 208 h 227"/>
                <a:gd name="T34" fmla="*/ 138 w 237"/>
                <a:gd name="T35" fmla="*/ 134 h 227"/>
                <a:gd name="T36" fmla="*/ 206 w 237"/>
                <a:gd name="T37" fmla="*/ 166 h 227"/>
                <a:gd name="T38" fmla="*/ 232 w 237"/>
                <a:gd name="T39" fmla="*/ 156 h 227"/>
                <a:gd name="T40" fmla="*/ 223 w 237"/>
                <a:gd name="T41" fmla="*/ 130 h 227"/>
                <a:gd name="T42" fmla="*/ 155 w 237"/>
                <a:gd name="T43" fmla="*/ 98 h 227"/>
                <a:gd name="T44" fmla="*/ 206 w 237"/>
                <a:gd name="T45" fmla="*/ 43 h 227"/>
                <a:gd name="T46" fmla="*/ 205 w 237"/>
                <a:gd name="T47" fmla="*/ 15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7" h="227">
                  <a:moveTo>
                    <a:pt x="94" y="55"/>
                  </a:moveTo>
                  <a:cubicBezTo>
                    <a:pt x="104" y="50"/>
                    <a:pt x="107" y="38"/>
                    <a:pt x="102" y="28"/>
                  </a:cubicBezTo>
                  <a:cubicBezTo>
                    <a:pt x="93" y="13"/>
                    <a:pt x="93" y="13"/>
                    <a:pt x="93" y="13"/>
                  </a:cubicBezTo>
                  <a:cubicBezTo>
                    <a:pt x="88" y="3"/>
                    <a:pt x="76" y="0"/>
                    <a:pt x="67" y="5"/>
                  </a:cubicBezTo>
                  <a:cubicBezTo>
                    <a:pt x="57" y="10"/>
                    <a:pt x="54" y="23"/>
                    <a:pt x="59" y="32"/>
                  </a:cubicBezTo>
                  <a:cubicBezTo>
                    <a:pt x="67" y="47"/>
                    <a:pt x="67" y="47"/>
                    <a:pt x="67" y="47"/>
                  </a:cubicBezTo>
                  <a:cubicBezTo>
                    <a:pt x="73" y="57"/>
                    <a:pt x="85" y="61"/>
                    <a:pt x="94" y="55"/>
                  </a:cubicBezTo>
                  <a:moveTo>
                    <a:pt x="205" y="15"/>
                  </a:moveTo>
                  <a:cubicBezTo>
                    <a:pt x="197" y="8"/>
                    <a:pt x="184" y="8"/>
                    <a:pt x="177" y="16"/>
                  </a:cubicBezTo>
                  <a:cubicBezTo>
                    <a:pt x="112" y="86"/>
                    <a:pt x="112" y="86"/>
                    <a:pt x="112" y="86"/>
                  </a:cubicBezTo>
                  <a:cubicBezTo>
                    <a:pt x="18" y="104"/>
                    <a:pt x="18" y="104"/>
                    <a:pt x="18" y="104"/>
                  </a:cubicBezTo>
                  <a:cubicBezTo>
                    <a:pt x="7" y="107"/>
                    <a:pt x="0" y="117"/>
                    <a:pt x="2" y="128"/>
                  </a:cubicBezTo>
                  <a:cubicBezTo>
                    <a:pt x="4" y="138"/>
                    <a:pt x="15" y="145"/>
                    <a:pt x="25" y="143"/>
                  </a:cubicBezTo>
                  <a:cubicBezTo>
                    <a:pt x="99" y="129"/>
                    <a:pt x="99" y="129"/>
                    <a:pt x="99" y="129"/>
                  </a:cubicBezTo>
                  <a:cubicBezTo>
                    <a:pt x="89" y="203"/>
                    <a:pt x="89" y="203"/>
                    <a:pt x="89" y="203"/>
                  </a:cubicBezTo>
                  <a:cubicBezTo>
                    <a:pt x="88" y="214"/>
                    <a:pt x="96" y="224"/>
                    <a:pt x="107" y="225"/>
                  </a:cubicBezTo>
                  <a:cubicBezTo>
                    <a:pt x="118" y="227"/>
                    <a:pt x="128" y="219"/>
                    <a:pt x="129" y="208"/>
                  </a:cubicBezTo>
                  <a:cubicBezTo>
                    <a:pt x="138" y="134"/>
                    <a:pt x="138" y="134"/>
                    <a:pt x="138" y="134"/>
                  </a:cubicBezTo>
                  <a:cubicBezTo>
                    <a:pt x="206" y="166"/>
                    <a:pt x="206" y="166"/>
                    <a:pt x="206" y="166"/>
                  </a:cubicBezTo>
                  <a:cubicBezTo>
                    <a:pt x="216" y="170"/>
                    <a:pt x="227" y="166"/>
                    <a:pt x="232" y="156"/>
                  </a:cubicBezTo>
                  <a:cubicBezTo>
                    <a:pt x="237" y="146"/>
                    <a:pt x="232" y="134"/>
                    <a:pt x="223" y="130"/>
                  </a:cubicBezTo>
                  <a:cubicBezTo>
                    <a:pt x="155" y="98"/>
                    <a:pt x="155" y="98"/>
                    <a:pt x="155" y="98"/>
                  </a:cubicBezTo>
                  <a:cubicBezTo>
                    <a:pt x="206" y="43"/>
                    <a:pt x="206" y="43"/>
                    <a:pt x="206" y="43"/>
                  </a:cubicBezTo>
                  <a:cubicBezTo>
                    <a:pt x="213" y="35"/>
                    <a:pt x="213" y="23"/>
                    <a:pt x="205" y="1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115" name="Freeform 59"/>
            <p:cNvSpPr>
              <a:spLocks noEditPoints="1"/>
            </p:cNvSpPr>
            <p:nvPr userDrawn="1"/>
          </p:nvSpPr>
          <p:spPr bwMode="auto">
            <a:xfrm>
              <a:off x="-2039938" y="4474695"/>
              <a:ext cx="965200" cy="925513"/>
            </a:xfrm>
            <a:custGeom>
              <a:avLst/>
              <a:gdLst>
                <a:gd name="T0" fmla="*/ 137 w 344"/>
                <a:gd name="T1" fmla="*/ 80 h 330"/>
                <a:gd name="T2" fmla="*/ 148 w 344"/>
                <a:gd name="T3" fmla="*/ 41 h 330"/>
                <a:gd name="T4" fmla="*/ 136 w 344"/>
                <a:gd name="T5" fmla="*/ 19 h 330"/>
                <a:gd name="T6" fmla="*/ 97 w 344"/>
                <a:gd name="T7" fmla="*/ 7 h 330"/>
                <a:gd name="T8" fmla="*/ 85 w 344"/>
                <a:gd name="T9" fmla="*/ 47 h 330"/>
                <a:gd name="T10" fmla="*/ 98 w 344"/>
                <a:gd name="T11" fmla="*/ 69 h 330"/>
                <a:gd name="T12" fmla="*/ 137 w 344"/>
                <a:gd name="T13" fmla="*/ 80 h 330"/>
                <a:gd name="T14" fmla="*/ 298 w 344"/>
                <a:gd name="T15" fmla="*/ 22 h 330"/>
                <a:gd name="T16" fmla="*/ 257 w 344"/>
                <a:gd name="T17" fmla="*/ 24 h 330"/>
                <a:gd name="T18" fmla="*/ 163 w 344"/>
                <a:gd name="T19" fmla="*/ 125 h 330"/>
                <a:gd name="T20" fmla="*/ 26 w 344"/>
                <a:gd name="T21" fmla="*/ 152 h 330"/>
                <a:gd name="T22" fmla="*/ 3 w 344"/>
                <a:gd name="T23" fmla="*/ 185 h 330"/>
                <a:gd name="T24" fmla="*/ 37 w 344"/>
                <a:gd name="T25" fmla="*/ 208 h 330"/>
                <a:gd name="T26" fmla="*/ 143 w 344"/>
                <a:gd name="T27" fmla="*/ 187 h 330"/>
                <a:gd name="T28" fmla="*/ 130 w 344"/>
                <a:gd name="T29" fmla="*/ 296 h 330"/>
                <a:gd name="T30" fmla="*/ 155 w 344"/>
                <a:gd name="T31" fmla="*/ 328 h 330"/>
                <a:gd name="T32" fmla="*/ 187 w 344"/>
                <a:gd name="T33" fmla="*/ 303 h 330"/>
                <a:gd name="T34" fmla="*/ 201 w 344"/>
                <a:gd name="T35" fmla="*/ 195 h 330"/>
                <a:gd name="T36" fmla="*/ 299 w 344"/>
                <a:gd name="T37" fmla="*/ 241 h 330"/>
                <a:gd name="T38" fmla="*/ 337 w 344"/>
                <a:gd name="T39" fmla="*/ 227 h 330"/>
                <a:gd name="T40" fmla="*/ 323 w 344"/>
                <a:gd name="T41" fmla="*/ 188 h 330"/>
                <a:gd name="T42" fmla="*/ 225 w 344"/>
                <a:gd name="T43" fmla="*/ 143 h 330"/>
                <a:gd name="T44" fmla="*/ 299 w 344"/>
                <a:gd name="T45" fmla="*/ 63 h 330"/>
                <a:gd name="T46" fmla="*/ 298 w 344"/>
                <a:gd name="T47" fmla="*/ 2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330">
                  <a:moveTo>
                    <a:pt x="137" y="80"/>
                  </a:moveTo>
                  <a:cubicBezTo>
                    <a:pt x="151" y="72"/>
                    <a:pt x="156" y="55"/>
                    <a:pt x="148" y="41"/>
                  </a:cubicBezTo>
                  <a:cubicBezTo>
                    <a:pt x="136" y="19"/>
                    <a:pt x="136" y="19"/>
                    <a:pt x="136" y="19"/>
                  </a:cubicBezTo>
                  <a:cubicBezTo>
                    <a:pt x="128" y="5"/>
                    <a:pt x="111" y="0"/>
                    <a:pt x="97" y="7"/>
                  </a:cubicBezTo>
                  <a:cubicBezTo>
                    <a:pt x="83" y="15"/>
                    <a:pt x="78" y="33"/>
                    <a:pt x="85" y="47"/>
                  </a:cubicBezTo>
                  <a:cubicBezTo>
                    <a:pt x="98" y="69"/>
                    <a:pt x="98" y="69"/>
                    <a:pt x="98" y="69"/>
                  </a:cubicBezTo>
                  <a:cubicBezTo>
                    <a:pt x="106" y="83"/>
                    <a:pt x="123" y="88"/>
                    <a:pt x="137" y="80"/>
                  </a:cubicBezTo>
                  <a:moveTo>
                    <a:pt x="298" y="22"/>
                  </a:moveTo>
                  <a:cubicBezTo>
                    <a:pt x="286" y="11"/>
                    <a:pt x="268" y="12"/>
                    <a:pt x="257" y="24"/>
                  </a:cubicBezTo>
                  <a:cubicBezTo>
                    <a:pt x="163" y="125"/>
                    <a:pt x="163" y="125"/>
                    <a:pt x="163" y="125"/>
                  </a:cubicBezTo>
                  <a:cubicBezTo>
                    <a:pt x="26" y="152"/>
                    <a:pt x="26" y="152"/>
                    <a:pt x="26" y="152"/>
                  </a:cubicBezTo>
                  <a:cubicBezTo>
                    <a:pt x="10" y="155"/>
                    <a:pt x="0" y="170"/>
                    <a:pt x="3" y="185"/>
                  </a:cubicBezTo>
                  <a:cubicBezTo>
                    <a:pt x="6" y="201"/>
                    <a:pt x="21" y="211"/>
                    <a:pt x="37" y="208"/>
                  </a:cubicBezTo>
                  <a:cubicBezTo>
                    <a:pt x="143" y="187"/>
                    <a:pt x="143" y="187"/>
                    <a:pt x="143" y="187"/>
                  </a:cubicBezTo>
                  <a:cubicBezTo>
                    <a:pt x="130" y="296"/>
                    <a:pt x="130" y="296"/>
                    <a:pt x="130" y="296"/>
                  </a:cubicBezTo>
                  <a:cubicBezTo>
                    <a:pt x="128" y="311"/>
                    <a:pt x="139" y="326"/>
                    <a:pt x="155" y="328"/>
                  </a:cubicBezTo>
                  <a:cubicBezTo>
                    <a:pt x="171" y="330"/>
                    <a:pt x="185" y="318"/>
                    <a:pt x="187" y="303"/>
                  </a:cubicBezTo>
                  <a:cubicBezTo>
                    <a:pt x="201" y="195"/>
                    <a:pt x="201" y="195"/>
                    <a:pt x="201" y="195"/>
                  </a:cubicBezTo>
                  <a:cubicBezTo>
                    <a:pt x="299" y="241"/>
                    <a:pt x="299" y="241"/>
                    <a:pt x="299" y="241"/>
                  </a:cubicBezTo>
                  <a:cubicBezTo>
                    <a:pt x="314" y="247"/>
                    <a:pt x="331" y="241"/>
                    <a:pt x="337" y="227"/>
                  </a:cubicBezTo>
                  <a:cubicBezTo>
                    <a:pt x="344" y="212"/>
                    <a:pt x="338" y="195"/>
                    <a:pt x="323" y="188"/>
                  </a:cubicBezTo>
                  <a:cubicBezTo>
                    <a:pt x="225" y="143"/>
                    <a:pt x="225" y="143"/>
                    <a:pt x="225" y="143"/>
                  </a:cubicBezTo>
                  <a:cubicBezTo>
                    <a:pt x="299" y="63"/>
                    <a:pt x="299" y="63"/>
                    <a:pt x="299" y="63"/>
                  </a:cubicBezTo>
                  <a:cubicBezTo>
                    <a:pt x="310" y="51"/>
                    <a:pt x="309" y="33"/>
                    <a:pt x="298" y="2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116" name="Freeform 60"/>
            <p:cNvSpPr>
              <a:spLocks noEditPoints="1"/>
            </p:cNvSpPr>
            <p:nvPr userDrawn="1"/>
          </p:nvSpPr>
          <p:spPr bwMode="auto">
            <a:xfrm>
              <a:off x="-1198563" y="4825533"/>
              <a:ext cx="1093788" cy="1082675"/>
            </a:xfrm>
            <a:custGeom>
              <a:avLst/>
              <a:gdLst>
                <a:gd name="T0" fmla="*/ 168 w 390"/>
                <a:gd name="T1" fmla="*/ 96 h 386"/>
                <a:gd name="T2" fmla="*/ 185 w 390"/>
                <a:gd name="T3" fmla="*/ 52 h 386"/>
                <a:gd name="T4" fmla="*/ 174 w 390"/>
                <a:gd name="T5" fmla="*/ 25 h 386"/>
                <a:gd name="T6" fmla="*/ 130 w 390"/>
                <a:gd name="T7" fmla="*/ 8 h 386"/>
                <a:gd name="T8" fmla="*/ 112 w 390"/>
                <a:gd name="T9" fmla="*/ 51 h 386"/>
                <a:gd name="T10" fmla="*/ 124 w 390"/>
                <a:gd name="T11" fmla="*/ 78 h 386"/>
                <a:gd name="T12" fmla="*/ 168 w 390"/>
                <a:gd name="T13" fmla="*/ 96 h 386"/>
                <a:gd name="T14" fmla="*/ 359 w 390"/>
                <a:gd name="T15" fmla="*/ 48 h 386"/>
                <a:gd name="T16" fmla="*/ 312 w 390"/>
                <a:gd name="T17" fmla="*/ 45 h 386"/>
                <a:gd name="T18" fmla="*/ 192 w 390"/>
                <a:gd name="T19" fmla="*/ 150 h 386"/>
                <a:gd name="T20" fmla="*/ 32 w 390"/>
                <a:gd name="T21" fmla="*/ 165 h 386"/>
                <a:gd name="T22" fmla="*/ 2 w 390"/>
                <a:gd name="T23" fmla="*/ 201 h 386"/>
                <a:gd name="T24" fmla="*/ 38 w 390"/>
                <a:gd name="T25" fmla="*/ 231 h 386"/>
                <a:gd name="T26" fmla="*/ 163 w 390"/>
                <a:gd name="T27" fmla="*/ 220 h 386"/>
                <a:gd name="T28" fmla="*/ 135 w 390"/>
                <a:gd name="T29" fmla="*/ 342 h 386"/>
                <a:gd name="T30" fmla="*/ 160 w 390"/>
                <a:gd name="T31" fmla="*/ 382 h 386"/>
                <a:gd name="T32" fmla="*/ 200 w 390"/>
                <a:gd name="T33" fmla="*/ 357 h 386"/>
                <a:gd name="T34" fmla="*/ 227 w 390"/>
                <a:gd name="T35" fmla="*/ 235 h 386"/>
                <a:gd name="T36" fmla="*/ 335 w 390"/>
                <a:gd name="T37" fmla="*/ 299 h 386"/>
                <a:gd name="T38" fmla="*/ 381 w 390"/>
                <a:gd name="T39" fmla="*/ 287 h 386"/>
                <a:gd name="T40" fmla="*/ 369 w 390"/>
                <a:gd name="T41" fmla="*/ 242 h 386"/>
                <a:gd name="T42" fmla="*/ 262 w 390"/>
                <a:gd name="T43" fmla="*/ 178 h 386"/>
                <a:gd name="T44" fmla="*/ 356 w 390"/>
                <a:gd name="T45" fmla="*/ 95 h 386"/>
                <a:gd name="T46" fmla="*/ 359 w 390"/>
                <a:gd name="T47" fmla="*/ 48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0" h="386">
                  <a:moveTo>
                    <a:pt x="168" y="96"/>
                  </a:moveTo>
                  <a:cubicBezTo>
                    <a:pt x="185" y="89"/>
                    <a:pt x="192" y="69"/>
                    <a:pt x="185" y="52"/>
                  </a:cubicBezTo>
                  <a:cubicBezTo>
                    <a:pt x="174" y="25"/>
                    <a:pt x="174" y="25"/>
                    <a:pt x="174" y="25"/>
                  </a:cubicBezTo>
                  <a:cubicBezTo>
                    <a:pt x="166" y="8"/>
                    <a:pt x="147" y="0"/>
                    <a:pt x="130" y="8"/>
                  </a:cubicBezTo>
                  <a:cubicBezTo>
                    <a:pt x="113" y="15"/>
                    <a:pt x="105" y="35"/>
                    <a:pt x="112" y="51"/>
                  </a:cubicBezTo>
                  <a:cubicBezTo>
                    <a:pt x="124" y="78"/>
                    <a:pt x="124" y="78"/>
                    <a:pt x="124" y="78"/>
                  </a:cubicBezTo>
                  <a:cubicBezTo>
                    <a:pt x="131" y="95"/>
                    <a:pt x="151" y="103"/>
                    <a:pt x="168" y="96"/>
                  </a:cubicBezTo>
                  <a:moveTo>
                    <a:pt x="359" y="48"/>
                  </a:moveTo>
                  <a:cubicBezTo>
                    <a:pt x="347" y="34"/>
                    <a:pt x="326" y="33"/>
                    <a:pt x="312" y="45"/>
                  </a:cubicBezTo>
                  <a:cubicBezTo>
                    <a:pt x="192" y="150"/>
                    <a:pt x="192" y="150"/>
                    <a:pt x="192" y="150"/>
                  </a:cubicBezTo>
                  <a:cubicBezTo>
                    <a:pt x="32" y="165"/>
                    <a:pt x="32" y="165"/>
                    <a:pt x="32" y="165"/>
                  </a:cubicBezTo>
                  <a:cubicBezTo>
                    <a:pt x="13" y="167"/>
                    <a:pt x="0" y="183"/>
                    <a:pt x="2" y="201"/>
                  </a:cubicBezTo>
                  <a:cubicBezTo>
                    <a:pt x="3" y="220"/>
                    <a:pt x="19" y="233"/>
                    <a:pt x="38" y="231"/>
                  </a:cubicBezTo>
                  <a:cubicBezTo>
                    <a:pt x="163" y="220"/>
                    <a:pt x="163" y="220"/>
                    <a:pt x="163" y="220"/>
                  </a:cubicBezTo>
                  <a:cubicBezTo>
                    <a:pt x="135" y="342"/>
                    <a:pt x="135" y="342"/>
                    <a:pt x="135" y="342"/>
                  </a:cubicBezTo>
                  <a:cubicBezTo>
                    <a:pt x="131" y="360"/>
                    <a:pt x="142" y="378"/>
                    <a:pt x="160" y="382"/>
                  </a:cubicBezTo>
                  <a:cubicBezTo>
                    <a:pt x="178" y="386"/>
                    <a:pt x="196" y="375"/>
                    <a:pt x="200" y="357"/>
                  </a:cubicBezTo>
                  <a:cubicBezTo>
                    <a:pt x="227" y="235"/>
                    <a:pt x="227" y="235"/>
                    <a:pt x="227" y="235"/>
                  </a:cubicBezTo>
                  <a:cubicBezTo>
                    <a:pt x="335" y="299"/>
                    <a:pt x="335" y="299"/>
                    <a:pt x="335" y="299"/>
                  </a:cubicBezTo>
                  <a:cubicBezTo>
                    <a:pt x="351" y="308"/>
                    <a:pt x="371" y="303"/>
                    <a:pt x="381" y="287"/>
                  </a:cubicBezTo>
                  <a:cubicBezTo>
                    <a:pt x="390" y="272"/>
                    <a:pt x="385" y="251"/>
                    <a:pt x="369" y="242"/>
                  </a:cubicBezTo>
                  <a:cubicBezTo>
                    <a:pt x="262" y="178"/>
                    <a:pt x="262" y="178"/>
                    <a:pt x="262" y="178"/>
                  </a:cubicBezTo>
                  <a:cubicBezTo>
                    <a:pt x="356" y="95"/>
                    <a:pt x="356" y="95"/>
                    <a:pt x="356" y="95"/>
                  </a:cubicBezTo>
                  <a:cubicBezTo>
                    <a:pt x="370" y="83"/>
                    <a:pt x="371" y="62"/>
                    <a:pt x="359" y="4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118" name="Date Placeholder 3"/>
          <p:cNvSpPr>
            <a:spLocks noGrp="1"/>
          </p:cNvSpPr>
          <p:nvPr>
            <p:ph type="dt" sz="half" idx="2"/>
          </p:nvPr>
        </p:nvSpPr>
        <p:spPr>
          <a:xfrm>
            <a:off x="8271434" y="6434038"/>
            <a:ext cx="1945715" cy="365125"/>
          </a:xfrm>
          <a:prstGeom prst="rect">
            <a:avLst/>
          </a:prstGeom>
        </p:spPr>
        <p:txBody>
          <a:bodyPr anchor="ctr"/>
          <a:lstStyle>
            <a:lvl1pPr algn="r">
              <a:defRPr sz="1200">
                <a:solidFill>
                  <a:srgbClr val="221E5B"/>
                </a:solidFill>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Tree>
    <p:extLst>
      <p:ext uri="{BB962C8B-B14F-4D97-AF65-F5344CB8AC3E}">
        <p14:creationId xmlns:p14="http://schemas.microsoft.com/office/powerpoint/2010/main" val="33619535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221E5B"/>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lvl1pPr marL="228600" indent="-228600">
              <a:buClr>
                <a:srgbClr val="009ABC"/>
              </a:buClr>
              <a:buSzPct val="100000"/>
              <a:buFont typeface="Wingdings" panose="05000000000000000000" pitchFamily="2" charset="2"/>
              <a:buChar char="§"/>
              <a:defRPr>
                <a:solidFill>
                  <a:srgbClr val="221E5B"/>
                </a:solidFill>
              </a:defRPr>
            </a:lvl1pPr>
            <a:lvl2pPr marL="685800" indent="-228600">
              <a:buClr>
                <a:srgbClr val="009ABC"/>
              </a:buClr>
              <a:buFont typeface="Wingdings" panose="05000000000000000000" pitchFamily="2" charset="2"/>
              <a:buChar char="§"/>
              <a:defRPr>
                <a:solidFill>
                  <a:srgbClr val="221E5B"/>
                </a:solidFill>
              </a:defRPr>
            </a:lvl2pPr>
            <a:lvl3pPr marL="1143000" indent="-228600">
              <a:buClr>
                <a:srgbClr val="009ABC"/>
              </a:buClr>
              <a:buFont typeface="Wingdings" panose="05000000000000000000" pitchFamily="2" charset="2"/>
              <a:buChar char="§"/>
              <a:defRPr>
                <a:solidFill>
                  <a:srgbClr val="221E5B"/>
                </a:solidFill>
              </a:defRPr>
            </a:lvl3pPr>
            <a:lvl4pPr marL="1600200" indent="-228600">
              <a:buClr>
                <a:srgbClr val="009ABC"/>
              </a:buClr>
              <a:buFont typeface="Wingdings" panose="05000000000000000000" pitchFamily="2" charset="2"/>
              <a:buChar char="§"/>
              <a:defRPr>
                <a:solidFill>
                  <a:srgbClr val="221E5B"/>
                </a:solidFill>
              </a:defRPr>
            </a:lvl4pPr>
            <a:lvl5pPr marL="2057400" indent="-228600">
              <a:buClr>
                <a:srgbClr val="009ABC"/>
              </a:buClr>
              <a:buFont typeface="Wingdings" panose="05000000000000000000" pitchFamily="2" charset="2"/>
              <a:buChar char="§"/>
              <a:defRPr>
                <a:solidFill>
                  <a:srgbClr val="221E5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p:txBody>
          <a:bodyPr/>
          <a:lstStyle/>
          <a:p>
            <a:r>
              <a:rPr lang="en-GB"/>
              <a:t>A research-informed approach to inspecting the quality of education in schools in England  | SICI AGM | Bilbao, November 2023</a:t>
            </a:r>
          </a:p>
        </p:txBody>
      </p:sp>
      <p:sp>
        <p:nvSpPr>
          <p:cNvPr id="6" name="Slide Number Placeholder 5"/>
          <p:cNvSpPr>
            <a:spLocks noGrp="1"/>
          </p:cNvSpPr>
          <p:nvPr>
            <p:ph type="sldNum" sz="quarter" idx="12"/>
          </p:nvPr>
        </p:nvSpPr>
        <p:spPr/>
        <p:txBody>
          <a:bodyPr/>
          <a:lstStyle/>
          <a:p>
            <a:r>
              <a:rPr lang="en-GB">
                <a:solidFill>
                  <a:schemeClr val="bg1"/>
                </a:solidFill>
              </a:rPr>
              <a:t>Slide</a:t>
            </a:r>
            <a:r>
              <a:rPr lang="en-GB"/>
              <a:t> </a:t>
            </a:r>
            <a:fld id="{5F4C8201-D8A8-417D-8A18-42E93E6C5D44}" type="slidenum">
              <a:rPr lang="en-GB" b="1" smtClean="0"/>
              <a:pPr/>
              <a:t>‹#›</a:t>
            </a:fld>
            <a:endParaRPr lang="en-GB" b="1"/>
          </a:p>
        </p:txBody>
      </p:sp>
      <p:sp>
        <p:nvSpPr>
          <p:cNvPr id="7" name="Date Placeholder 3"/>
          <p:cNvSpPr>
            <a:spLocks noGrp="1"/>
          </p:cNvSpPr>
          <p:nvPr>
            <p:ph type="dt" sz="half" idx="2"/>
          </p:nvPr>
        </p:nvSpPr>
        <p:spPr>
          <a:xfrm>
            <a:off x="8271434" y="6434038"/>
            <a:ext cx="1945715" cy="365125"/>
          </a:xfrm>
          <a:prstGeom prst="rect">
            <a:avLst/>
          </a:prstGeom>
        </p:spPr>
        <p:txBody>
          <a:bodyPr anchor="ctr"/>
          <a:lstStyle>
            <a:lvl1pPr algn="r">
              <a:defRPr sz="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Tree>
    <p:extLst>
      <p:ext uri="{BB962C8B-B14F-4D97-AF65-F5344CB8AC3E}">
        <p14:creationId xmlns:p14="http://schemas.microsoft.com/office/powerpoint/2010/main" val="36445286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userDrawn="1"/>
        </p:nvSpPr>
        <p:spPr bwMode="auto">
          <a:xfrm>
            <a:off x="0" y="0"/>
            <a:ext cx="12192000" cy="6858000"/>
          </a:xfrm>
          <a:prstGeom prst="rect">
            <a:avLst/>
          </a:prstGeom>
          <a:solidFill>
            <a:srgbClr val="009ABC"/>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GB"/>
          </a:p>
        </p:txBody>
      </p:sp>
      <p:sp>
        <p:nvSpPr>
          <p:cNvPr id="56" name="Freeform 54"/>
          <p:cNvSpPr>
            <a:spLocks/>
          </p:cNvSpPr>
          <p:nvPr userDrawn="1"/>
        </p:nvSpPr>
        <p:spPr bwMode="auto">
          <a:xfrm>
            <a:off x="666001" y="6315812"/>
            <a:ext cx="10924476" cy="542188"/>
          </a:xfrm>
          <a:custGeom>
            <a:avLst/>
            <a:gdLst>
              <a:gd name="T0" fmla="*/ 3000 w 3000"/>
              <a:gd name="T1" fmla="*/ 146 h 146"/>
              <a:gd name="T2" fmla="*/ 3000 w 3000"/>
              <a:gd name="T3" fmla="*/ 49 h 146"/>
              <a:gd name="T4" fmla="*/ 2951 w 3000"/>
              <a:gd name="T5" fmla="*/ 0 h 146"/>
              <a:gd name="T6" fmla="*/ 48 w 3000"/>
              <a:gd name="T7" fmla="*/ 0 h 146"/>
              <a:gd name="T8" fmla="*/ 0 w 3000"/>
              <a:gd name="T9" fmla="*/ 49 h 146"/>
              <a:gd name="T10" fmla="*/ 0 w 3000"/>
              <a:gd name="T11" fmla="*/ 146 h 146"/>
              <a:gd name="T12" fmla="*/ 3000 w 3000"/>
              <a:gd name="T13" fmla="*/ 146 h 146"/>
            </a:gdLst>
            <a:ahLst/>
            <a:cxnLst>
              <a:cxn ang="0">
                <a:pos x="T0" y="T1"/>
              </a:cxn>
              <a:cxn ang="0">
                <a:pos x="T2" y="T3"/>
              </a:cxn>
              <a:cxn ang="0">
                <a:pos x="T4" y="T5"/>
              </a:cxn>
              <a:cxn ang="0">
                <a:pos x="T6" y="T7"/>
              </a:cxn>
              <a:cxn ang="0">
                <a:pos x="T8" y="T9"/>
              </a:cxn>
              <a:cxn ang="0">
                <a:pos x="T10" y="T11"/>
              </a:cxn>
              <a:cxn ang="0">
                <a:pos x="T12" y="T13"/>
              </a:cxn>
            </a:cxnLst>
            <a:rect l="0" t="0" r="r" b="b"/>
            <a:pathLst>
              <a:path w="3000" h="146">
                <a:moveTo>
                  <a:pt x="3000" y="146"/>
                </a:moveTo>
                <a:cubicBezTo>
                  <a:pt x="3000" y="49"/>
                  <a:pt x="3000" y="49"/>
                  <a:pt x="3000" y="49"/>
                </a:cubicBezTo>
                <a:cubicBezTo>
                  <a:pt x="3000" y="22"/>
                  <a:pt x="2978" y="0"/>
                  <a:pt x="2951" y="0"/>
                </a:cubicBezTo>
                <a:cubicBezTo>
                  <a:pt x="48" y="0"/>
                  <a:pt x="48" y="0"/>
                  <a:pt x="48" y="0"/>
                </a:cubicBezTo>
                <a:cubicBezTo>
                  <a:pt x="21" y="0"/>
                  <a:pt x="0" y="22"/>
                  <a:pt x="0" y="49"/>
                </a:cubicBezTo>
                <a:cubicBezTo>
                  <a:pt x="0" y="146"/>
                  <a:pt x="0" y="146"/>
                  <a:pt x="0" y="146"/>
                </a:cubicBezTo>
                <a:lnTo>
                  <a:pt x="3000" y="146"/>
                </a:lnTo>
                <a:close/>
              </a:path>
            </a:pathLst>
          </a:custGeom>
          <a:solidFill>
            <a:srgbClr val="FFFFFF">
              <a:alpha val="74902"/>
            </a:srgbClr>
          </a:solidFill>
          <a:ln>
            <a:noFill/>
          </a:ln>
        </p:spPr>
        <p:txBody>
          <a:bodyPr vert="horz" wrap="square" lIns="91440" tIns="45720" rIns="91440" bIns="45720" numCol="1" anchor="t" anchorCtr="0" compatLnSpc="1">
            <a:prstTxWarp prst="textNoShape">
              <a:avLst/>
            </a:prstTxWarp>
          </a:bodyPr>
          <a:lstStyle/>
          <a:p>
            <a:endParaRPr lang="en-GB"/>
          </a:p>
        </p:txBody>
      </p:sp>
      <p:grpSp>
        <p:nvGrpSpPr>
          <p:cNvPr id="9" name="Group 8"/>
          <p:cNvGrpSpPr/>
          <p:nvPr userDrawn="1"/>
        </p:nvGrpSpPr>
        <p:grpSpPr>
          <a:xfrm>
            <a:off x="9939338" y="366995"/>
            <a:ext cx="1414462" cy="1200150"/>
            <a:chOff x="-1995768" y="103889"/>
            <a:chExt cx="1414462" cy="1200150"/>
          </a:xfrm>
        </p:grpSpPr>
        <p:sp>
          <p:nvSpPr>
            <p:cNvPr id="10" name="Freeform 9"/>
            <p:cNvSpPr>
              <a:spLocks/>
            </p:cNvSpPr>
            <p:nvPr userDrawn="1"/>
          </p:nvSpPr>
          <p:spPr bwMode="auto">
            <a:xfrm>
              <a:off x="-836893" y="103889"/>
              <a:ext cx="61912" cy="90488"/>
            </a:xfrm>
            <a:custGeom>
              <a:avLst/>
              <a:gdLst>
                <a:gd name="T0" fmla="*/ 0 w 22"/>
                <a:gd name="T1" fmla="*/ 11 h 32"/>
                <a:gd name="T2" fmla="*/ 11 w 22"/>
                <a:gd name="T3" fmla="*/ 0 h 32"/>
                <a:gd name="T4" fmla="*/ 22 w 22"/>
                <a:gd name="T5" fmla="*/ 11 h 32"/>
                <a:gd name="T6" fmla="*/ 22 w 22"/>
                <a:gd name="T7" fmla="*/ 21 h 32"/>
                <a:gd name="T8" fmla="*/ 11 w 22"/>
                <a:gd name="T9" fmla="*/ 32 h 32"/>
                <a:gd name="T10" fmla="*/ 0 w 22"/>
                <a:gd name="T11" fmla="*/ 21 h 32"/>
                <a:gd name="T12" fmla="*/ 0 w 22"/>
                <a:gd name="T13" fmla="*/ 11 h 32"/>
              </a:gdLst>
              <a:ahLst/>
              <a:cxnLst>
                <a:cxn ang="0">
                  <a:pos x="T0" y="T1"/>
                </a:cxn>
                <a:cxn ang="0">
                  <a:pos x="T2" y="T3"/>
                </a:cxn>
                <a:cxn ang="0">
                  <a:pos x="T4" y="T5"/>
                </a:cxn>
                <a:cxn ang="0">
                  <a:pos x="T6" y="T7"/>
                </a:cxn>
                <a:cxn ang="0">
                  <a:pos x="T8" y="T9"/>
                </a:cxn>
                <a:cxn ang="0">
                  <a:pos x="T10" y="T11"/>
                </a:cxn>
                <a:cxn ang="0">
                  <a:pos x="T12" y="T13"/>
                </a:cxn>
              </a:cxnLst>
              <a:rect l="0" t="0" r="r" b="b"/>
              <a:pathLst>
                <a:path w="22" h="32">
                  <a:moveTo>
                    <a:pt x="0" y="11"/>
                  </a:moveTo>
                  <a:cubicBezTo>
                    <a:pt x="0" y="5"/>
                    <a:pt x="5" y="0"/>
                    <a:pt x="11" y="0"/>
                  </a:cubicBezTo>
                  <a:cubicBezTo>
                    <a:pt x="17" y="0"/>
                    <a:pt x="22" y="5"/>
                    <a:pt x="22" y="11"/>
                  </a:cubicBezTo>
                  <a:cubicBezTo>
                    <a:pt x="22" y="21"/>
                    <a:pt x="22" y="21"/>
                    <a:pt x="22" y="21"/>
                  </a:cubicBezTo>
                  <a:cubicBezTo>
                    <a:pt x="22" y="27"/>
                    <a:pt x="17" y="32"/>
                    <a:pt x="11" y="32"/>
                  </a:cubicBezTo>
                  <a:cubicBezTo>
                    <a:pt x="5" y="32"/>
                    <a:pt x="0" y="27"/>
                    <a:pt x="0" y="21"/>
                  </a:cubicBezTo>
                  <a:lnTo>
                    <a:pt x="0" y="1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10"/>
            <p:cNvSpPr>
              <a:spLocks/>
            </p:cNvSpPr>
            <p:nvPr userDrawn="1"/>
          </p:nvSpPr>
          <p:spPr bwMode="auto">
            <a:xfrm>
              <a:off x="-990881" y="197552"/>
              <a:ext cx="369887" cy="246063"/>
            </a:xfrm>
            <a:custGeom>
              <a:avLst/>
              <a:gdLst>
                <a:gd name="T0" fmla="*/ 130 w 132"/>
                <a:gd name="T1" fmla="*/ 9 h 88"/>
                <a:gd name="T2" fmla="*/ 116 w 132"/>
                <a:gd name="T3" fmla="*/ 2 h 88"/>
                <a:gd name="T4" fmla="*/ 66 w 132"/>
                <a:gd name="T5" fmla="*/ 18 h 88"/>
                <a:gd name="T6" fmla="*/ 16 w 132"/>
                <a:gd name="T7" fmla="*/ 2 h 88"/>
                <a:gd name="T8" fmla="*/ 2 w 132"/>
                <a:gd name="T9" fmla="*/ 9 h 88"/>
                <a:gd name="T10" fmla="*/ 9 w 132"/>
                <a:gd name="T11" fmla="*/ 23 h 88"/>
                <a:gd name="T12" fmla="*/ 48 w 132"/>
                <a:gd name="T13" fmla="*/ 36 h 88"/>
                <a:gd name="T14" fmla="*/ 24 w 132"/>
                <a:gd name="T15" fmla="*/ 69 h 88"/>
                <a:gd name="T16" fmla="*/ 26 w 132"/>
                <a:gd name="T17" fmla="*/ 84 h 88"/>
                <a:gd name="T18" fmla="*/ 42 w 132"/>
                <a:gd name="T19" fmla="*/ 82 h 88"/>
                <a:gd name="T20" fmla="*/ 66 w 132"/>
                <a:gd name="T21" fmla="*/ 48 h 88"/>
                <a:gd name="T22" fmla="*/ 90 w 132"/>
                <a:gd name="T23" fmla="*/ 82 h 88"/>
                <a:gd name="T24" fmla="*/ 105 w 132"/>
                <a:gd name="T25" fmla="*/ 84 h 88"/>
                <a:gd name="T26" fmla="*/ 108 w 132"/>
                <a:gd name="T27" fmla="*/ 69 h 88"/>
                <a:gd name="T28" fmla="*/ 84 w 132"/>
                <a:gd name="T29" fmla="*/ 36 h 88"/>
                <a:gd name="T30" fmla="*/ 123 w 132"/>
                <a:gd name="T31" fmla="*/ 23 h 88"/>
                <a:gd name="T32" fmla="*/ 130 w 132"/>
                <a:gd name="T33" fmla="*/ 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88">
                  <a:moveTo>
                    <a:pt x="130" y="9"/>
                  </a:moveTo>
                  <a:cubicBezTo>
                    <a:pt x="128" y="3"/>
                    <a:pt x="122" y="0"/>
                    <a:pt x="116" y="2"/>
                  </a:cubicBezTo>
                  <a:cubicBezTo>
                    <a:pt x="66" y="18"/>
                    <a:pt x="66" y="18"/>
                    <a:pt x="66" y="18"/>
                  </a:cubicBezTo>
                  <a:cubicBezTo>
                    <a:pt x="16" y="2"/>
                    <a:pt x="16" y="2"/>
                    <a:pt x="16" y="2"/>
                  </a:cubicBezTo>
                  <a:cubicBezTo>
                    <a:pt x="10" y="0"/>
                    <a:pt x="4" y="3"/>
                    <a:pt x="2" y="9"/>
                  </a:cubicBezTo>
                  <a:cubicBezTo>
                    <a:pt x="0" y="15"/>
                    <a:pt x="3" y="21"/>
                    <a:pt x="9" y="23"/>
                  </a:cubicBezTo>
                  <a:cubicBezTo>
                    <a:pt x="48" y="36"/>
                    <a:pt x="48" y="36"/>
                    <a:pt x="48" y="36"/>
                  </a:cubicBezTo>
                  <a:cubicBezTo>
                    <a:pt x="24" y="69"/>
                    <a:pt x="24" y="69"/>
                    <a:pt x="24" y="69"/>
                  </a:cubicBezTo>
                  <a:cubicBezTo>
                    <a:pt x="20" y="74"/>
                    <a:pt x="21" y="81"/>
                    <a:pt x="26" y="84"/>
                  </a:cubicBezTo>
                  <a:cubicBezTo>
                    <a:pt x="31" y="88"/>
                    <a:pt x="38" y="87"/>
                    <a:pt x="42" y="82"/>
                  </a:cubicBezTo>
                  <a:cubicBezTo>
                    <a:pt x="66" y="48"/>
                    <a:pt x="66" y="48"/>
                    <a:pt x="66" y="48"/>
                  </a:cubicBezTo>
                  <a:cubicBezTo>
                    <a:pt x="90" y="82"/>
                    <a:pt x="90" y="82"/>
                    <a:pt x="90" y="82"/>
                  </a:cubicBezTo>
                  <a:cubicBezTo>
                    <a:pt x="94" y="87"/>
                    <a:pt x="100" y="88"/>
                    <a:pt x="105" y="84"/>
                  </a:cubicBezTo>
                  <a:cubicBezTo>
                    <a:pt x="110" y="81"/>
                    <a:pt x="111" y="74"/>
                    <a:pt x="108" y="69"/>
                  </a:cubicBezTo>
                  <a:cubicBezTo>
                    <a:pt x="84" y="36"/>
                    <a:pt x="84" y="36"/>
                    <a:pt x="84" y="36"/>
                  </a:cubicBezTo>
                  <a:cubicBezTo>
                    <a:pt x="123" y="23"/>
                    <a:pt x="123" y="23"/>
                    <a:pt x="123" y="23"/>
                  </a:cubicBezTo>
                  <a:cubicBezTo>
                    <a:pt x="128" y="21"/>
                    <a:pt x="132" y="15"/>
                    <a:pt x="130" y="9"/>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11"/>
            <p:cNvSpPr>
              <a:spLocks/>
            </p:cNvSpPr>
            <p:nvPr userDrawn="1"/>
          </p:nvSpPr>
          <p:spPr bwMode="auto">
            <a:xfrm>
              <a:off x="-1140106" y="183264"/>
              <a:ext cx="47625" cy="69850"/>
            </a:xfrm>
            <a:custGeom>
              <a:avLst/>
              <a:gdLst>
                <a:gd name="T0" fmla="*/ 0 w 17"/>
                <a:gd name="T1" fmla="*/ 9 h 25"/>
                <a:gd name="T2" fmla="*/ 9 w 17"/>
                <a:gd name="T3" fmla="*/ 0 h 25"/>
                <a:gd name="T4" fmla="*/ 17 w 17"/>
                <a:gd name="T5" fmla="*/ 9 h 25"/>
                <a:gd name="T6" fmla="*/ 17 w 17"/>
                <a:gd name="T7" fmla="*/ 16 h 25"/>
                <a:gd name="T8" fmla="*/ 9 w 17"/>
                <a:gd name="T9" fmla="*/ 25 h 25"/>
                <a:gd name="T10" fmla="*/ 0 w 17"/>
                <a:gd name="T11" fmla="*/ 16 h 25"/>
                <a:gd name="T12" fmla="*/ 0 w 17"/>
                <a:gd name="T13" fmla="*/ 9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9"/>
                  </a:moveTo>
                  <a:cubicBezTo>
                    <a:pt x="0" y="4"/>
                    <a:pt x="4" y="0"/>
                    <a:pt x="9" y="0"/>
                  </a:cubicBezTo>
                  <a:cubicBezTo>
                    <a:pt x="13" y="0"/>
                    <a:pt x="17" y="4"/>
                    <a:pt x="17" y="9"/>
                  </a:cubicBezTo>
                  <a:cubicBezTo>
                    <a:pt x="17" y="16"/>
                    <a:pt x="17" y="16"/>
                    <a:pt x="17" y="16"/>
                  </a:cubicBezTo>
                  <a:cubicBezTo>
                    <a:pt x="17" y="21"/>
                    <a:pt x="13" y="25"/>
                    <a:pt x="9" y="25"/>
                  </a:cubicBezTo>
                  <a:cubicBezTo>
                    <a:pt x="4" y="25"/>
                    <a:pt x="0" y="21"/>
                    <a:pt x="0" y="16"/>
                  </a:cubicBezTo>
                  <a:lnTo>
                    <a:pt x="0" y="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12"/>
            <p:cNvSpPr>
              <a:spLocks/>
            </p:cNvSpPr>
            <p:nvPr userDrawn="1"/>
          </p:nvSpPr>
          <p:spPr bwMode="auto">
            <a:xfrm>
              <a:off x="-1254406" y="256289"/>
              <a:ext cx="280987" cy="185738"/>
            </a:xfrm>
            <a:custGeom>
              <a:avLst/>
              <a:gdLst>
                <a:gd name="T0" fmla="*/ 99 w 100"/>
                <a:gd name="T1" fmla="*/ 6 h 66"/>
                <a:gd name="T2" fmla="*/ 88 w 100"/>
                <a:gd name="T3" fmla="*/ 1 h 66"/>
                <a:gd name="T4" fmla="*/ 50 w 100"/>
                <a:gd name="T5" fmla="*/ 14 h 66"/>
                <a:gd name="T6" fmla="*/ 12 w 100"/>
                <a:gd name="T7" fmla="*/ 1 h 66"/>
                <a:gd name="T8" fmla="*/ 1 w 100"/>
                <a:gd name="T9" fmla="*/ 6 h 66"/>
                <a:gd name="T10" fmla="*/ 6 w 100"/>
                <a:gd name="T11" fmla="*/ 17 h 66"/>
                <a:gd name="T12" fmla="*/ 36 w 100"/>
                <a:gd name="T13" fmla="*/ 27 h 66"/>
                <a:gd name="T14" fmla="*/ 18 w 100"/>
                <a:gd name="T15" fmla="*/ 52 h 66"/>
                <a:gd name="T16" fmla="*/ 20 w 100"/>
                <a:gd name="T17" fmla="*/ 64 h 66"/>
                <a:gd name="T18" fmla="*/ 31 w 100"/>
                <a:gd name="T19" fmla="*/ 62 h 66"/>
                <a:gd name="T20" fmla="*/ 50 w 100"/>
                <a:gd name="T21" fmla="*/ 36 h 66"/>
                <a:gd name="T22" fmla="*/ 68 w 100"/>
                <a:gd name="T23" fmla="*/ 62 h 66"/>
                <a:gd name="T24" fmla="*/ 80 w 100"/>
                <a:gd name="T25" fmla="*/ 64 h 66"/>
                <a:gd name="T26" fmla="*/ 82 w 100"/>
                <a:gd name="T27" fmla="*/ 52 h 66"/>
                <a:gd name="T28" fmla="*/ 63 w 100"/>
                <a:gd name="T29" fmla="*/ 27 h 66"/>
                <a:gd name="T30" fmla="*/ 93 w 100"/>
                <a:gd name="T31" fmla="*/ 17 h 66"/>
                <a:gd name="T32" fmla="*/ 99 w 100"/>
                <a:gd name="T33" fmla="*/ 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0" h="66">
                  <a:moveTo>
                    <a:pt x="99" y="6"/>
                  </a:moveTo>
                  <a:cubicBezTo>
                    <a:pt x="97" y="2"/>
                    <a:pt x="92" y="0"/>
                    <a:pt x="88" y="1"/>
                  </a:cubicBezTo>
                  <a:cubicBezTo>
                    <a:pt x="50" y="14"/>
                    <a:pt x="50" y="14"/>
                    <a:pt x="50" y="14"/>
                  </a:cubicBezTo>
                  <a:cubicBezTo>
                    <a:pt x="12" y="1"/>
                    <a:pt x="12" y="1"/>
                    <a:pt x="12" y="1"/>
                  </a:cubicBezTo>
                  <a:cubicBezTo>
                    <a:pt x="7" y="0"/>
                    <a:pt x="2" y="2"/>
                    <a:pt x="1" y="6"/>
                  </a:cubicBezTo>
                  <a:cubicBezTo>
                    <a:pt x="0" y="11"/>
                    <a:pt x="2" y="15"/>
                    <a:pt x="6" y="17"/>
                  </a:cubicBezTo>
                  <a:cubicBezTo>
                    <a:pt x="36" y="27"/>
                    <a:pt x="36" y="27"/>
                    <a:pt x="36" y="27"/>
                  </a:cubicBezTo>
                  <a:cubicBezTo>
                    <a:pt x="18" y="52"/>
                    <a:pt x="18" y="52"/>
                    <a:pt x="18" y="52"/>
                  </a:cubicBezTo>
                  <a:cubicBezTo>
                    <a:pt x="15" y="56"/>
                    <a:pt x="16" y="61"/>
                    <a:pt x="20" y="64"/>
                  </a:cubicBezTo>
                  <a:cubicBezTo>
                    <a:pt x="23" y="66"/>
                    <a:pt x="29" y="66"/>
                    <a:pt x="31" y="62"/>
                  </a:cubicBezTo>
                  <a:cubicBezTo>
                    <a:pt x="50" y="36"/>
                    <a:pt x="50" y="36"/>
                    <a:pt x="50" y="36"/>
                  </a:cubicBezTo>
                  <a:cubicBezTo>
                    <a:pt x="68" y="62"/>
                    <a:pt x="68" y="62"/>
                    <a:pt x="68" y="62"/>
                  </a:cubicBezTo>
                  <a:cubicBezTo>
                    <a:pt x="71" y="66"/>
                    <a:pt x="76" y="66"/>
                    <a:pt x="80" y="64"/>
                  </a:cubicBezTo>
                  <a:cubicBezTo>
                    <a:pt x="84" y="61"/>
                    <a:pt x="84" y="56"/>
                    <a:pt x="82" y="52"/>
                  </a:cubicBezTo>
                  <a:cubicBezTo>
                    <a:pt x="63" y="27"/>
                    <a:pt x="63" y="27"/>
                    <a:pt x="63" y="27"/>
                  </a:cubicBezTo>
                  <a:cubicBezTo>
                    <a:pt x="93" y="17"/>
                    <a:pt x="93" y="17"/>
                    <a:pt x="93" y="17"/>
                  </a:cubicBezTo>
                  <a:cubicBezTo>
                    <a:pt x="98" y="15"/>
                    <a:pt x="100" y="11"/>
                    <a:pt x="99" y="6"/>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13"/>
            <p:cNvSpPr>
              <a:spLocks/>
            </p:cNvSpPr>
            <p:nvPr userDrawn="1"/>
          </p:nvSpPr>
          <p:spPr bwMode="auto">
            <a:xfrm>
              <a:off x="-1363943" y="249939"/>
              <a:ext cx="36512" cy="47625"/>
            </a:xfrm>
            <a:custGeom>
              <a:avLst/>
              <a:gdLst>
                <a:gd name="T0" fmla="*/ 0 w 13"/>
                <a:gd name="T1" fmla="*/ 6 h 17"/>
                <a:gd name="T2" fmla="*/ 7 w 13"/>
                <a:gd name="T3" fmla="*/ 0 h 17"/>
                <a:gd name="T4" fmla="*/ 13 w 13"/>
                <a:gd name="T5" fmla="*/ 6 h 17"/>
                <a:gd name="T6" fmla="*/ 13 w 13"/>
                <a:gd name="T7" fmla="*/ 11 h 17"/>
                <a:gd name="T8" fmla="*/ 7 w 13"/>
                <a:gd name="T9" fmla="*/ 17 h 17"/>
                <a:gd name="T10" fmla="*/ 0 w 13"/>
                <a:gd name="T11" fmla="*/ 11 h 17"/>
                <a:gd name="T12" fmla="*/ 0 w 13"/>
                <a:gd name="T13" fmla="*/ 6 h 17"/>
              </a:gdLst>
              <a:ahLst/>
              <a:cxnLst>
                <a:cxn ang="0">
                  <a:pos x="T0" y="T1"/>
                </a:cxn>
                <a:cxn ang="0">
                  <a:pos x="T2" y="T3"/>
                </a:cxn>
                <a:cxn ang="0">
                  <a:pos x="T4" y="T5"/>
                </a:cxn>
                <a:cxn ang="0">
                  <a:pos x="T6" y="T7"/>
                </a:cxn>
                <a:cxn ang="0">
                  <a:pos x="T8" y="T9"/>
                </a:cxn>
                <a:cxn ang="0">
                  <a:pos x="T10" y="T11"/>
                </a:cxn>
                <a:cxn ang="0">
                  <a:pos x="T12" y="T13"/>
                </a:cxn>
              </a:cxnLst>
              <a:rect l="0" t="0" r="r" b="b"/>
              <a:pathLst>
                <a:path w="13" h="17">
                  <a:moveTo>
                    <a:pt x="0" y="6"/>
                  </a:moveTo>
                  <a:cubicBezTo>
                    <a:pt x="0" y="2"/>
                    <a:pt x="3" y="0"/>
                    <a:pt x="7" y="0"/>
                  </a:cubicBezTo>
                  <a:cubicBezTo>
                    <a:pt x="10" y="0"/>
                    <a:pt x="13" y="2"/>
                    <a:pt x="13" y="6"/>
                  </a:cubicBezTo>
                  <a:cubicBezTo>
                    <a:pt x="13" y="11"/>
                    <a:pt x="13" y="11"/>
                    <a:pt x="13" y="11"/>
                  </a:cubicBezTo>
                  <a:cubicBezTo>
                    <a:pt x="13" y="15"/>
                    <a:pt x="10" y="17"/>
                    <a:pt x="7" y="17"/>
                  </a:cubicBezTo>
                  <a:cubicBezTo>
                    <a:pt x="3" y="17"/>
                    <a:pt x="0" y="15"/>
                    <a:pt x="0" y="11"/>
                  </a:cubicBezTo>
                  <a:lnTo>
                    <a:pt x="0" y="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14"/>
            <p:cNvSpPr>
              <a:spLocks/>
            </p:cNvSpPr>
            <p:nvPr userDrawn="1"/>
          </p:nvSpPr>
          <p:spPr bwMode="auto">
            <a:xfrm>
              <a:off x="-1451256" y="300739"/>
              <a:ext cx="211137" cy="141288"/>
            </a:xfrm>
            <a:custGeom>
              <a:avLst/>
              <a:gdLst>
                <a:gd name="T0" fmla="*/ 74 w 75"/>
                <a:gd name="T1" fmla="*/ 5 h 50"/>
                <a:gd name="T2" fmla="*/ 66 w 75"/>
                <a:gd name="T3" fmla="*/ 1 h 50"/>
                <a:gd name="T4" fmla="*/ 38 w 75"/>
                <a:gd name="T5" fmla="*/ 11 h 50"/>
                <a:gd name="T6" fmla="*/ 9 w 75"/>
                <a:gd name="T7" fmla="*/ 1 h 50"/>
                <a:gd name="T8" fmla="*/ 1 w 75"/>
                <a:gd name="T9" fmla="*/ 5 h 50"/>
                <a:gd name="T10" fmla="*/ 5 w 75"/>
                <a:gd name="T11" fmla="*/ 13 h 50"/>
                <a:gd name="T12" fmla="*/ 28 w 75"/>
                <a:gd name="T13" fmla="*/ 20 h 50"/>
                <a:gd name="T14" fmla="*/ 14 w 75"/>
                <a:gd name="T15" fmla="*/ 39 h 50"/>
                <a:gd name="T16" fmla="*/ 15 w 75"/>
                <a:gd name="T17" fmla="*/ 48 h 50"/>
                <a:gd name="T18" fmla="*/ 24 w 75"/>
                <a:gd name="T19" fmla="*/ 47 h 50"/>
                <a:gd name="T20" fmla="*/ 38 w 75"/>
                <a:gd name="T21" fmla="*/ 28 h 50"/>
                <a:gd name="T22" fmla="*/ 51 w 75"/>
                <a:gd name="T23" fmla="*/ 47 h 50"/>
                <a:gd name="T24" fmla="*/ 60 w 75"/>
                <a:gd name="T25" fmla="*/ 48 h 50"/>
                <a:gd name="T26" fmla="*/ 62 w 75"/>
                <a:gd name="T27" fmla="*/ 39 h 50"/>
                <a:gd name="T28" fmla="*/ 48 w 75"/>
                <a:gd name="T29" fmla="*/ 20 h 50"/>
                <a:gd name="T30" fmla="*/ 70 w 75"/>
                <a:gd name="T31" fmla="*/ 13 h 50"/>
                <a:gd name="T32" fmla="*/ 74 w 75"/>
                <a:gd name="T33" fmla="*/ 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50">
                  <a:moveTo>
                    <a:pt x="74" y="5"/>
                  </a:moveTo>
                  <a:cubicBezTo>
                    <a:pt x="73" y="2"/>
                    <a:pt x="69" y="0"/>
                    <a:pt x="66" y="1"/>
                  </a:cubicBezTo>
                  <a:cubicBezTo>
                    <a:pt x="38" y="11"/>
                    <a:pt x="38" y="11"/>
                    <a:pt x="38" y="11"/>
                  </a:cubicBezTo>
                  <a:cubicBezTo>
                    <a:pt x="9" y="1"/>
                    <a:pt x="9" y="1"/>
                    <a:pt x="9" y="1"/>
                  </a:cubicBezTo>
                  <a:cubicBezTo>
                    <a:pt x="6" y="0"/>
                    <a:pt x="2" y="2"/>
                    <a:pt x="1" y="5"/>
                  </a:cubicBezTo>
                  <a:cubicBezTo>
                    <a:pt x="0" y="9"/>
                    <a:pt x="2" y="12"/>
                    <a:pt x="5" y="13"/>
                  </a:cubicBezTo>
                  <a:cubicBezTo>
                    <a:pt x="28" y="20"/>
                    <a:pt x="28" y="20"/>
                    <a:pt x="28" y="20"/>
                  </a:cubicBezTo>
                  <a:cubicBezTo>
                    <a:pt x="14" y="39"/>
                    <a:pt x="14" y="39"/>
                    <a:pt x="14" y="39"/>
                  </a:cubicBezTo>
                  <a:cubicBezTo>
                    <a:pt x="12" y="42"/>
                    <a:pt x="12" y="46"/>
                    <a:pt x="15" y="48"/>
                  </a:cubicBezTo>
                  <a:cubicBezTo>
                    <a:pt x="18" y="50"/>
                    <a:pt x="22" y="49"/>
                    <a:pt x="24" y="47"/>
                  </a:cubicBezTo>
                  <a:cubicBezTo>
                    <a:pt x="38" y="28"/>
                    <a:pt x="38" y="28"/>
                    <a:pt x="38" y="28"/>
                  </a:cubicBezTo>
                  <a:cubicBezTo>
                    <a:pt x="51" y="47"/>
                    <a:pt x="51" y="47"/>
                    <a:pt x="51" y="47"/>
                  </a:cubicBezTo>
                  <a:cubicBezTo>
                    <a:pt x="53" y="49"/>
                    <a:pt x="57" y="50"/>
                    <a:pt x="60" y="48"/>
                  </a:cubicBezTo>
                  <a:cubicBezTo>
                    <a:pt x="63" y="46"/>
                    <a:pt x="64" y="42"/>
                    <a:pt x="62" y="39"/>
                  </a:cubicBezTo>
                  <a:cubicBezTo>
                    <a:pt x="48" y="20"/>
                    <a:pt x="48" y="20"/>
                    <a:pt x="48" y="20"/>
                  </a:cubicBezTo>
                  <a:cubicBezTo>
                    <a:pt x="70" y="13"/>
                    <a:pt x="70" y="13"/>
                    <a:pt x="70" y="13"/>
                  </a:cubicBezTo>
                  <a:cubicBezTo>
                    <a:pt x="73" y="12"/>
                    <a:pt x="75" y="9"/>
                    <a:pt x="74" y="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5"/>
            <p:cNvSpPr>
              <a:spLocks noEditPoints="1"/>
            </p:cNvSpPr>
            <p:nvPr userDrawn="1"/>
          </p:nvSpPr>
          <p:spPr bwMode="auto">
            <a:xfrm>
              <a:off x="-1995768" y="421389"/>
              <a:ext cx="325437" cy="396875"/>
            </a:xfrm>
            <a:custGeom>
              <a:avLst/>
              <a:gdLst>
                <a:gd name="T0" fmla="*/ 58 w 116"/>
                <a:gd name="T1" fmla="*/ 141 h 141"/>
                <a:gd name="T2" fmla="*/ 0 w 116"/>
                <a:gd name="T3" fmla="*/ 71 h 141"/>
                <a:gd name="T4" fmla="*/ 58 w 116"/>
                <a:gd name="T5" fmla="*/ 0 h 141"/>
                <a:gd name="T6" fmla="*/ 116 w 116"/>
                <a:gd name="T7" fmla="*/ 71 h 141"/>
                <a:gd name="T8" fmla="*/ 58 w 116"/>
                <a:gd name="T9" fmla="*/ 141 h 141"/>
                <a:gd name="T10" fmla="*/ 59 w 116"/>
                <a:gd name="T11" fmla="*/ 16 h 141"/>
                <a:gd name="T12" fmla="*/ 22 w 116"/>
                <a:gd name="T13" fmla="*/ 71 h 141"/>
                <a:gd name="T14" fmla="*/ 32 w 116"/>
                <a:gd name="T15" fmla="*/ 113 h 141"/>
                <a:gd name="T16" fmla="*/ 58 w 116"/>
                <a:gd name="T17" fmla="*/ 125 h 141"/>
                <a:gd name="T18" fmla="*/ 94 w 116"/>
                <a:gd name="T19" fmla="*/ 71 h 141"/>
                <a:gd name="T20" fmla="*/ 59 w 116"/>
                <a:gd name="T21" fmla="*/ 1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41">
                  <a:moveTo>
                    <a:pt x="58" y="141"/>
                  </a:moveTo>
                  <a:cubicBezTo>
                    <a:pt x="20" y="141"/>
                    <a:pt x="0" y="116"/>
                    <a:pt x="0" y="71"/>
                  </a:cubicBezTo>
                  <a:cubicBezTo>
                    <a:pt x="0" y="25"/>
                    <a:pt x="21" y="0"/>
                    <a:pt x="58" y="0"/>
                  </a:cubicBezTo>
                  <a:cubicBezTo>
                    <a:pt x="96" y="0"/>
                    <a:pt x="116" y="25"/>
                    <a:pt x="116" y="71"/>
                  </a:cubicBezTo>
                  <a:cubicBezTo>
                    <a:pt x="116" y="116"/>
                    <a:pt x="96" y="141"/>
                    <a:pt x="58" y="141"/>
                  </a:cubicBezTo>
                  <a:moveTo>
                    <a:pt x="59" y="16"/>
                  </a:moveTo>
                  <a:cubicBezTo>
                    <a:pt x="35" y="16"/>
                    <a:pt x="22" y="35"/>
                    <a:pt x="22" y="71"/>
                  </a:cubicBezTo>
                  <a:cubicBezTo>
                    <a:pt x="22" y="88"/>
                    <a:pt x="26" y="104"/>
                    <a:pt x="32" y="113"/>
                  </a:cubicBezTo>
                  <a:cubicBezTo>
                    <a:pt x="37" y="121"/>
                    <a:pt x="47" y="125"/>
                    <a:pt x="58" y="125"/>
                  </a:cubicBezTo>
                  <a:cubicBezTo>
                    <a:pt x="82" y="125"/>
                    <a:pt x="94" y="107"/>
                    <a:pt x="94" y="71"/>
                  </a:cubicBezTo>
                  <a:cubicBezTo>
                    <a:pt x="94" y="34"/>
                    <a:pt x="82" y="16"/>
                    <a:pt x="59" y="16"/>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6"/>
            <p:cNvSpPr>
              <a:spLocks/>
            </p:cNvSpPr>
            <p:nvPr userDrawn="1"/>
          </p:nvSpPr>
          <p:spPr bwMode="auto">
            <a:xfrm>
              <a:off x="-1648106" y="394402"/>
              <a:ext cx="193675" cy="417513"/>
            </a:xfrm>
            <a:custGeom>
              <a:avLst/>
              <a:gdLst>
                <a:gd name="T0" fmla="*/ 67 w 69"/>
                <a:gd name="T1" fmla="*/ 16 h 149"/>
                <a:gd name="T2" fmla="*/ 50 w 69"/>
                <a:gd name="T3" fmla="*/ 15 h 149"/>
                <a:gd name="T4" fmla="*/ 37 w 69"/>
                <a:gd name="T5" fmla="*/ 33 h 149"/>
                <a:gd name="T6" fmla="*/ 37 w 69"/>
                <a:gd name="T7" fmla="*/ 52 h 149"/>
                <a:gd name="T8" fmla="*/ 64 w 69"/>
                <a:gd name="T9" fmla="*/ 52 h 149"/>
                <a:gd name="T10" fmla="*/ 64 w 69"/>
                <a:gd name="T11" fmla="*/ 65 h 149"/>
                <a:gd name="T12" fmla="*/ 37 w 69"/>
                <a:gd name="T13" fmla="*/ 65 h 149"/>
                <a:gd name="T14" fmla="*/ 37 w 69"/>
                <a:gd name="T15" fmla="*/ 149 h 149"/>
                <a:gd name="T16" fmla="*/ 17 w 69"/>
                <a:gd name="T17" fmla="*/ 149 h 149"/>
                <a:gd name="T18" fmla="*/ 17 w 69"/>
                <a:gd name="T19" fmla="*/ 65 h 149"/>
                <a:gd name="T20" fmla="*/ 0 w 69"/>
                <a:gd name="T21" fmla="*/ 65 h 149"/>
                <a:gd name="T22" fmla="*/ 0 w 69"/>
                <a:gd name="T23" fmla="*/ 54 h 149"/>
                <a:gd name="T24" fmla="*/ 17 w 69"/>
                <a:gd name="T25" fmla="*/ 51 h 149"/>
                <a:gd name="T26" fmla="*/ 17 w 69"/>
                <a:gd name="T27" fmla="*/ 35 h 149"/>
                <a:gd name="T28" fmla="*/ 22 w 69"/>
                <a:gd name="T29" fmla="*/ 11 h 149"/>
                <a:gd name="T30" fmla="*/ 44 w 69"/>
                <a:gd name="T31" fmla="*/ 0 h 149"/>
                <a:gd name="T32" fmla="*/ 69 w 69"/>
                <a:gd name="T33" fmla="*/ 4 h 149"/>
                <a:gd name="T34" fmla="*/ 67 w 69"/>
                <a:gd name="T35" fmla="*/ 1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149">
                  <a:moveTo>
                    <a:pt x="67" y="16"/>
                  </a:moveTo>
                  <a:cubicBezTo>
                    <a:pt x="65" y="16"/>
                    <a:pt x="59" y="15"/>
                    <a:pt x="50" y="15"/>
                  </a:cubicBezTo>
                  <a:cubicBezTo>
                    <a:pt x="40" y="15"/>
                    <a:pt x="37" y="19"/>
                    <a:pt x="37" y="33"/>
                  </a:cubicBezTo>
                  <a:cubicBezTo>
                    <a:pt x="37" y="52"/>
                    <a:pt x="37" y="52"/>
                    <a:pt x="37" y="52"/>
                  </a:cubicBezTo>
                  <a:cubicBezTo>
                    <a:pt x="64" y="52"/>
                    <a:pt x="64" y="52"/>
                    <a:pt x="64" y="52"/>
                  </a:cubicBezTo>
                  <a:cubicBezTo>
                    <a:pt x="64" y="65"/>
                    <a:pt x="64" y="65"/>
                    <a:pt x="64" y="65"/>
                  </a:cubicBezTo>
                  <a:cubicBezTo>
                    <a:pt x="37" y="65"/>
                    <a:pt x="37" y="65"/>
                    <a:pt x="37" y="65"/>
                  </a:cubicBezTo>
                  <a:cubicBezTo>
                    <a:pt x="37" y="149"/>
                    <a:pt x="37" y="149"/>
                    <a:pt x="37" y="149"/>
                  </a:cubicBezTo>
                  <a:cubicBezTo>
                    <a:pt x="17" y="149"/>
                    <a:pt x="17" y="149"/>
                    <a:pt x="17" y="149"/>
                  </a:cubicBezTo>
                  <a:cubicBezTo>
                    <a:pt x="17" y="65"/>
                    <a:pt x="17" y="65"/>
                    <a:pt x="17" y="65"/>
                  </a:cubicBezTo>
                  <a:cubicBezTo>
                    <a:pt x="0" y="65"/>
                    <a:pt x="0" y="65"/>
                    <a:pt x="0" y="65"/>
                  </a:cubicBezTo>
                  <a:cubicBezTo>
                    <a:pt x="0" y="54"/>
                    <a:pt x="0" y="54"/>
                    <a:pt x="0" y="54"/>
                  </a:cubicBezTo>
                  <a:cubicBezTo>
                    <a:pt x="17" y="51"/>
                    <a:pt x="17" y="51"/>
                    <a:pt x="17" y="51"/>
                  </a:cubicBezTo>
                  <a:cubicBezTo>
                    <a:pt x="17" y="35"/>
                    <a:pt x="17" y="35"/>
                    <a:pt x="17" y="35"/>
                  </a:cubicBezTo>
                  <a:cubicBezTo>
                    <a:pt x="17" y="21"/>
                    <a:pt x="18" y="16"/>
                    <a:pt x="22" y="11"/>
                  </a:cubicBezTo>
                  <a:cubicBezTo>
                    <a:pt x="27" y="4"/>
                    <a:pt x="34" y="0"/>
                    <a:pt x="44" y="0"/>
                  </a:cubicBezTo>
                  <a:cubicBezTo>
                    <a:pt x="54" y="0"/>
                    <a:pt x="66" y="3"/>
                    <a:pt x="69" y="4"/>
                  </a:cubicBezTo>
                  <a:lnTo>
                    <a:pt x="67" y="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7"/>
            <p:cNvSpPr>
              <a:spLocks/>
            </p:cNvSpPr>
            <p:nvPr userDrawn="1"/>
          </p:nvSpPr>
          <p:spPr bwMode="auto">
            <a:xfrm>
              <a:off x="-1456018" y="534102"/>
              <a:ext cx="190500" cy="284163"/>
            </a:xfrm>
            <a:custGeom>
              <a:avLst/>
              <a:gdLst>
                <a:gd name="T0" fmla="*/ 31 w 68"/>
                <a:gd name="T1" fmla="*/ 101 h 101"/>
                <a:gd name="T2" fmla="*/ 0 w 68"/>
                <a:gd name="T3" fmla="*/ 96 h 101"/>
                <a:gd name="T4" fmla="*/ 3 w 68"/>
                <a:gd name="T5" fmla="*/ 83 h 101"/>
                <a:gd name="T6" fmla="*/ 27 w 68"/>
                <a:gd name="T7" fmla="*/ 86 h 101"/>
                <a:gd name="T8" fmla="*/ 48 w 68"/>
                <a:gd name="T9" fmla="*/ 72 h 101"/>
                <a:gd name="T10" fmla="*/ 31 w 68"/>
                <a:gd name="T11" fmla="*/ 57 h 101"/>
                <a:gd name="T12" fmla="*/ 1 w 68"/>
                <a:gd name="T13" fmla="*/ 29 h 101"/>
                <a:gd name="T14" fmla="*/ 35 w 68"/>
                <a:gd name="T15" fmla="*/ 0 h 101"/>
                <a:gd name="T16" fmla="*/ 63 w 68"/>
                <a:gd name="T17" fmla="*/ 5 h 101"/>
                <a:gd name="T18" fmla="*/ 60 w 68"/>
                <a:gd name="T19" fmla="*/ 17 h 101"/>
                <a:gd name="T20" fmla="*/ 37 w 68"/>
                <a:gd name="T21" fmla="*/ 14 h 101"/>
                <a:gd name="T22" fmla="*/ 21 w 68"/>
                <a:gd name="T23" fmla="*/ 27 h 101"/>
                <a:gd name="T24" fmla="*/ 68 w 68"/>
                <a:gd name="T25" fmla="*/ 69 h 101"/>
                <a:gd name="T26" fmla="*/ 31 w 68"/>
                <a:gd name="T27"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 h="101">
                  <a:moveTo>
                    <a:pt x="31" y="101"/>
                  </a:moveTo>
                  <a:cubicBezTo>
                    <a:pt x="21" y="101"/>
                    <a:pt x="12" y="99"/>
                    <a:pt x="0" y="96"/>
                  </a:cubicBezTo>
                  <a:cubicBezTo>
                    <a:pt x="3" y="83"/>
                    <a:pt x="3" y="83"/>
                    <a:pt x="3" y="83"/>
                  </a:cubicBezTo>
                  <a:cubicBezTo>
                    <a:pt x="13" y="85"/>
                    <a:pt x="20" y="86"/>
                    <a:pt x="27" y="86"/>
                  </a:cubicBezTo>
                  <a:cubicBezTo>
                    <a:pt x="41" y="86"/>
                    <a:pt x="48" y="81"/>
                    <a:pt x="48" y="72"/>
                  </a:cubicBezTo>
                  <a:cubicBezTo>
                    <a:pt x="48" y="64"/>
                    <a:pt x="45" y="61"/>
                    <a:pt x="31" y="57"/>
                  </a:cubicBezTo>
                  <a:cubicBezTo>
                    <a:pt x="14" y="52"/>
                    <a:pt x="1" y="47"/>
                    <a:pt x="1" y="29"/>
                  </a:cubicBezTo>
                  <a:cubicBezTo>
                    <a:pt x="1" y="10"/>
                    <a:pt x="14" y="0"/>
                    <a:pt x="35" y="0"/>
                  </a:cubicBezTo>
                  <a:cubicBezTo>
                    <a:pt x="43" y="0"/>
                    <a:pt x="52" y="1"/>
                    <a:pt x="63" y="5"/>
                  </a:cubicBezTo>
                  <a:cubicBezTo>
                    <a:pt x="60" y="17"/>
                    <a:pt x="60" y="17"/>
                    <a:pt x="60" y="17"/>
                  </a:cubicBezTo>
                  <a:cubicBezTo>
                    <a:pt x="53" y="16"/>
                    <a:pt x="45" y="14"/>
                    <a:pt x="37" y="14"/>
                  </a:cubicBezTo>
                  <a:cubicBezTo>
                    <a:pt x="27" y="14"/>
                    <a:pt x="21" y="19"/>
                    <a:pt x="21" y="27"/>
                  </a:cubicBezTo>
                  <a:cubicBezTo>
                    <a:pt x="21" y="47"/>
                    <a:pt x="68" y="34"/>
                    <a:pt x="68" y="69"/>
                  </a:cubicBezTo>
                  <a:cubicBezTo>
                    <a:pt x="68" y="89"/>
                    <a:pt x="54" y="101"/>
                    <a:pt x="31" y="101"/>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8"/>
            <p:cNvSpPr>
              <a:spLocks/>
            </p:cNvSpPr>
            <p:nvPr userDrawn="1"/>
          </p:nvSpPr>
          <p:spPr bwMode="auto">
            <a:xfrm>
              <a:off x="-1262343" y="464252"/>
              <a:ext cx="187325" cy="354013"/>
            </a:xfrm>
            <a:custGeom>
              <a:avLst/>
              <a:gdLst>
                <a:gd name="T0" fmla="*/ 39 w 67"/>
                <a:gd name="T1" fmla="*/ 126 h 126"/>
                <a:gd name="T2" fmla="*/ 19 w 67"/>
                <a:gd name="T3" fmla="*/ 115 h 126"/>
                <a:gd name="T4" fmla="*/ 17 w 67"/>
                <a:gd name="T5" fmla="*/ 93 h 126"/>
                <a:gd name="T6" fmla="*/ 17 w 67"/>
                <a:gd name="T7" fmla="*/ 40 h 126"/>
                <a:gd name="T8" fmla="*/ 0 w 67"/>
                <a:gd name="T9" fmla="*/ 40 h 126"/>
                <a:gd name="T10" fmla="*/ 0 w 67"/>
                <a:gd name="T11" fmla="*/ 29 h 126"/>
                <a:gd name="T12" fmla="*/ 17 w 67"/>
                <a:gd name="T13" fmla="*/ 27 h 126"/>
                <a:gd name="T14" fmla="*/ 17 w 67"/>
                <a:gd name="T15" fmla="*/ 0 h 126"/>
                <a:gd name="T16" fmla="*/ 37 w 67"/>
                <a:gd name="T17" fmla="*/ 0 h 126"/>
                <a:gd name="T18" fmla="*/ 37 w 67"/>
                <a:gd name="T19" fmla="*/ 27 h 126"/>
                <a:gd name="T20" fmla="*/ 63 w 67"/>
                <a:gd name="T21" fmla="*/ 27 h 126"/>
                <a:gd name="T22" fmla="*/ 63 w 67"/>
                <a:gd name="T23" fmla="*/ 40 h 126"/>
                <a:gd name="T24" fmla="*/ 37 w 67"/>
                <a:gd name="T25" fmla="*/ 40 h 126"/>
                <a:gd name="T26" fmla="*/ 37 w 67"/>
                <a:gd name="T27" fmla="*/ 87 h 126"/>
                <a:gd name="T28" fmla="*/ 38 w 67"/>
                <a:gd name="T29" fmla="*/ 106 h 126"/>
                <a:gd name="T30" fmla="*/ 47 w 67"/>
                <a:gd name="T31" fmla="*/ 110 h 126"/>
                <a:gd name="T32" fmla="*/ 64 w 67"/>
                <a:gd name="T33" fmla="*/ 107 h 126"/>
                <a:gd name="T34" fmla="*/ 67 w 67"/>
                <a:gd name="T35" fmla="*/ 120 h 126"/>
                <a:gd name="T36" fmla="*/ 39 w 67"/>
                <a:gd name="T3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 h="126">
                  <a:moveTo>
                    <a:pt x="39" y="126"/>
                  </a:moveTo>
                  <a:cubicBezTo>
                    <a:pt x="30" y="126"/>
                    <a:pt x="23" y="122"/>
                    <a:pt x="19" y="115"/>
                  </a:cubicBezTo>
                  <a:cubicBezTo>
                    <a:pt x="17" y="111"/>
                    <a:pt x="17" y="106"/>
                    <a:pt x="17" y="93"/>
                  </a:cubicBezTo>
                  <a:cubicBezTo>
                    <a:pt x="17" y="40"/>
                    <a:pt x="17" y="40"/>
                    <a:pt x="17" y="40"/>
                  </a:cubicBezTo>
                  <a:cubicBezTo>
                    <a:pt x="0" y="40"/>
                    <a:pt x="0" y="40"/>
                    <a:pt x="0" y="40"/>
                  </a:cubicBezTo>
                  <a:cubicBezTo>
                    <a:pt x="0" y="29"/>
                    <a:pt x="0" y="29"/>
                    <a:pt x="0" y="29"/>
                  </a:cubicBezTo>
                  <a:cubicBezTo>
                    <a:pt x="17" y="27"/>
                    <a:pt x="17" y="27"/>
                    <a:pt x="17" y="27"/>
                  </a:cubicBezTo>
                  <a:cubicBezTo>
                    <a:pt x="17" y="0"/>
                    <a:pt x="17" y="0"/>
                    <a:pt x="17" y="0"/>
                  </a:cubicBezTo>
                  <a:cubicBezTo>
                    <a:pt x="37" y="0"/>
                    <a:pt x="37" y="0"/>
                    <a:pt x="37" y="0"/>
                  </a:cubicBezTo>
                  <a:cubicBezTo>
                    <a:pt x="37" y="27"/>
                    <a:pt x="37" y="27"/>
                    <a:pt x="37" y="27"/>
                  </a:cubicBezTo>
                  <a:cubicBezTo>
                    <a:pt x="63" y="27"/>
                    <a:pt x="63" y="27"/>
                    <a:pt x="63" y="27"/>
                  </a:cubicBezTo>
                  <a:cubicBezTo>
                    <a:pt x="63" y="40"/>
                    <a:pt x="63" y="40"/>
                    <a:pt x="63" y="40"/>
                  </a:cubicBezTo>
                  <a:cubicBezTo>
                    <a:pt x="37" y="40"/>
                    <a:pt x="37" y="40"/>
                    <a:pt x="37" y="40"/>
                  </a:cubicBezTo>
                  <a:cubicBezTo>
                    <a:pt x="37" y="87"/>
                    <a:pt x="37" y="87"/>
                    <a:pt x="37" y="87"/>
                  </a:cubicBezTo>
                  <a:cubicBezTo>
                    <a:pt x="37" y="104"/>
                    <a:pt x="37" y="104"/>
                    <a:pt x="38" y="106"/>
                  </a:cubicBezTo>
                  <a:cubicBezTo>
                    <a:pt x="40" y="109"/>
                    <a:pt x="43" y="110"/>
                    <a:pt x="47" y="110"/>
                  </a:cubicBezTo>
                  <a:cubicBezTo>
                    <a:pt x="52" y="110"/>
                    <a:pt x="56" y="109"/>
                    <a:pt x="64" y="107"/>
                  </a:cubicBezTo>
                  <a:cubicBezTo>
                    <a:pt x="67" y="120"/>
                    <a:pt x="67" y="120"/>
                    <a:pt x="67" y="120"/>
                  </a:cubicBezTo>
                  <a:cubicBezTo>
                    <a:pt x="55" y="124"/>
                    <a:pt x="47" y="126"/>
                    <a:pt x="39" y="126"/>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9"/>
            <p:cNvSpPr>
              <a:spLocks noEditPoints="1"/>
            </p:cNvSpPr>
            <p:nvPr userDrawn="1"/>
          </p:nvSpPr>
          <p:spPr bwMode="auto">
            <a:xfrm>
              <a:off x="-1071843" y="530927"/>
              <a:ext cx="230187" cy="287338"/>
            </a:xfrm>
            <a:custGeom>
              <a:avLst/>
              <a:gdLst>
                <a:gd name="T0" fmla="*/ 21 w 82"/>
                <a:gd name="T1" fmla="*/ 54 h 102"/>
                <a:gd name="T2" fmla="*/ 21 w 82"/>
                <a:gd name="T3" fmla="*/ 57 h 102"/>
                <a:gd name="T4" fmla="*/ 45 w 82"/>
                <a:gd name="T5" fmla="*/ 85 h 102"/>
                <a:gd name="T6" fmla="*/ 77 w 82"/>
                <a:gd name="T7" fmla="*/ 79 h 102"/>
                <a:gd name="T8" fmla="*/ 81 w 82"/>
                <a:gd name="T9" fmla="*/ 90 h 102"/>
                <a:gd name="T10" fmla="*/ 39 w 82"/>
                <a:gd name="T11" fmla="*/ 102 h 102"/>
                <a:gd name="T12" fmla="*/ 0 w 82"/>
                <a:gd name="T13" fmla="*/ 54 h 102"/>
                <a:gd name="T14" fmla="*/ 43 w 82"/>
                <a:gd name="T15" fmla="*/ 0 h 102"/>
                <a:gd name="T16" fmla="*/ 82 w 82"/>
                <a:gd name="T17" fmla="*/ 49 h 102"/>
                <a:gd name="T18" fmla="*/ 82 w 82"/>
                <a:gd name="T19" fmla="*/ 54 h 102"/>
                <a:gd name="T20" fmla="*/ 21 w 82"/>
                <a:gd name="T21" fmla="*/ 54 h 102"/>
                <a:gd name="T22" fmla="*/ 44 w 82"/>
                <a:gd name="T23" fmla="*/ 14 h 102"/>
                <a:gd name="T24" fmla="*/ 22 w 82"/>
                <a:gd name="T25" fmla="*/ 42 h 102"/>
                <a:gd name="T26" fmla="*/ 63 w 82"/>
                <a:gd name="T27" fmla="*/ 40 h 102"/>
                <a:gd name="T28" fmla="*/ 44 w 82"/>
                <a:gd name="T2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 h="102">
                  <a:moveTo>
                    <a:pt x="21" y="54"/>
                  </a:moveTo>
                  <a:cubicBezTo>
                    <a:pt x="21" y="57"/>
                    <a:pt x="21" y="57"/>
                    <a:pt x="21" y="57"/>
                  </a:cubicBezTo>
                  <a:cubicBezTo>
                    <a:pt x="21" y="76"/>
                    <a:pt x="29" y="85"/>
                    <a:pt x="45" y="85"/>
                  </a:cubicBezTo>
                  <a:cubicBezTo>
                    <a:pt x="53" y="85"/>
                    <a:pt x="61" y="84"/>
                    <a:pt x="77" y="79"/>
                  </a:cubicBezTo>
                  <a:cubicBezTo>
                    <a:pt x="81" y="90"/>
                    <a:pt x="81" y="90"/>
                    <a:pt x="81" y="90"/>
                  </a:cubicBezTo>
                  <a:cubicBezTo>
                    <a:pt x="61" y="99"/>
                    <a:pt x="51" y="102"/>
                    <a:pt x="39" y="102"/>
                  </a:cubicBezTo>
                  <a:cubicBezTo>
                    <a:pt x="15" y="102"/>
                    <a:pt x="0" y="84"/>
                    <a:pt x="0" y="54"/>
                  </a:cubicBezTo>
                  <a:cubicBezTo>
                    <a:pt x="0" y="22"/>
                    <a:pt x="16" y="0"/>
                    <a:pt x="43" y="0"/>
                  </a:cubicBezTo>
                  <a:cubicBezTo>
                    <a:pt x="69" y="0"/>
                    <a:pt x="82" y="16"/>
                    <a:pt x="82" y="49"/>
                  </a:cubicBezTo>
                  <a:cubicBezTo>
                    <a:pt x="82" y="54"/>
                    <a:pt x="82" y="54"/>
                    <a:pt x="82" y="54"/>
                  </a:cubicBezTo>
                  <a:lnTo>
                    <a:pt x="21" y="54"/>
                  </a:lnTo>
                  <a:close/>
                  <a:moveTo>
                    <a:pt x="44" y="14"/>
                  </a:moveTo>
                  <a:cubicBezTo>
                    <a:pt x="31" y="14"/>
                    <a:pt x="24" y="24"/>
                    <a:pt x="22" y="42"/>
                  </a:cubicBezTo>
                  <a:cubicBezTo>
                    <a:pt x="63" y="40"/>
                    <a:pt x="63" y="40"/>
                    <a:pt x="63" y="40"/>
                  </a:cubicBezTo>
                  <a:cubicBezTo>
                    <a:pt x="63" y="23"/>
                    <a:pt x="57" y="14"/>
                    <a:pt x="44" y="1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20"/>
            <p:cNvSpPr>
              <a:spLocks noEditPoints="1"/>
            </p:cNvSpPr>
            <p:nvPr userDrawn="1"/>
          </p:nvSpPr>
          <p:spPr bwMode="auto">
            <a:xfrm>
              <a:off x="-816256" y="402339"/>
              <a:ext cx="234950" cy="415925"/>
            </a:xfrm>
            <a:custGeom>
              <a:avLst/>
              <a:gdLst>
                <a:gd name="T0" fmla="*/ 65 w 84"/>
                <a:gd name="T1" fmla="*/ 146 h 148"/>
                <a:gd name="T2" fmla="*/ 65 w 84"/>
                <a:gd name="T3" fmla="*/ 137 h 148"/>
                <a:gd name="T4" fmla="*/ 33 w 84"/>
                <a:gd name="T5" fmla="*/ 148 h 148"/>
                <a:gd name="T6" fmla="*/ 0 w 84"/>
                <a:gd name="T7" fmla="*/ 97 h 148"/>
                <a:gd name="T8" fmla="*/ 35 w 84"/>
                <a:gd name="T9" fmla="*/ 46 h 148"/>
                <a:gd name="T10" fmla="*/ 64 w 84"/>
                <a:gd name="T11" fmla="*/ 57 h 148"/>
                <a:gd name="T12" fmla="*/ 64 w 84"/>
                <a:gd name="T13" fmla="*/ 0 h 148"/>
                <a:gd name="T14" fmla="*/ 84 w 84"/>
                <a:gd name="T15" fmla="*/ 0 h 148"/>
                <a:gd name="T16" fmla="*/ 84 w 84"/>
                <a:gd name="T17" fmla="*/ 146 h 148"/>
                <a:gd name="T18" fmla="*/ 65 w 84"/>
                <a:gd name="T19" fmla="*/ 146 h 148"/>
                <a:gd name="T20" fmla="*/ 64 w 84"/>
                <a:gd name="T21" fmla="*/ 69 h 148"/>
                <a:gd name="T22" fmla="*/ 42 w 84"/>
                <a:gd name="T23" fmla="*/ 64 h 148"/>
                <a:gd name="T24" fmla="*/ 21 w 84"/>
                <a:gd name="T25" fmla="*/ 97 h 148"/>
                <a:gd name="T26" fmla="*/ 41 w 84"/>
                <a:gd name="T27" fmla="*/ 131 h 148"/>
                <a:gd name="T28" fmla="*/ 64 w 84"/>
                <a:gd name="T29" fmla="*/ 125 h 148"/>
                <a:gd name="T30" fmla="*/ 64 w 84"/>
                <a:gd name="T31" fmla="*/ 69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 h="148">
                  <a:moveTo>
                    <a:pt x="65" y="146"/>
                  </a:moveTo>
                  <a:cubicBezTo>
                    <a:pt x="65" y="137"/>
                    <a:pt x="65" y="137"/>
                    <a:pt x="65" y="137"/>
                  </a:cubicBezTo>
                  <a:cubicBezTo>
                    <a:pt x="54" y="143"/>
                    <a:pt x="43" y="148"/>
                    <a:pt x="33" y="148"/>
                  </a:cubicBezTo>
                  <a:cubicBezTo>
                    <a:pt x="12" y="148"/>
                    <a:pt x="0" y="129"/>
                    <a:pt x="0" y="97"/>
                  </a:cubicBezTo>
                  <a:cubicBezTo>
                    <a:pt x="0" y="66"/>
                    <a:pt x="14" y="46"/>
                    <a:pt x="35" y="46"/>
                  </a:cubicBezTo>
                  <a:cubicBezTo>
                    <a:pt x="46" y="46"/>
                    <a:pt x="55" y="52"/>
                    <a:pt x="64" y="57"/>
                  </a:cubicBezTo>
                  <a:cubicBezTo>
                    <a:pt x="64" y="0"/>
                    <a:pt x="64" y="0"/>
                    <a:pt x="64" y="0"/>
                  </a:cubicBezTo>
                  <a:cubicBezTo>
                    <a:pt x="84" y="0"/>
                    <a:pt x="84" y="0"/>
                    <a:pt x="84" y="0"/>
                  </a:cubicBezTo>
                  <a:cubicBezTo>
                    <a:pt x="84" y="146"/>
                    <a:pt x="84" y="146"/>
                    <a:pt x="84" y="146"/>
                  </a:cubicBezTo>
                  <a:lnTo>
                    <a:pt x="65" y="146"/>
                  </a:lnTo>
                  <a:close/>
                  <a:moveTo>
                    <a:pt x="64" y="69"/>
                  </a:moveTo>
                  <a:cubicBezTo>
                    <a:pt x="52" y="65"/>
                    <a:pt x="48" y="64"/>
                    <a:pt x="42" y="64"/>
                  </a:cubicBezTo>
                  <a:cubicBezTo>
                    <a:pt x="28" y="64"/>
                    <a:pt x="21" y="75"/>
                    <a:pt x="21" y="97"/>
                  </a:cubicBezTo>
                  <a:cubicBezTo>
                    <a:pt x="21" y="120"/>
                    <a:pt x="28" y="131"/>
                    <a:pt x="41" y="131"/>
                  </a:cubicBezTo>
                  <a:cubicBezTo>
                    <a:pt x="47" y="131"/>
                    <a:pt x="52" y="129"/>
                    <a:pt x="64" y="125"/>
                  </a:cubicBezTo>
                  <a:lnTo>
                    <a:pt x="64" y="6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21"/>
            <p:cNvSpPr>
              <a:spLocks/>
            </p:cNvSpPr>
            <p:nvPr userDrawn="1"/>
          </p:nvSpPr>
          <p:spPr bwMode="auto">
            <a:xfrm>
              <a:off x="-1973543" y="950027"/>
              <a:ext cx="46037" cy="98425"/>
            </a:xfrm>
            <a:custGeom>
              <a:avLst/>
              <a:gdLst>
                <a:gd name="T0" fmla="*/ 15 w 16"/>
                <a:gd name="T1" fmla="*/ 5 h 35"/>
                <a:gd name="T2" fmla="*/ 6 w 16"/>
                <a:gd name="T3" fmla="*/ 7 h 35"/>
                <a:gd name="T4" fmla="*/ 6 w 16"/>
                <a:gd name="T5" fmla="*/ 35 h 35"/>
                <a:gd name="T6" fmla="*/ 0 w 16"/>
                <a:gd name="T7" fmla="*/ 35 h 35"/>
                <a:gd name="T8" fmla="*/ 0 w 16"/>
                <a:gd name="T9" fmla="*/ 0 h 35"/>
                <a:gd name="T10" fmla="*/ 5 w 16"/>
                <a:gd name="T11" fmla="*/ 0 h 35"/>
                <a:gd name="T12" fmla="*/ 5 w 16"/>
                <a:gd name="T13" fmla="*/ 3 h 35"/>
                <a:gd name="T14" fmla="*/ 15 w 16"/>
                <a:gd name="T15" fmla="*/ 0 h 35"/>
                <a:gd name="T16" fmla="*/ 16 w 16"/>
                <a:gd name="T17" fmla="*/ 0 h 35"/>
                <a:gd name="T18" fmla="*/ 16 w 16"/>
                <a:gd name="T19" fmla="*/ 5 h 35"/>
                <a:gd name="T20" fmla="*/ 15 w 16"/>
                <a:gd name="T21" fmla="*/ 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35">
                  <a:moveTo>
                    <a:pt x="15" y="5"/>
                  </a:moveTo>
                  <a:cubicBezTo>
                    <a:pt x="12" y="5"/>
                    <a:pt x="9" y="5"/>
                    <a:pt x="6" y="7"/>
                  </a:cubicBezTo>
                  <a:cubicBezTo>
                    <a:pt x="6" y="35"/>
                    <a:pt x="6" y="35"/>
                    <a:pt x="6" y="35"/>
                  </a:cubicBezTo>
                  <a:cubicBezTo>
                    <a:pt x="0" y="35"/>
                    <a:pt x="0" y="35"/>
                    <a:pt x="0" y="35"/>
                  </a:cubicBezTo>
                  <a:cubicBezTo>
                    <a:pt x="0" y="0"/>
                    <a:pt x="0" y="0"/>
                    <a:pt x="0" y="0"/>
                  </a:cubicBezTo>
                  <a:cubicBezTo>
                    <a:pt x="5" y="0"/>
                    <a:pt x="5" y="0"/>
                    <a:pt x="5" y="0"/>
                  </a:cubicBezTo>
                  <a:cubicBezTo>
                    <a:pt x="5" y="3"/>
                    <a:pt x="5" y="3"/>
                    <a:pt x="5" y="3"/>
                  </a:cubicBezTo>
                  <a:cubicBezTo>
                    <a:pt x="9" y="1"/>
                    <a:pt x="11" y="0"/>
                    <a:pt x="15" y="0"/>
                  </a:cubicBezTo>
                  <a:cubicBezTo>
                    <a:pt x="15" y="0"/>
                    <a:pt x="16" y="0"/>
                    <a:pt x="16" y="0"/>
                  </a:cubicBezTo>
                  <a:cubicBezTo>
                    <a:pt x="16" y="5"/>
                    <a:pt x="16" y="5"/>
                    <a:pt x="16" y="5"/>
                  </a:cubicBezTo>
                  <a:cubicBezTo>
                    <a:pt x="15" y="5"/>
                    <a:pt x="15" y="5"/>
                    <a:pt x="15" y="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22"/>
            <p:cNvSpPr>
              <a:spLocks noEditPoints="1"/>
            </p:cNvSpPr>
            <p:nvPr userDrawn="1"/>
          </p:nvSpPr>
          <p:spPr bwMode="auto">
            <a:xfrm>
              <a:off x="-1919568" y="946852"/>
              <a:ext cx="69850" cy="104775"/>
            </a:xfrm>
            <a:custGeom>
              <a:avLst/>
              <a:gdLst>
                <a:gd name="T0" fmla="*/ 20 w 25"/>
                <a:gd name="T1" fmla="*/ 36 h 37"/>
                <a:gd name="T2" fmla="*/ 20 w 25"/>
                <a:gd name="T3" fmla="*/ 33 h 37"/>
                <a:gd name="T4" fmla="*/ 9 w 25"/>
                <a:gd name="T5" fmla="*/ 37 h 37"/>
                <a:gd name="T6" fmla="*/ 0 w 25"/>
                <a:gd name="T7" fmla="*/ 26 h 37"/>
                <a:gd name="T8" fmla="*/ 7 w 25"/>
                <a:gd name="T9" fmla="*/ 16 h 37"/>
                <a:gd name="T10" fmla="*/ 20 w 25"/>
                <a:gd name="T11" fmla="*/ 15 h 37"/>
                <a:gd name="T12" fmla="*/ 20 w 25"/>
                <a:gd name="T13" fmla="*/ 14 h 37"/>
                <a:gd name="T14" fmla="*/ 13 w 25"/>
                <a:gd name="T15" fmla="*/ 5 h 37"/>
                <a:gd name="T16" fmla="*/ 3 w 25"/>
                <a:gd name="T17" fmla="*/ 7 h 37"/>
                <a:gd name="T18" fmla="*/ 2 w 25"/>
                <a:gd name="T19" fmla="*/ 3 h 37"/>
                <a:gd name="T20" fmla="*/ 16 w 25"/>
                <a:gd name="T21" fmla="*/ 0 h 37"/>
                <a:gd name="T22" fmla="*/ 23 w 25"/>
                <a:gd name="T23" fmla="*/ 3 h 37"/>
                <a:gd name="T24" fmla="*/ 25 w 25"/>
                <a:gd name="T25" fmla="*/ 14 h 37"/>
                <a:gd name="T26" fmla="*/ 25 w 25"/>
                <a:gd name="T27" fmla="*/ 36 h 37"/>
                <a:gd name="T28" fmla="*/ 20 w 25"/>
                <a:gd name="T29" fmla="*/ 36 h 37"/>
                <a:gd name="T30" fmla="*/ 20 w 25"/>
                <a:gd name="T31" fmla="*/ 19 h 37"/>
                <a:gd name="T32" fmla="*/ 6 w 25"/>
                <a:gd name="T33" fmla="*/ 26 h 37"/>
                <a:gd name="T34" fmla="*/ 11 w 25"/>
                <a:gd name="T35" fmla="*/ 32 h 37"/>
                <a:gd name="T36" fmla="*/ 20 w 25"/>
                <a:gd name="T37" fmla="*/ 30 h 37"/>
                <a:gd name="T38" fmla="*/ 20 w 25"/>
                <a:gd name="T39"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7">
                  <a:moveTo>
                    <a:pt x="20" y="36"/>
                  </a:moveTo>
                  <a:cubicBezTo>
                    <a:pt x="20" y="33"/>
                    <a:pt x="20" y="33"/>
                    <a:pt x="20" y="33"/>
                  </a:cubicBezTo>
                  <a:cubicBezTo>
                    <a:pt x="16" y="36"/>
                    <a:pt x="12" y="37"/>
                    <a:pt x="9" y="37"/>
                  </a:cubicBezTo>
                  <a:cubicBezTo>
                    <a:pt x="5" y="37"/>
                    <a:pt x="0" y="34"/>
                    <a:pt x="0" y="26"/>
                  </a:cubicBezTo>
                  <a:cubicBezTo>
                    <a:pt x="0" y="20"/>
                    <a:pt x="3" y="17"/>
                    <a:pt x="7" y="16"/>
                  </a:cubicBezTo>
                  <a:cubicBezTo>
                    <a:pt x="9" y="15"/>
                    <a:pt x="13" y="15"/>
                    <a:pt x="20" y="15"/>
                  </a:cubicBezTo>
                  <a:cubicBezTo>
                    <a:pt x="20" y="14"/>
                    <a:pt x="20" y="14"/>
                    <a:pt x="20" y="14"/>
                  </a:cubicBezTo>
                  <a:cubicBezTo>
                    <a:pt x="20" y="8"/>
                    <a:pt x="20" y="5"/>
                    <a:pt x="13" y="5"/>
                  </a:cubicBezTo>
                  <a:cubicBezTo>
                    <a:pt x="11" y="5"/>
                    <a:pt x="7" y="6"/>
                    <a:pt x="3" y="7"/>
                  </a:cubicBezTo>
                  <a:cubicBezTo>
                    <a:pt x="2" y="3"/>
                    <a:pt x="2" y="3"/>
                    <a:pt x="2" y="3"/>
                  </a:cubicBezTo>
                  <a:cubicBezTo>
                    <a:pt x="8" y="1"/>
                    <a:pt x="12" y="0"/>
                    <a:pt x="16" y="0"/>
                  </a:cubicBezTo>
                  <a:cubicBezTo>
                    <a:pt x="19" y="0"/>
                    <a:pt x="22" y="1"/>
                    <a:pt x="23" y="3"/>
                  </a:cubicBezTo>
                  <a:cubicBezTo>
                    <a:pt x="25" y="5"/>
                    <a:pt x="25" y="7"/>
                    <a:pt x="25" y="14"/>
                  </a:cubicBezTo>
                  <a:cubicBezTo>
                    <a:pt x="25" y="36"/>
                    <a:pt x="25" y="36"/>
                    <a:pt x="25" y="36"/>
                  </a:cubicBezTo>
                  <a:lnTo>
                    <a:pt x="20" y="36"/>
                  </a:lnTo>
                  <a:close/>
                  <a:moveTo>
                    <a:pt x="20" y="19"/>
                  </a:moveTo>
                  <a:cubicBezTo>
                    <a:pt x="8" y="20"/>
                    <a:pt x="6" y="21"/>
                    <a:pt x="6" y="26"/>
                  </a:cubicBezTo>
                  <a:cubicBezTo>
                    <a:pt x="6" y="30"/>
                    <a:pt x="8" y="32"/>
                    <a:pt x="11" y="32"/>
                  </a:cubicBezTo>
                  <a:cubicBezTo>
                    <a:pt x="14" y="32"/>
                    <a:pt x="20" y="30"/>
                    <a:pt x="20" y="30"/>
                  </a:cubicBezTo>
                  <a:lnTo>
                    <a:pt x="20" y="1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23"/>
            <p:cNvSpPr>
              <a:spLocks noEditPoints="1"/>
            </p:cNvSpPr>
            <p:nvPr userDrawn="1"/>
          </p:nvSpPr>
          <p:spPr bwMode="auto">
            <a:xfrm>
              <a:off x="-1821143" y="908752"/>
              <a:ext cx="19050" cy="139700"/>
            </a:xfrm>
            <a:custGeom>
              <a:avLst/>
              <a:gdLst>
                <a:gd name="T0" fmla="*/ 3 w 7"/>
                <a:gd name="T1" fmla="*/ 8 h 50"/>
                <a:gd name="T2" fmla="*/ 0 w 7"/>
                <a:gd name="T3" fmla="*/ 4 h 50"/>
                <a:gd name="T4" fmla="*/ 3 w 7"/>
                <a:gd name="T5" fmla="*/ 0 h 50"/>
                <a:gd name="T6" fmla="*/ 7 w 7"/>
                <a:gd name="T7" fmla="*/ 4 h 50"/>
                <a:gd name="T8" fmla="*/ 3 w 7"/>
                <a:gd name="T9" fmla="*/ 8 h 50"/>
                <a:gd name="T10" fmla="*/ 1 w 7"/>
                <a:gd name="T11" fmla="*/ 15 h 50"/>
                <a:gd name="T12" fmla="*/ 6 w 7"/>
                <a:gd name="T13" fmla="*/ 15 h 50"/>
                <a:gd name="T14" fmla="*/ 6 w 7"/>
                <a:gd name="T15" fmla="*/ 50 h 50"/>
                <a:gd name="T16" fmla="*/ 1 w 7"/>
                <a:gd name="T17" fmla="*/ 50 h 50"/>
                <a:gd name="T18" fmla="*/ 1 w 7"/>
                <a:gd name="T19" fmla="*/ 1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0">
                  <a:moveTo>
                    <a:pt x="3" y="8"/>
                  </a:moveTo>
                  <a:cubicBezTo>
                    <a:pt x="1" y="8"/>
                    <a:pt x="0" y="6"/>
                    <a:pt x="0" y="4"/>
                  </a:cubicBezTo>
                  <a:cubicBezTo>
                    <a:pt x="0" y="2"/>
                    <a:pt x="1" y="0"/>
                    <a:pt x="3" y="0"/>
                  </a:cubicBezTo>
                  <a:cubicBezTo>
                    <a:pt x="5" y="0"/>
                    <a:pt x="7" y="2"/>
                    <a:pt x="7" y="4"/>
                  </a:cubicBezTo>
                  <a:cubicBezTo>
                    <a:pt x="7" y="6"/>
                    <a:pt x="5" y="8"/>
                    <a:pt x="3" y="8"/>
                  </a:cubicBezTo>
                  <a:moveTo>
                    <a:pt x="1" y="15"/>
                  </a:moveTo>
                  <a:cubicBezTo>
                    <a:pt x="6" y="15"/>
                    <a:pt x="6" y="15"/>
                    <a:pt x="6" y="15"/>
                  </a:cubicBezTo>
                  <a:cubicBezTo>
                    <a:pt x="6" y="50"/>
                    <a:pt x="6" y="50"/>
                    <a:pt x="6" y="50"/>
                  </a:cubicBezTo>
                  <a:cubicBezTo>
                    <a:pt x="1" y="50"/>
                    <a:pt x="1" y="50"/>
                    <a:pt x="1" y="50"/>
                  </a:cubicBezTo>
                  <a:lnTo>
                    <a:pt x="1" y="1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24"/>
            <p:cNvSpPr>
              <a:spLocks/>
            </p:cNvSpPr>
            <p:nvPr userDrawn="1"/>
          </p:nvSpPr>
          <p:spPr bwMode="auto">
            <a:xfrm>
              <a:off x="-1781456" y="946852"/>
              <a:ext cx="63500" cy="104775"/>
            </a:xfrm>
            <a:custGeom>
              <a:avLst/>
              <a:gdLst>
                <a:gd name="T0" fmla="*/ 10 w 23"/>
                <a:gd name="T1" fmla="*/ 37 h 37"/>
                <a:gd name="T2" fmla="*/ 0 w 23"/>
                <a:gd name="T3" fmla="*/ 35 h 37"/>
                <a:gd name="T4" fmla="*/ 1 w 23"/>
                <a:gd name="T5" fmla="*/ 31 h 37"/>
                <a:gd name="T6" fmla="*/ 9 w 23"/>
                <a:gd name="T7" fmla="*/ 32 h 37"/>
                <a:gd name="T8" fmla="*/ 17 w 23"/>
                <a:gd name="T9" fmla="*/ 27 h 37"/>
                <a:gd name="T10" fmla="*/ 11 w 23"/>
                <a:gd name="T11" fmla="*/ 21 h 37"/>
                <a:gd name="T12" fmla="*/ 0 w 23"/>
                <a:gd name="T13" fmla="*/ 11 h 37"/>
                <a:gd name="T14" fmla="*/ 12 w 23"/>
                <a:gd name="T15" fmla="*/ 0 h 37"/>
                <a:gd name="T16" fmla="*/ 21 w 23"/>
                <a:gd name="T17" fmla="*/ 2 h 37"/>
                <a:gd name="T18" fmla="*/ 20 w 23"/>
                <a:gd name="T19" fmla="*/ 6 h 37"/>
                <a:gd name="T20" fmla="*/ 12 w 23"/>
                <a:gd name="T21" fmla="*/ 5 h 37"/>
                <a:gd name="T22" fmla="*/ 6 w 23"/>
                <a:gd name="T23" fmla="*/ 10 h 37"/>
                <a:gd name="T24" fmla="*/ 23 w 23"/>
                <a:gd name="T25" fmla="*/ 26 h 37"/>
                <a:gd name="T26" fmla="*/ 10 w 23"/>
                <a:gd name="T2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37">
                  <a:moveTo>
                    <a:pt x="10" y="37"/>
                  </a:moveTo>
                  <a:cubicBezTo>
                    <a:pt x="7" y="37"/>
                    <a:pt x="4" y="37"/>
                    <a:pt x="0" y="35"/>
                  </a:cubicBezTo>
                  <a:cubicBezTo>
                    <a:pt x="1" y="31"/>
                    <a:pt x="1" y="31"/>
                    <a:pt x="1" y="31"/>
                  </a:cubicBezTo>
                  <a:cubicBezTo>
                    <a:pt x="4" y="32"/>
                    <a:pt x="7" y="32"/>
                    <a:pt x="9" y="32"/>
                  </a:cubicBezTo>
                  <a:cubicBezTo>
                    <a:pt x="14" y="32"/>
                    <a:pt x="17" y="30"/>
                    <a:pt x="17" y="27"/>
                  </a:cubicBezTo>
                  <a:cubicBezTo>
                    <a:pt x="17" y="24"/>
                    <a:pt x="16" y="22"/>
                    <a:pt x="11" y="21"/>
                  </a:cubicBezTo>
                  <a:cubicBezTo>
                    <a:pt x="5" y="19"/>
                    <a:pt x="0" y="17"/>
                    <a:pt x="0" y="11"/>
                  </a:cubicBezTo>
                  <a:cubicBezTo>
                    <a:pt x="0" y="4"/>
                    <a:pt x="4" y="0"/>
                    <a:pt x="12" y="0"/>
                  </a:cubicBezTo>
                  <a:cubicBezTo>
                    <a:pt x="14" y="0"/>
                    <a:pt x="17" y="1"/>
                    <a:pt x="21" y="2"/>
                  </a:cubicBezTo>
                  <a:cubicBezTo>
                    <a:pt x="20" y="6"/>
                    <a:pt x="20" y="6"/>
                    <a:pt x="20" y="6"/>
                  </a:cubicBezTo>
                  <a:cubicBezTo>
                    <a:pt x="17" y="5"/>
                    <a:pt x="14" y="5"/>
                    <a:pt x="12" y="5"/>
                  </a:cubicBezTo>
                  <a:cubicBezTo>
                    <a:pt x="8" y="5"/>
                    <a:pt x="6" y="7"/>
                    <a:pt x="6" y="10"/>
                  </a:cubicBezTo>
                  <a:cubicBezTo>
                    <a:pt x="6" y="18"/>
                    <a:pt x="23" y="14"/>
                    <a:pt x="23" y="26"/>
                  </a:cubicBezTo>
                  <a:cubicBezTo>
                    <a:pt x="23" y="33"/>
                    <a:pt x="18" y="37"/>
                    <a:pt x="10" y="3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25"/>
            <p:cNvSpPr>
              <a:spLocks noEditPoints="1"/>
            </p:cNvSpPr>
            <p:nvPr userDrawn="1"/>
          </p:nvSpPr>
          <p:spPr bwMode="auto">
            <a:xfrm>
              <a:off x="-1697318" y="908752"/>
              <a:ext cx="19050" cy="139700"/>
            </a:xfrm>
            <a:custGeom>
              <a:avLst/>
              <a:gdLst>
                <a:gd name="T0" fmla="*/ 3 w 7"/>
                <a:gd name="T1" fmla="*/ 8 h 50"/>
                <a:gd name="T2" fmla="*/ 0 w 7"/>
                <a:gd name="T3" fmla="*/ 4 h 50"/>
                <a:gd name="T4" fmla="*/ 3 w 7"/>
                <a:gd name="T5" fmla="*/ 0 h 50"/>
                <a:gd name="T6" fmla="*/ 7 w 7"/>
                <a:gd name="T7" fmla="*/ 4 h 50"/>
                <a:gd name="T8" fmla="*/ 3 w 7"/>
                <a:gd name="T9" fmla="*/ 8 h 50"/>
                <a:gd name="T10" fmla="*/ 0 w 7"/>
                <a:gd name="T11" fmla="*/ 15 h 50"/>
                <a:gd name="T12" fmla="*/ 6 w 7"/>
                <a:gd name="T13" fmla="*/ 15 h 50"/>
                <a:gd name="T14" fmla="*/ 6 w 7"/>
                <a:gd name="T15" fmla="*/ 50 h 50"/>
                <a:gd name="T16" fmla="*/ 0 w 7"/>
                <a:gd name="T17" fmla="*/ 50 h 50"/>
                <a:gd name="T18" fmla="*/ 0 w 7"/>
                <a:gd name="T19" fmla="*/ 1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0">
                  <a:moveTo>
                    <a:pt x="3" y="8"/>
                  </a:moveTo>
                  <a:cubicBezTo>
                    <a:pt x="1" y="8"/>
                    <a:pt x="0" y="6"/>
                    <a:pt x="0" y="4"/>
                  </a:cubicBezTo>
                  <a:cubicBezTo>
                    <a:pt x="0" y="2"/>
                    <a:pt x="1" y="0"/>
                    <a:pt x="3" y="0"/>
                  </a:cubicBezTo>
                  <a:cubicBezTo>
                    <a:pt x="5" y="0"/>
                    <a:pt x="7" y="2"/>
                    <a:pt x="7" y="4"/>
                  </a:cubicBezTo>
                  <a:cubicBezTo>
                    <a:pt x="7" y="6"/>
                    <a:pt x="5" y="8"/>
                    <a:pt x="3" y="8"/>
                  </a:cubicBezTo>
                  <a:moveTo>
                    <a:pt x="0" y="15"/>
                  </a:moveTo>
                  <a:cubicBezTo>
                    <a:pt x="6" y="15"/>
                    <a:pt x="6" y="15"/>
                    <a:pt x="6" y="15"/>
                  </a:cubicBezTo>
                  <a:cubicBezTo>
                    <a:pt x="6" y="50"/>
                    <a:pt x="6" y="50"/>
                    <a:pt x="6" y="50"/>
                  </a:cubicBezTo>
                  <a:cubicBezTo>
                    <a:pt x="0" y="50"/>
                    <a:pt x="0" y="50"/>
                    <a:pt x="0" y="50"/>
                  </a:cubicBezTo>
                  <a:lnTo>
                    <a:pt x="0" y="1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26"/>
            <p:cNvSpPr>
              <a:spLocks/>
            </p:cNvSpPr>
            <p:nvPr userDrawn="1"/>
          </p:nvSpPr>
          <p:spPr bwMode="auto">
            <a:xfrm>
              <a:off x="-1649693" y="946852"/>
              <a:ext cx="74612" cy="101600"/>
            </a:xfrm>
            <a:custGeom>
              <a:avLst/>
              <a:gdLst>
                <a:gd name="T0" fmla="*/ 21 w 27"/>
                <a:gd name="T1" fmla="*/ 36 h 36"/>
                <a:gd name="T2" fmla="*/ 21 w 27"/>
                <a:gd name="T3" fmla="*/ 15 h 36"/>
                <a:gd name="T4" fmla="*/ 16 w 27"/>
                <a:gd name="T5" fmla="*/ 5 h 36"/>
                <a:gd name="T6" fmla="*/ 5 w 27"/>
                <a:gd name="T7" fmla="*/ 7 h 36"/>
                <a:gd name="T8" fmla="*/ 5 w 27"/>
                <a:gd name="T9" fmla="*/ 36 h 36"/>
                <a:gd name="T10" fmla="*/ 0 w 27"/>
                <a:gd name="T11" fmla="*/ 36 h 36"/>
                <a:gd name="T12" fmla="*/ 0 w 27"/>
                <a:gd name="T13" fmla="*/ 1 h 36"/>
                <a:gd name="T14" fmla="*/ 5 w 27"/>
                <a:gd name="T15" fmla="*/ 1 h 36"/>
                <a:gd name="T16" fmla="*/ 5 w 27"/>
                <a:gd name="T17" fmla="*/ 4 h 36"/>
                <a:gd name="T18" fmla="*/ 17 w 27"/>
                <a:gd name="T19" fmla="*/ 0 h 36"/>
                <a:gd name="T20" fmla="*/ 25 w 27"/>
                <a:gd name="T21" fmla="*/ 4 h 36"/>
                <a:gd name="T22" fmla="*/ 27 w 27"/>
                <a:gd name="T23" fmla="*/ 13 h 36"/>
                <a:gd name="T24" fmla="*/ 27 w 27"/>
                <a:gd name="T25" fmla="*/ 36 h 36"/>
                <a:gd name="T26" fmla="*/ 21 w 27"/>
                <a:gd name="T2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36">
                  <a:moveTo>
                    <a:pt x="21" y="36"/>
                  </a:moveTo>
                  <a:cubicBezTo>
                    <a:pt x="21" y="15"/>
                    <a:pt x="21" y="15"/>
                    <a:pt x="21" y="15"/>
                  </a:cubicBezTo>
                  <a:cubicBezTo>
                    <a:pt x="21" y="10"/>
                    <a:pt x="22" y="5"/>
                    <a:pt x="16" y="5"/>
                  </a:cubicBezTo>
                  <a:cubicBezTo>
                    <a:pt x="13" y="5"/>
                    <a:pt x="9" y="6"/>
                    <a:pt x="5" y="7"/>
                  </a:cubicBezTo>
                  <a:cubicBezTo>
                    <a:pt x="5" y="36"/>
                    <a:pt x="5" y="36"/>
                    <a:pt x="5" y="36"/>
                  </a:cubicBezTo>
                  <a:cubicBezTo>
                    <a:pt x="0" y="36"/>
                    <a:pt x="0" y="36"/>
                    <a:pt x="0" y="36"/>
                  </a:cubicBezTo>
                  <a:cubicBezTo>
                    <a:pt x="0" y="1"/>
                    <a:pt x="0" y="1"/>
                    <a:pt x="0" y="1"/>
                  </a:cubicBezTo>
                  <a:cubicBezTo>
                    <a:pt x="5" y="1"/>
                    <a:pt x="5" y="1"/>
                    <a:pt x="5" y="1"/>
                  </a:cubicBezTo>
                  <a:cubicBezTo>
                    <a:pt x="5" y="4"/>
                    <a:pt x="5" y="4"/>
                    <a:pt x="5" y="4"/>
                  </a:cubicBezTo>
                  <a:cubicBezTo>
                    <a:pt x="10" y="2"/>
                    <a:pt x="14" y="0"/>
                    <a:pt x="17" y="0"/>
                  </a:cubicBezTo>
                  <a:cubicBezTo>
                    <a:pt x="21" y="0"/>
                    <a:pt x="24" y="2"/>
                    <a:pt x="25" y="4"/>
                  </a:cubicBezTo>
                  <a:cubicBezTo>
                    <a:pt x="27" y="6"/>
                    <a:pt x="27" y="7"/>
                    <a:pt x="27" y="13"/>
                  </a:cubicBezTo>
                  <a:cubicBezTo>
                    <a:pt x="27" y="36"/>
                    <a:pt x="27" y="36"/>
                    <a:pt x="27" y="36"/>
                  </a:cubicBezTo>
                  <a:lnTo>
                    <a:pt x="21"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27"/>
            <p:cNvSpPr>
              <a:spLocks noEditPoints="1"/>
            </p:cNvSpPr>
            <p:nvPr userDrawn="1"/>
          </p:nvSpPr>
          <p:spPr bwMode="auto">
            <a:xfrm>
              <a:off x="-1551268" y="946852"/>
              <a:ext cx="80962" cy="146050"/>
            </a:xfrm>
            <a:custGeom>
              <a:avLst/>
              <a:gdLst>
                <a:gd name="T0" fmla="*/ 25 w 29"/>
                <a:gd name="T1" fmla="*/ 49 h 52"/>
                <a:gd name="T2" fmla="*/ 15 w 29"/>
                <a:gd name="T3" fmla="*/ 52 h 52"/>
                <a:gd name="T4" fmla="*/ 3 w 29"/>
                <a:gd name="T5" fmla="*/ 50 h 52"/>
                <a:gd name="T6" fmla="*/ 3 w 29"/>
                <a:gd name="T7" fmla="*/ 47 h 52"/>
                <a:gd name="T8" fmla="*/ 13 w 29"/>
                <a:gd name="T9" fmla="*/ 47 h 52"/>
                <a:gd name="T10" fmla="*/ 22 w 29"/>
                <a:gd name="T11" fmla="*/ 44 h 52"/>
                <a:gd name="T12" fmla="*/ 24 w 29"/>
                <a:gd name="T13" fmla="*/ 35 h 52"/>
                <a:gd name="T14" fmla="*/ 24 w 29"/>
                <a:gd name="T15" fmla="*/ 32 h 52"/>
                <a:gd name="T16" fmla="*/ 12 w 29"/>
                <a:gd name="T17" fmla="*/ 36 h 52"/>
                <a:gd name="T18" fmla="*/ 0 w 29"/>
                <a:gd name="T19" fmla="*/ 19 h 52"/>
                <a:gd name="T20" fmla="*/ 13 w 29"/>
                <a:gd name="T21" fmla="*/ 0 h 52"/>
                <a:gd name="T22" fmla="*/ 24 w 29"/>
                <a:gd name="T23" fmla="*/ 4 h 52"/>
                <a:gd name="T24" fmla="*/ 24 w 29"/>
                <a:gd name="T25" fmla="*/ 1 h 52"/>
                <a:gd name="T26" fmla="*/ 29 w 29"/>
                <a:gd name="T27" fmla="*/ 1 h 52"/>
                <a:gd name="T28" fmla="*/ 29 w 29"/>
                <a:gd name="T29" fmla="*/ 34 h 52"/>
                <a:gd name="T30" fmla="*/ 25 w 29"/>
                <a:gd name="T31" fmla="*/ 49 h 52"/>
                <a:gd name="T32" fmla="*/ 24 w 29"/>
                <a:gd name="T33" fmla="*/ 8 h 52"/>
                <a:gd name="T34" fmla="*/ 14 w 29"/>
                <a:gd name="T35" fmla="*/ 5 h 52"/>
                <a:gd name="T36" fmla="*/ 6 w 29"/>
                <a:gd name="T37" fmla="*/ 18 h 52"/>
                <a:gd name="T38" fmla="*/ 14 w 29"/>
                <a:gd name="T39" fmla="*/ 31 h 52"/>
                <a:gd name="T40" fmla="*/ 24 w 29"/>
                <a:gd name="T41" fmla="*/ 29 h 52"/>
                <a:gd name="T42" fmla="*/ 24 w 29"/>
                <a:gd name="T43" fmla="*/ 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52">
                  <a:moveTo>
                    <a:pt x="25" y="49"/>
                  </a:moveTo>
                  <a:cubicBezTo>
                    <a:pt x="22" y="51"/>
                    <a:pt x="19" y="52"/>
                    <a:pt x="15" y="52"/>
                  </a:cubicBezTo>
                  <a:cubicBezTo>
                    <a:pt x="12" y="52"/>
                    <a:pt x="9" y="52"/>
                    <a:pt x="3" y="50"/>
                  </a:cubicBezTo>
                  <a:cubicBezTo>
                    <a:pt x="3" y="47"/>
                    <a:pt x="3" y="47"/>
                    <a:pt x="3" y="47"/>
                  </a:cubicBezTo>
                  <a:cubicBezTo>
                    <a:pt x="8" y="47"/>
                    <a:pt x="10" y="47"/>
                    <a:pt x="13" y="47"/>
                  </a:cubicBezTo>
                  <a:cubicBezTo>
                    <a:pt x="18" y="47"/>
                    <a:pt x="21" y="46"/>
                    <a:pt x="22" y="44"/>
                  </a:cubicBezTo>
                  <a:cubicBezTo>
                    <a:pt x="23" y="42"/>
                    <a:pt x="24" y="40"/>
                    <a:pt x="24" y="35"/>
                  </a:cubicBezTo>
                  <a:cubicBezTo>
                    <a:pt x="24" y="32"/>
                    <a:pt x="24" y="32"/>
                    <a:pt x="24" y="32"/>
                  </a:cubicBezTo>
                  <a:cubicBezTo>
                    <a:pt x="19" y="35"/>
                    <a:pt x="15" y="36"/>
                    <a:pt x="12" y="36"/>
                  </a:cubicBezTo>
                  <a:cubicBezTo>
                    <a:pt x="4" y="36"/>
                    <a:pt x="0" y="30"/>
                    <a:pt x="0" y="19"/>
                  </a:cubicBezTo>
                  <a:cubicBezTo>
                    <a:pt x="0" y="8"/>
                    <a:pt x="5" y="0"/>
                    <a:pt x="13" y="0"/>
                  </a:cubicBezTo>
                  <a:cubicBezTo>
                    <a:pt x="17" y="0"/>
                    <a:pt x="20" y="2"/>
                    <a:pt x="24" y="4"/>
                  </a:cubicBezTo>
                  <a:cubicBezTo>
                    <a:pt x="24" y="1"/>
                    <a:pt x="24" y="1"/>
                    <a:pt x="24" y="1"/>
                  </a:cubicBezTo>
                  <a:cubicBezTo>
                    <a:pt x="29" y="1"/>
                    <a:pt x="29" y="1"/>
                    <a:pt x="29" y="1"/>
                  </a:cubicBezTo>
                  <a:cubicBezTo>
                    <a:pt x="29" y="34"/>
                    <a:pt x="29" y="34"/>
                    <a:pt x="29" y="34"/>
                  </a:cubicBezTo>
                  <a:cubicBezTo>
                    <a:pt x="29" y="44"/>
                    <a:pt x="28" y="46"/>
                    <a:pt x="25" y="49"/>
                  </a:cubicBezTo>
                  <a:moveTo>
                    <a:pt x="24" y="8"/>
                  </a:moveTo>
                  <a:cubicBezTo>
                    <a:pt x="18" y="6"/>
                    <a:pt x="17" y="5"/>
                    <a:pt x="14" y="5"/>
                  </a:cubicBezTo>
                  <a:cubicBezTo>
                    <a:pt x="9" y="5"/>
                    <a:pt x="6" y="10"/>
                    <a:pt x="6" y="18"/>
                  </a:cubicBezTo>
                  <a:cubicBezTo>
                    <a:pt x="6" y="27"/>
                    <a:pt x="9" y="31"/>
                    <a:pt x="14" y="31"/>
                  </a:cubicBezTo>
                  <a:cubicBezTo>
                    <a:pt x="16" y="31"/>
                    <a:pt x="18" y="31"/>
                    <a:pt x="24" y="29"/>
                  </a:cubicBezTo>
                  <a:lnTo>
                    <a:pt x="24" y="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28"/>
            <p:cNvSpPr>
              <a:spLocks/>
            </p:cNvSpPr>
            <p:nvPr userDrawn="1"/>
          </p:nvSpPr>
          <p:spPr bwMode="auto">
            <a:xfrm>
              <a:off x="-1397281" y="946852"/>
              <a:ext cx="63500" cy="104775"/>
            </a:xfrm>
            <a:custGeom>
              <a:avLst/>
              <a:gdLst>
                <a:gd name="T0" fmla="*/ 11 w 23"/>
                <a:gd name="T1" fmla="*/ 37 h 37"/>
                <a:gd name="T2" fmla="*/ 0 w 23"/>
                <a:gd name="T3" fmla="*/ 35 h 37"/>
                <a:gd name="T4" fmla="*/ 1 w 23"/>
                <a:gd name="T5" fmla="*/ 31 h 37"/>
                <a:gd name="T6" fmla="*/ 10 w 23"/>
                <a:gd name="T7" fmla="*/ 32 h 37"/>
                <a:gd name="T8" fmla="*/ 18 w 23"/>
                <a:gd name="T9" fmla="*/ 27 h 37"/>
                <a:gd name="T10" fmla="*/ 12 w 23"/>
                <a:gd name="T11" fmla="*/ 21 h 37"/>
                <a:gd name="T12" fmla="*/ 1 w 23"/>
                <a:gd name="T13" fmla="*/ 11 h 37"/>
                <a:gd name="T14" fmla="*/ 12 w 23"/>
                <a:gd name="T15" fmla="*/ 0 h 37"/>
                <a:gd name="T16" fmla="*/ 21 w 23"/>
                <a:gd name="T17" fmla="*/ 2 h 37"/>
                <a:gd name="T18" fmla="*/ 21 w 23"/>
                <a:gd name="T19" fmla="*/ 6 h 37"/>
                <a:gd name="T20" fmla="*/ 13 w 23"/>
                <a:gd name="T21" fmla="*/ 5 h 37"/>
                <a:gd name="T22" fmla="*/ 6 w 23"/>
                <a:gd name="T23" fmla="*/ 10 h 37"/>
                <a:gd name="T24" fmla="*/ 23 w 23"/>
                <a:gd name="T25" fmla="*/ 26 h 37"/>
                <a:gd name="T26" fmla="*/ 11 w 23"/>
                <a:gd name="T2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37">
                  <a:moveTo>
                    <a:pt x="11" y="37"/>
                  </a:moveTo>
                  <a:cubicBezTo>
                    <a:pt x="7" y="37"/>
                    <a:pt x="5" y="37"/>
                    <a:pt x="0" y="35"/>
                  </a:cubicBezTo>
                  <a:cubicBezTo>
                    <a:pt x="1" y="31"/>
                    <a:pt x="1" y="31"/>
                    <a:pt x="1" y="31"/>
                  </a:cubicBezTo>
                  <a:cubicBezTo>
                    <a:pt x="5" y="32"/>
                    <a:pt x="7" y="32"/>
                    <a:pt x="10" y="32"/>
                  </a:cubicBezTo>
                  <a:cubicBezTo>
                    <a:pt x="15" y="32"/>
                    <a:pt x="18" y="30"/>
                    <a:pt x="18" y="27"/>
                  </a:cubicBezTo>
                  <a:cubicBezTo>
                    <a:pt x="18" y="24"/>
                    <a:pt x="16" y="22"/>
                    <a:pt x="12" y="21"/>
                  </a:cubicBezTo>
                  <a:cubicBezTo>
                    <a:pt x="6" y="19"/>
                    <a:pt x="1" y="17"/>
                    <a:pt x="1" y="11"/>
                  </a:cubicBezTo>
                  <a:cubicBezTo>
                    <a:pt x="1" y="4"/>
                    <a:pt x="5" y="0"/>
                    <a:pt x="12" y="0"/>
                  </a:cubicBezTo>
                  <a:cubicBezTo>
                    <a:pt x="15" y="0"/>
                    <a:pt x="18" y="1"/>
                    <a:pt x="21" y="2"/>
                  </a:cubicBezTo>
                  <a:cubicBezTo>
                    <a:pt x="21" y="6"/>
                    <a:pt x="21" y="6"/>
                    <a:pt x="21" y="6"/>
                  </a:cubicBezTo>
                  <a:cubicBezTo>
                    <a:pt x="17" y="5"/>
                    <a:pt x="15" y="5"/>
                    <a:pt x="13" y="5"/>
                  </a:cubicBezTo>
                  <a:cubicBezTo>
                    <a:pt x="9" y="5"/>
                    <a:pt x="6" y="7"/>
                    <a:pt x="6" y="10"/>
                  </a:cubicBezTo>
                  <a:cubicBezTo>
                    <a:pt x="6" y="18"/>
                    <a:pt x="23" y="14"/>
                    <a:pt x="23" y="26"/>
                  </a:cubicBezTo>
                  <a:cubicBezTo>
                    <a:pt x="23" y="33"/>
                    <a:pt x="19" y="37"/>
                    <a:pt x="11" y="3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29"/>
            <p:cNvSpPr>
              <a:spLocks/>
            </p:cNvSpPr>
            <p:nvPr userDrawn="1"/>
          </p:nvSpPr>
          <p:spPr bwMode="auto">
            <a:xfrm>
              <a:off x="-1324256" y="924627"/>
              <a:ext cx="63500" cy="127000"/>
            </a:xfrm>
            <a:custGeom>
              <a:avLst/>
              <a:gdLst>
                <a:gd name="T0" fmla="*/ 13 w 23"/>
                <a:gd name="T1" fmla="*/ 45 h 45"/>
                <a:gd name="T2" fmla="*/ 7 w 23"/>
                <a:gd name="T3" fmla="*/ 42 h 45"/>
                <a:gd name="T4" fmla="*/ 6 w 23"/>
                <a:gd name="T5" fmla="*/ 35 h 45"/>
                <a:gd name="T6" fmla="*/ 6 w 23"/>
                <a:gd name="T7" fmla="*/ 13 h 45"/>
                <a:gd name="T8" fmla="*/ 0 w 23"/>
                <a:gd name="T9" fmla="*/ 13 h 45"/>
                <a:gd name="T10" fmla="*/ 0 w 23"/>
                <a:gd name="T11" fmla="*/ 10 h 45"/>
                <a:gd name="T12" fmla="*/ 6 w 23"/>
                <a:gd name="T13" fmla="*/ 9 h 45"/>
                <a:gd name="T14" fmla="*/ 6 w 23"/>
                <a:gd name="T15" fmla="*/ 0 h 45"/>
                <a:gd name="T16" fmla="*/ 12 w 23"/>
                <a:gd name="T17" fmla="*/ 0 h 45"/>
                <a:gd name="T18" fmla="*/ 12 w 23"/>
                <a:gd name="T19" fmla="*/ 9 h 45"/>
                <a:gd name="T20" fmla="*/ 21 w 23"/>
                <a:gd name="T21" fmla="*/ 9 h 45"/>
                <a:gd name="T22" fmla="*/ 21 w 23"/>
                <a:gd name="T23" fmla="*/ 13 h 45"/>
                <a:gd name="T24" fmla="*/ 12 w 23"/>
                <a:gd name="T25" fmla="*/ 13 h 45"/>
                <a:gd name="T26" fmla="*/ 12 w 23"/>
                <a:gd name="T27" fmla="*/ 32 h 45"/>
                <a:gd name="T28" fmla="*/ 12 w 23"/>
                <a:gd name="T29" fmla="*/ 39 h 45"/>
                <a:gd name="T30" fmla="*/ 15 w 23"/>
                <a:gd name="T31" fmla="*/ 40 h 45"/>
                <a:gd name="T32" fmla="*/ 22 w 23"/>
                <a:gd name="T33" fmla="*/ 39 h 45"/>
                <a:gd name="T34" fmla="*/ 23 w 23"/>
                <a:gd name="T35" fmla="*/ 43 h 45"/>
                <a:gd name="T36" fmla="*/ 13 w 23"/>
                <a:gd name="T37"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45">
                  <a:moveTo>
                    <a:pt x="13" y="45"/>
                  </a:moveTo>
                  <a:cubicBezTo>
                    <a:pt x="10" y="45"/>
                    <a:pt x="8" y="44"/>
                    <a:pt x="7" y="42"/>
                  </a:cubicBezTo>
                  <a:cubicBezTo>
                    <a:pt x="6" y="40"/>
                    <a:pt x="6" y="39"/>
                    <a:pt x="6" y="35"/>
                  </a:cubicBezTo>
                  <a:cubicBezTo>
                    <a:pt x="6" y="13"/>
                    <a:pt x="6" y="13"/>
                    <a:pt x="6" y="13"/>
                  </a:cubicBezTo>
                  <a:cubicBezTo>
                    <a:pt x="0" y="13"/>
                    <a:pt x="0" y="13"/>
                    <a:pt x="0" y="13"/>
                  </a:cubicBezTo>
                  <a:cubicBezTo>
                    <a:pt x="0" y="10"/>
                    <a:pt x="0" y="10"/>
                    <a:pt x="0" y="10"/>
                  </a:cubicBezTo>
                  <a:cubicBezTo>
                    <a:pt x="6" y="9"/>
                    <a:pt x="6" y="9"/>
                    <a:pt x="6" y="9"/>
                  </a:cubicBezTo>
                  <a:cubicBezTo>
                    <a:pt x="6" y="0"/>
                    <a:pt x="6" y="0"/>
                    <a:pt x="6" y="0"/>
                  </a:cubicBezTo>
                  <a:cubicBezTo>
                    <a:pt x="12" y="0"/>
                    <a:pt x="12" y="0"/>
                    <a:pt x="12" y="0"/>
                  </a:cubicBezTo>
                  <a:cubicBezTo>
                    <a:pt x="12" y="9"/>
                    <a:pt x="12" y="9"/>
                    <a:pt x="12" y="9"/>
                  </a:cubicBezTo>
                  <a:cubicBezTo>
                    <a:pt x="21" y="9"/>
                    <a:pt x="21" y="9"/>
                    <a:pt x="21" y="9"/>
                  </a:cubicBezTo>
                  <a:cubicBezTo>
                    <a:pt x="21" y="13"/>
                    <a:pt x="21" y="13"/>
                    <a:pt x="21" y="13"/>
                  </a:cubicBezTo>
                  <a:cubicBezTo>
                    <a:pt x="12" y="13"/>
                    <a:pt x="12" y="13"/>
                    <a:pt x="12" y="13"/>
                  </a:cubicBezTo>
                  <a:cubicBezTo>
                    <a:pt x="12" y="32"/>
                    <a:pt x="12" y="32"/>
                    <a:pt x="12" y="32"/>
                  </a:cubicBezTo>
                  <a:cubicBezTo>
                    <a:pt x="12" y="38"/>
                    <a:pt x="12" y="38"/>
                    <a:pt x="12" y="39"/>
                  </a:cubicBezTo>
                  <a:cubicBezTo>
                    <a:pt x="13" y="40"/>
                    <a:pt x="14" y="40"/>
                    <a:pt x="15" y="40"/>
                  </a:cubicBezTo>
                  <a:cubicBezTo>
                    <a:pt x="17" y="40"/>
                    <a:pt x="19" y="40"/>
                    <a:pt x="22" y="39"/>
                  </a:cubicBezTo>
                  <a:cubicBezTo>
                    <a:pt x="23" y="43"/>
                    <a:pt x="23" y="43"/>
                    <a:pt x="23" y="43"/>
                  </a:cubicBezTo>
                  <a:cubicBezTo>
                    <a:pt x="19" y="44"/>
                    <a:pt x="16" y="45"/>
                    <a:pt x="13" y="4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30"/>
            <p:cNvSpPr>
              <a:spLocks noEditPoints="1"/>
            </p:cNvSpPr>
            <p:nvPr userDrawn="1"/>
          </p:nvSpPr>
          <p:spPr bwMode="auto">
            <a:xfrm>
              <a:off x="-1249643" y="946852"/>
              <a:ext cx="71437" cy="104775"/>
            </a:xfrm>
            <a:custGeom>
              <a:avLst/>
              <a:gdLst>
                <a:gd name="T0" fmla="*/ 20 w 25"/>
                <a:gd name="T1" fmla="*/ 36 h 37"/>
                <a:gd name="T2" fmla="*/ 20 w 25"/>
                <a:gd name="T3" fmla="*/ 33 h 37"/>
                <a:gd name="T4" fmla="*/ 9 w 25"/>
                <a:gd name="T5" fmla="*/ 37 h 37"/>
                <a:gd name="T6" fmla="*/ 0 w 25"/>
                <a:gd name="T7" fmla="*/ 26 h 37"/>
                <a:gd name="T8" fmla="*/ 7 w 25"/>
                <a:gd name="T9" fmla="*/ 16 h 37"/>
                <a:gd name="T10" fmla="*/ 20 w 25"/>
                <a:gd name="T11" fmla="*/ 15 h 37"/>
                <a:gd name="T12" fmla="*/ 20 w 25"/>
                <a:gd name="T13" fmla="*/ 14 h 37"/>
                <a:gd name="T14" fmla="*/ 13 w 25"/>
                <a:gd name="T15" fmla="*/ 5 h 37"/>
                <a:gd name="T16" fmla="*/ 3 w 25"/>
                <a:gd name="T17" fmla="*/ 7 h 37"/>
                <a:gd name="T18" fmla="*/ 2 w 25"/>
                <a:gd name="T19" fmla="*/ 3 h 37"/>
                <a:gd name="T20" fmla="*/ 16 w 25"/>
                <a:gd name="T21" fmla="*/ 0 h 37"/>
                <a:gd name="T22" fmla="*/ 23 w 25"/>
                <a:gd name="T23" fmla="*/ 3 h 37"/>
                <a:gd name="T24" fmla="*/ 25 w 25"/>
                <a:gd name="T25" fmla="*/ 14 h 37"/>
                <a:gd name="T26" fmla="*/ 25 w 25"/>
                <a:gd name="T27" fmla="*/ 36 h 37"/>
                <a:gd name="T28" fmla="*/ 20 w 25"/>
                <a:gd name="T29" fmla="*/ 36 h 37"/>
                <a:gd name="T30" fmla="*/ 20 w 25"/>
                <a:gd name="T31" fmla="*/ 19 h 37"/>
                <a:gd name="T32" fmla="*/ 6 w 25"/>
                <a:gd name="T33" fmla="*/ 26 h 37"/>
                <a:gd name="T34" fmla="*/ 11 w 25"/>
                <a:gd name="T35" fmla="*/ 32 h 37"/>
                <a:gd name="T36" fmla="*/ 20 w 25"/>
                <a:gd name="T37" fmla="*/ 30 h 37"/>
                <a:gd name="T38" fmla="*/ 20 w 25"/>
                <a:gd name="T39"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7">
                  <a:moveTo>
                    <a:pt x="20" y="36"/>
                  </a:moveTo>
                  <a:cubicBezTo>
                    <a:pt x="20" y="33"/>
                    <a:pt x="20" y="33"/>
                    <a:pt x="20" y="33"/>
                  </a:cubicBezTo>
                  <a:cubicBezTo>
                    <a:pt x="15" y="36"/>
                    <a:pt x="12" y="37"/>
                    <a:pt x="9" y="37"/>
                  </a:cubicBezTo>
                  <a:cubicBezTo>
                    <a:pt x="5" y="37"/>
                    <a:pt x="0" y="34"/>
                    <a:pt x="0" y="26"/>
                  </a:cubicBezTo>
                  <a:cubicBezTo>
                    <a:pt x="0" y="20"/>
                    <a:pt x="3" y="17"/>
                    <a:pt x="7" y="16"/>
                  </a:cubicBezTo>
                  <a:cubicBezTo>
                    <a:pt x="9" y="15"/>
                    <a:pt x="13" y="15"/>
                    <a:pt x="20" y="15"/>
                  </a:cubicBezTo>
                  <a:cubicBezTo>
                    <a:pt x="20" y="14"/>
                    <a:pt x="20" y="14"/>
                    <a:pt x="20" y="14"/>
                  </a:cubicBezTo>
                  <a:cubicBezTo>
                    <a:pt x="20" y="8"/>
                    <a:pt x="20" y="5"/>
                    <a:pt x="13" y="5"/>
                  </a:cubicBezTo>
                  <a:cubicBezTo>
                    <a:pt x="11" y="5"/>
                    <a:pt x="7" y="6"/>
                    <a:pt x="3" y="7"/>
                  </a:cubicBezTo>
                  <a:cubicBezTo>
                    <a:pt x="2" y="3"/>
                    <a:pt x="2" y="3"/>
                    <a:pt x="2" y="3"/>
                  </a:cubicBezTo>
                  <a:cubicBezTo>
                    <a:pt x="8" y="1"/>
                    <a:pt x="12" y="0"/>
                    <a:pt x="16" y="0"/>
                  </a:cubicBezTo>
                  <a:cubicBezTo>
                    <a:pt x="19" y="0"/>
                    <a:pt x="22" y="1"/>
                    <a:pt x="23" y="3"/>
                  </a:cubicBezTo>
                  <a:cubicBezTo>
                    <a:pt x="25" y="5"/>
                    <a:pt x="25" y="7"/>
                    <a:pt x="25" y="14"/>
                  </a:cubicBezTo>
                  <a:cubicBezTo>
                    <a:pt x="25" y="36"/>
                    <a:pt x="25" y="36"/>
                    <a:pt x="25" y="36"/>
                  </a:cubicBezTo>
                  <a:lnTo>
                    <a:pt x="20" y="36"/>
                  </a:lnTo>
                  <a:close/>
                  <a:moveTo>
                    <a:pt x="20" y="19"/>
                  </a:moveTo>
                  <a:cubicBezTo>
                    <a:pt x="8" y="20"/>
                    <a:pt x="6" y="21"/>
                    <a:pt x="6" y="26"/>
                  </a:cubicBezTo>
                  <a:cubicBezTo>
                    <a:pt x="6" y="30"/>
                    <a:pt x="8" y="32"/>
                    <a:pt x="11" y="32"/>
                  </a:cubicBezTo>
                  <a:cubicBezTo>
                    <a:pt x="14" y="32"/>
                    <a:pt x="20" y="30"/>
                    <a:pt x="20" y="30"/>
                  </a:cubicBezTo>
                  <a:lnTo>
                    <a:pt x="20" y="1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31"/>
            <p:cNvSpPr>
              <a:spLocks/>
            </p:cNvSpPr>
            <p:nvPr userDrawn="1"/>
          </p:nvSpPr>
          <p:spPr bwMode="auto">
            <a:xfrm>
              <a:off x="-1148043" y="946852"/>
              <a:ext cx="76200" cy="101600"/>
            </a:xfrm>
            <a:custGeom>
              <a:avLst/>
              <a:gdLst>
                <a:gd name="T0" fmla="*/ 21 w 27"/>
                <a:gd name="T1" fmla="*/ 36 h 36"/>
                <a:gd name="T2" fmla="*/ 21 w 27"/>
                <a:gd name="T3" fmla="*/ 15 h 36"/>
                <a:gd name="T4" fmla="*/ 15 w 27"/>
                <a:gd name="T5" fmla="*/ 5 h 36"/>
                <a:gd name="T6" fmla="*/ 5 w 27"/>
                <a:gd name="T7" fmla="*/ 7 h 36"/>
                <a:gd name="T8" fmla="*/ 5 w 27"/>
                <a:gd name="T9" fmla="*/ 36 h 36"/>
                <a:gd name="T10" fmla="*/ 0 w 27"/>
                <a:gd name="T11" fmla="*/ 36 h 36"/>
                <a:gd name="T12" fmla="*/ 0 w 27"/>
                <a:gd name="T13" fmla="*/ 1 h 36"/>
                <a:gd name="T14" fmla="*/ 5 w 27"/>
                <a:gd name="T15" fmla="*/ 1 h 36"/>
                <a:gd name="T16" fmla="*/ 5 w 27"/>
                <a:gd name="T17" fmla="*/ 4 h 36"/>
                <a:gd name="T18" fmla="*/ 17 w 27"/>
                <a:gd name="T19" fmla="*/ 0 h 36"/>
                <a:gd name="T20" fmla="*/ 25 w 27"/>
                <a:gd name="T21" fmla="*/ 4 h 36"/>
                <a:gd name="T22" fmla="*/ 27 w 27"/>
                <a:gd name="T23" fmla="*/ 13 h 36"/>
                <a:gd name="T24" fmla="*/ 27 w 27"/>
                <a:gd name="T25" fmla="*/ 36 h 36"/>
                <a:gd name="T26" fmla="*/ 21 w 27"/>
                <a:gd name="T2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36">
                  <a:moveTo>
                    <a:pt x="21" y="36"/>
                  </a:moveTo>
                  <a:cubicBezTo>
                    <a:pt x="21" y="15"/>
                    <a:pt x="21" y="15"/>
                    <a:pt x="21" y="15"/>
                  </a:cubicBezTo>
                  <a:cubicBezTo>
                    <a:pt x="21" y="10"/>
                    <a:pt x="22" y="5"/>
                    <a:pt x="15" y="5"/>
                  </a:cubicBezTo>
                  <a:cubicBezTo>
                    <a:pt x="12" y="5"/>
                    <a:pt x="9" y="6"/>
                    <a:pt x="5" y="7"/>
                  </a:cubicBezTo>
                  <a:cubicBezTo>
                    <a:pt x="5" y="36"/>
                    <a:pt x="5" y="36"/>
                    <a:pt x="5" y="36"/>
                  </a:cubicBezTo>
                  <a:cubicBezTo>
                    <a:pt x="0" y="36"/>
                    <a:pt x="0" y="36"/>
                    <a:pt x="0" y="36"/>
                  </a:cubicBezTo>
                  <a:cubicBezTo>
                    <a:pt x="0" y="1"/>
                    <a:pt x="0" y="1"/>
                    <a:pt x="0" y="1"/>
                  </a:cubicBezTo>
                  <a:cubicBezTo>
                    <a:pt x="5" y="1"/>
                    <a:pt x="5" y="1"/>
                    <a:pt x="5" y="1"/>
                  </a:cubicBezTo>
                  <a:cubicBezTo>
                    <a:pt x="5" y="4"/>
                    <a:pt x="5" y="4"/>
                    <a:pt x="5" y="4"/>
                  </a:cubicBezTo>
                  <a:cubicBezTo>
                    <a:pt x="10" y="2"/>
                    <a:pt x="14" y="0"/>
                    <a:pt x="17" y="0"/>
                  </a:cubicBezTo>
                  <a:cubicBezTo>
                    <a:pt x="21" y="0"/>
                    <a:pt x="23" y="2"/>
                    <a:pt x="25" y="4"/>
                  </a:cubicBezTo>
                  <a:cubicBezTo>
                    <a:pt x="27" y="6"/>
                    <a:pt x="27" y="7"/>
                    <a:pt x="27" y="13"/>
                  </a:cubicBezTo>
                  <a:cubicBezTo>
                    <a:pt x="27" y="36"/>
                    <a:pt x="27" y="36"/>
                    <a:pt x="27" y="36"/>
                  </a:cubicBezTo>
                  <a:lnTo>
                    <a:pt x="21"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32"/>
            <p:cNvSpPr>
              <a:spLocks noEditPoints="1"/>
            </p:cNvSpPr>
            <p:nvPr userDrawn="1"/>
          </p:nvSpPr>
          <p:spPr bwMode="auto">
            <a:xfrm>
              <a:off x="-1049618" y="899227"/>
              <a:ext cx="80962" cy="152400"/>
            </a:xfrm>
            <a:custGeom>
              <a:avLst/>
              <a:gdLst>
                <a:gd name="T0" fmla="*/ 24 w 29"/>
                <a:gd name="T1" fmla="*/ 53 h 54"/>
                <a:gd name="T2" fmla="*/ 24 w 29"/>
                <a:gd name="T3" fmla="*/ 50 h 54"/>
                <a:gd name="T4" fmla="*/ 12 w 29"/>
                <a:gd name="T5" fmla="*/ 54 h 54"/>
                <a:gd name="T6" fmla="*/ 0 w 29"/>
                <a:gd name="T7" fmla="*/ 36 h 54"/>
                <a:gd name="T8" fmla="*/ 13 w 29"/>
                <a:gd name="T9" fmla="*/ 17 h 54"/>
                <a:gd name="T10" fmla="*/ 24 w 29"/>
                <a:gd name="T11" fmla="*/ 21 h 54"/>
                <a:gd name="T12" fmla="*/ 24 w 29"/>
                <a:gd name="T13" fmla="*/ 0 h 54"/>
                <a:gd name="T14" fmla="*/ 29 w 29"/>
                <a:gd name="T15" fmla="*/ 0 h 54"/>
                <a:gd name="T16" fmla="*/ 29 w 29"/>
                <a:gd name="T17" fmla="*/ 53 h 54"/>
                <a:gd name="T18" fmla="*/ 24 w 29"/>
                <a:gd name="T19" fmla="*/ 53 h 54"/>
                <a:gd name="T20" fmla="*/ 24 w 29"/>
                <a:gd name="T21" fmla="*/ 25 h 54"/>
                <a:gd name="T22" fmla="*/ 14 w 29"/>
                <a:gd name="T23" fmla="*/ 22 h 54"/>
                <a:gd name="T24" fmla="*/ 6 w 29"/>
                <a:gd name="T25" fmla="*/ 35 h 54"/>
                <a:gd name="T26" fmla="*/ 14 w 29"/>
                <a:gd name="T27" fmla="*/ 49 h 54"/>
                <a:gd name="T28" fmla="*/ 24 w 29"/>
                <a:gd name="T29" fmla="*/ 47 h 54"/>
                <a:gd name="T30" fmla="*/ 24 w 29"/>
                <a:gd name="T31" fmla="*/ 2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54">
                  <a:moveTo>
                    <a:pt x="24" y="53"/>
                  </a:moveTo>
                  <a:cubicBezTo>
                    <a:pt x="24" y="50"/>
                    <a:pt x="24" y="50"/>
                    <a:pt x="24" y="50"/>
                  </a:cubicBezTo>
                  <a:cubicBezTo>
                    <a:pt x="19" y="53"/>
                    <a:pt x="15" y="54"/>
                    <a:pt x="12" y="54"/>
                  </a:cubicBezTo>
                  <a:cubicBezTo>
                    <a:pt x="4" y="54"/>
                    <a:pt x="0" y="47"/>
                    <a:pt x="0" y="36"/>
                  </a:cubicBezTo>
                  <a:cubicBezTo>
                    <a:pt x="0" y="25"/>
                    <a:pt x="5" y="17"/>
                    <a:pt x="13" y="17"/>
                  </a:cubicBezTo>
                  <a:cubicBezTo>
                    <a:pt x="17" y="17"/>
                    <a:pt x="20" y="19"/>
                    <a:pt x="24" y="21"/>
                  </a:cubicBezTo>
                  <a:cubicBezTo>
                    <a:pt x="24" y="0"/>
                    <a:pt x="24" y="0"/>
                    <a:pt x="24" y="0"/>
                  </a:cubicBezTo>
                  <a:cubicBezTo>
                    <a:pt x="29" y="0"/>
                    <a:pt x="29" y="0"/>
                    <a:pt x="29" y="0"/>
                  </a:cubicBezTo>
                  <a:cubicBezTo>
                    <a:pt x="29" y="53"/>
                    <a:pt x="29" y="53"/>
                    <a:pt x="29" y="53"/>
                  </a:cubicBezTo>
                  <a:lnTo>
                    <a:pt x="24" y="53"/>
                  </a:lnTo>
                  <a:close/>
                  <a:moveTo>
                    <a:pt x="24" y="25"/>
                  </a:moveTo>
                  <a:cubicBezTo>
                    <a:pt x="18" y="23"/>
                    <a:pt x="17" y="22"/>
                    <a:pt x="14" y="22"/>
                  </a:cubicBezTo>
                  <a:cubicBezTo>
                    <a:pt x="9" y="22"/>
                    <a:pt x="6" y="27"/>
                    <a:pt x="6" y="35"/>
                  </a:cubicBezTo>
                  <a:cubicBezTo>
                    <a:pt x="6" y="45"/>
                    <a:pt x="8" y="49"/>
                    <a:pt x="14" y="49"/>
                  </a:cubicBezTo>
                  <a:cubicBezTo>
                    <a:pt x="16" y="49"/>
                    <a:pt x="19" y="49"/>
                    <a:pt x="24" y="47"/>
                  </a:cubicBezTo>
                  <a:lnTo>
                    <a:pt x="24" y="2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33"/>
            <p:cNvSpPr>
              <a:spLocks noEditPoints="1"/>
            </p:cNvSpPr>
            <p:nvPr userDrawn="1"/>
          </p:nvSpPr>
          <p:spPr bwMode="auto">
            <a:xfrm>
              <a:off x="-943256" y="946852"/>
              <a:ext cx="69850" cy="104775"/>
            </a:xfrm>
            <a:custGeom>
              <a:avLst/>
              <a:gdLst>
                <a:gd name="T0" fmla="*/ 19 w 25"/>
                <a:gd name="T1" fmla="*/ 36 h 37"/>
                <a:gd name="T2" fmla="*/ 19 w 25"/>
                <a:gd name="T3" fmla="*/ 33 h 37"/>
                <a:gd name="T4" fmla="*/ 9 w 25"/>
                <a:gd name="T5" fmla="*/ 37 h 37"/>
                <a:gd name="T6" fmla="*/ 0 w 25"/>
                <a:gd name="T7" fmla="*/ 26 h 37"/>
                <a:gd name="T8" fmla="*/ 6 w 25"/>
                <a:gd name="T9" fmla="*/ 16 h 37"/>
                <a:gd name="T10" fmla="*/ 19 w 25"/>
                <a:gd name="T11" fmla="*/ 15 h 37"/>
                <a:gd name="T12" fmla="*/ 19 w 25"/>
                <a:gd name="T13" fmla="*/ 14 h 37"/>
                <a:gd name="T14" fmla="*/ 13 w 25"/>
                <a:gd name="T15" fmla="*/ 5 h 37"/>
                <a:gd name="T16" fmla="*/ 2 w 25"/>
                <a:gd name="T17" fmla="*/ 7 h 37"/>
                <a:gd name="T18" fmla="*/ 2 w 25"/>
                <a:gd name="T19" fmla="*/ 3 h 37"/>
                <a:gd name="T20" fmla="*/ 15 w 25"/>
                <a:gd name="T21" fmla="*/ 0 h 37"/>
                <a:gd name="T22" fmla="*/ 23 w 25"/>
                <a:gd name="T23" fmla="*/ 3 h 37"/>
                <a:gd name="T24" fmla="*/ 25 w 25"/>
                <a:gd name="T25" fmla="*/ 14 h 37"/>
                <a:gd name="T26" fmla="*/ 25 w 25"/>
                <a:gd name="T27" fmla="*/ 36 h 37"/>
                <a:gd name="T28" fmla="*/ 19 w 25"/>
                <a:gd name="T29" fmla="*/ 36 h 37"/>
                <a:gd name="T30" fmla="*/ 19 w 25"/>
                <a:gd name="T31" fmla="*/ 19 h 37"/>
                <a:gd name="T32" fmla="*/ 5 w 25"/>
                <a:gd name="T33" fmla="*/ 26 h 37"/>
                <a:gd name="T34" fmla="*/ 10 w 25"/>
                <a:gd name="T35" fmla="*/ 32 h 37"/>
                <a:gd name="T36" fmla="*/ 19 w 25"/>
                <a:gd name="T37" fmla="*/ 30 h 37"/>
                <a:gd name="T38" fmla="*/ 19 w 25"/>
                <a:gd name="T39"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37">
                  <a:moveTo>
                    <a:pt x="19" y="36"/>
                  </a:moveTo>
                  <a:cubicBezTo>
                    <a:pt x="19" y="33"/>
                    <a:pt x="19" y="33"/>
                    <a:pt x="19" y="33"/>
                  </a:cubicBezTo>
                  <a:cubicBezTo>
                    <a:pt x="15" y="36"/>
                    <a:pt x="12" y="37"/>
                    <a:pt x="9" y="37"/>
                  </a:cubicBezTo>
                  <a:cubicBezTo>
                    <a:pt x="4" y="37"/>
                    <a:pt x="0" y="34"/>
                    <a:pt x="0" y="26"/>
                  </a:cubicBezTo>
                  <a:cubicBezTo>
                    <a:pt x="0" y="20"/>
                    <a:pt x="2" y="17"/>
                    <a:pt x="6" y="16"/>
                  </a:cubicBezTo>
                  <a:cubicBezTo>
                    <a:pt x="9" y="15"/>
                    <a:pt x="12" y="15"/>
                    <a:pt x="19" y="15"/>
                  </a:cubicBezTo>
                  <a:cubicBezTo>
                    <a:pt x="19" y="14"/>
                    <a:pt x="19" y="14"/>
                    <a:pt x="19" y="14"/>
                  </a:cubicBezTo>
                  <a:cubicBezTo>
                    <a:pt x="19" y="8"/>
                    <a:pt x="20" y="5"/>
                    <a:pt x="13" y="5"/>
                  </a:cubicBezTo>
                  <a:cubicBezTo>
                    <a:pt x="10" y="5"/>
                    <a:pt x="7" y="6"/>
                    <a:pt x="2" y="7"/>
                  </a:cubicBezTo>
                  <a:cubicBezTo>
                    <a:pt x="2" y="3"/>
                    <a:pt x="2" y="3"/>
                    <a:pt x="2" y="3"/>
                  </a:cubicBezTo>
                  <a:cubicBezTo>
                    <a:pt x="7" y="1"/>
                    <a:pt x="11" y="0"/>
                    <a:pt x="15" y="0"/>
                  </a:cubicBezTo>
                  <a:cubicBezTo>
                    <a:pt x="19" y="0"/>
                    <a:pt x="21" y="1"/>
                    <a:pt x="23" y="3"/>
                  </a:cubicBezTo>
                  <a:cubicBezTo>
                    <a:pt x="24" y="5"/>
                    <a:pt x="25" y="7"/>
                    <a:pt x="25" y="14"/>
                  </a:cubicBezTo>
                  <a:cubicBezTo>
                    <a:pt x="25" y="36"/>
                    <a:pt x="25" y="36"/>
                    <a:pt x="25" y="36"/>
                  </a:cubicBezTo>
                  <a:lnTo>
                    <a:pt x="19" y="36"/>
                  </a:lnTo>
                  <a:close/>
                  <a:moveTo>
                    <a:pt x="19" y="19"/>
                  </a:moveTo>
                  <a:cubicBezTo>
                    <a:pt x="8" y="20"/>
                    <a:pt x="5" y="21"/>
                    <a:pt x="5" y="26"/>
                  </a:cubicBezTo>
                  <a:cubicBezTo>
                    <a:pt x="5" y="30"/>
                    <a:pt x="7" y="32"/>
                    <a:pt x="10" y="32"/>
                  </a:cubicBezTo>
                  <a:cubicBezTo>
                    <a:pt x="13" y="32"/>
                    <a:pt x="19" y="30"/>
                    <a:pt x="19" y="30"/>
                  </a:cubicBezTo>
                  <a:lnTo>
                    <a:pt x="19" y="1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34"/>
            <p:cNvSpPr>
              <a:spLocks/>
            </p:cNvSpPr>
            <p:nvPr userDrawn="1"/>
          </p:nvSpPr>
          <p:spPr bwMode="auto">
            <a:xfrm>
              <a:off x="-844831" y="950027"/>
              <a:ext cx="47625" cy="98425"/>
            </a:xfrm>
            <a:custGeom>
              <a:avLst/>
              <a:gdLst>
                <a:gd name="T0" fmla="*/ 15 w 17"/>
                <a:gd name="T1" fmla="*/ 5 h 35"/>
                <a:gd name="T2" fmla="*/ 6 w 17"/>
                <a:gd name="T3" fmla="*/ 7 h 35"/>
                <a:gd name="T4" fmla="*/ 6 w 17"/>
                <a:gd name="T5" fmla="*/ 35 h 35"/>
                <a:gd name="T6" fmla="*/ 0 w 17"/>
                <a:gd name="T7" fmla="*/ 35 h 35"/>
                <a:gd name="T8" fmla="*/ 0 w 17"/>
                <a:gd name="T9" fmla="*/ 0 h 35"/>
                <a:gd name="T10" fmla="*/ 5 w 17"/>
                <a:gd name="T11" fmla="*/ 0 h 35"/>
                <a:gd name="T12" fmla="*/ 5 w 17"/>
                <a:gd name="T13" fmla="*/ 3 h 35"/>
                <a:gd name="T14" fmla="*/ 15 w 17"/>
                <a:gd name="T15" fmla="*/ 0 h 35"/>
                <a:gd name="T16" fmla="*/ 17 w 17"/>
                <a:gd name="T17" fmla="*/ 0 h 35"/>
                <a:gd name="T18" fmla="*/ 17 w 17"/>
                <a:gd name="T19" fmla="*/ 5 h 35"/>
                <a:gd name="T20" fmla="*/ 15 w 17"/>
                <a:gd name="T21" fmla="*/ 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35">
                  <a:moveTo>
                    <a:pt x="15" y="5"/>
                  </a:moveTo>
                  <a:cubicBezTo>
                    <a:pt x="12" y="5"/>
                    <a:pt x="9" y="5"/>
                    <a:pt x="6" y="7"/>
                  </a:cubicBezTo>
                  <a:cubicBezTo>
                    <a:pt x="6" y="35"/>
                    <a:pt x="6" y="35"/>
                    <a:pt x="6" y="35"/>
                  </a:cubicBezTo>
                  <a:cubicBezTo>
                    <a:pt x="0" y="35"/>
                    <a:pt x="0" y="35"/>
                    <a:pt x="0" y="35"/>
                  </a:cubicBezTo>
                  <a:cubicBezTo>
                    <a:pt x="0" y="0"/>
                    <a:pt x="0" y="0"/>
                    <a:pt x="0" y="0"/>
                  </a:cubicBezTo>
                  <a:cubicBezTo>
                    <a:pt x="5" y="0"/>
                    <a:pt x="5" y="0"/>
                    <a:pt x="5" y="0"/>
                  </a:cubicBezTo>
                  <a:cubicBezTo>
                    <a:pt x="5" y="3"/>
                    <a:pt x="5" y="3"/>
                    <a:pt x="5" y="3"/>
                  </a:cubicBezTo>
                  <a:cubicBezTo>
                    <a:pt x="9" y="1"/>
                    <a:pt x="12" y="0"/>
                    <a:pt x="15" y="0"/>
                  </a:cubicBezTo>
                  <a:cubicBezTo>
                    <a:pt x="15" y="0"/>
                    <a:pt x="16" y="0"/>
                    <a:pt x="17" y="0"/>
                  </a:cubicBezTo>
                  <a:cubicBezTo>
                    <a:pt x="17" y="5"/>
                    <a:pt x="17" y="5"/>
                    <a:pt x="17" y="5"/>
                  </a:cubicBezTo>
                  <a:cubicBezTo>
                    <a:pt x="16" y="5"/>
                    <a:pt x="15" y="5"/>
                    <a:pt x="15" y="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35"/>
            <p:cNvSpPr>
              <a:spLocks noEditPoints="1"/>
            </p:cNvSpPr>
            <p:nvPr userDrawn="1"/>
          </p:nvSpPr>
          <p:spPr bwMode="auto">
            <a:xfrm>
              <a:off x="-790856" y="899227"/>
              <a:ext cx="80962" cy="152400"/>
            </a:xfrm>
            <a:custGeom>
              <a:avLst/>
              <a:gdLst>
                <a:gd name="T0" fmla="*/ 24 w 29"/>
                <a:gd name="T1" fmla="*/ 53 h 54"/>
                <a:gd name="T2" fmla="*/ 24 w 29"/>
                <a:gd name="T3" fmla="*/ 50 h 54"/>
                <a:gd name="T4" fmla="*/ 12 w 29"/>
                <a:gd name="T5" fmla="*/ 54 h 54"/>
                <a:gd name="T6" fmla="*/ 0 w 29"/>
                <a:gd name="T7" fmla="*/ 36 h 54"/>
                <a:gd name="T8" fmla="*/ 13 w 29"/>
                <a:gd name="T9" fmla="*/ 17 h 54"/>
                <a:gd name="T10" fmla="*/ 24 w 29"/>
                <a:gd name="T11" fmla="*/ 21 h 54"/>
                <a:gd name="T12" fmla="*/ 24 w 29"/>
                <a:gd name="T13" fmla="*/ 0 h 54"/>
                <a:gd name="T14" fmla="*/ 29 w 29"/>
                <a:gd name="T15" fmla="*/ 0 h 54"/>
                <a:gd name="T16" fmla="*/ 29 w 29"/>
                <a:gd name="T17" fmla="*/ 53 h 54"/>
                <a:gd name="T18" fmla="*/ 24 w 29"/>
                <a:gd name="T19" fmla="*/ 53 h 54"/>
                <a:gd name="T20" fmla="*/ 24 w 29"/>
                <a:gd name="T21" fmla="*/ 25 h 54"/>
                <a:gd name="T22" fmla="*/ 14 w 29"/>
                <a:gd name="T23" fmla="*/ 22 h 54"/>
                <a:gd name="T24" fmla="*/ 6 w 29"/>
                <a:gd name="T25" fmla="*/ 35 h 54"/>
                <a:gd name="T26" fmla="*/ 14 w 29"/>
                <a:gd name="T27" fmla="*/ 49 h 54"/>
                <a:gd name="T28" fmla="*/ 24 w 29"/>
                <a:gd name="T29" fmla="*/ 47 h 54"/>
                <a:gd name="T30" fmla="*/ 24 w 29"/>
                <a:gd name="T31" fmla="*/ 2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54">
                  <a:moveTo>
                    <a:pt x="24" y="53"/>
                  </a:moveTo>
                  <a:cubicBezTo>
                    <a:pt x="24" y="50"/>
                    <a:pt x="24" y="50"/>
                    <a:pt x="24" y="50"/>
                  </a:cubicBezTo>
                  <a:cubicBezTo>
                    <a:pt x="20" y="53"/>
                    <a:pt x="15" y="54"/>
                    <a:pt x="12" y="54"/>
                  </a:cubicBezTo>
                  <a:cubicBezTo>
                    <a:pt x="5" y="54"/>
                    <a:pt x="0" y="47"/>
                    <a:pt x="0" y="36"/>
                  </a:cubicBezTo>
                  <a:cubicBezTo>
                    <a:pt x="0" y="25"/>
                    <a:pt x="5" y="17"/>
                    <a:pt x="13" y="17"/>
                  </a:cubicBezTo>
                  <a:cubicBezTo>
                    <a:pt x="17" y="17"/>
                    <a:pt x="21" y="19"/>
                    <a:pt x="24" y="21"/>
                  </a:cubicBezTo>
                  <a:cubicBezTo>
                    <a:pt x="24" y="0"/>
                    <a:pt x="24" y="0"/>
                    <a:pt x="24" y="0"/>
                  </a:cubicBezTo>
                  <a:cubicBezTo>
                    <a:pt x="29" y="0"/>
                    <a:pt x="29" y="0"/>
                    <a:pt x="29" y="0"/>
                  </a:cubicBezTo>
                  <a:cubicBezTo>
                    <a:pt x="29" y="53"/>
                    <a:pt x="29" y="53"/>
                    <a:pt x="29" y="53"/>
                  </a:cubicBezTo>
                  <a:lnTo>
                    <a:pt x="24" y="53"/>
                  </a:lnTo>
                  <a:close/>
                  <a:moveTo>
                    <a:pt x="24" y="25"/>
                  </a:moveTo>
                  <a:cubicBezTo>
                    <a:pt x="19" y="23"/>
                    <a:pt x="17" y="22"/>
                    <a:pt x="14" y="22"/>
                  </a:cubicBezTo>
                  <a:cubicBezTo>
                    <a:pt x="9" y="22"/>
                    <a:pt x="6" y="27"/>
                    <a:pt x="6" y="35"/>
                  </a:cubicBezTo>
                  <a:cubicBezTo>
                    <a:pt x="6" y="45"/>
                    <a:pt x="9" y="49"/>
                    <a:pt x="14" y="49"/>
                  </a:cubicBezTo>
                  <a:cubicBezTo>
                    <a:pt x="16" y="49"/>
                    <a:pt x="19" y="49"/>
                    <a:pt x="24" y="47"/>
                  </a:cubicBezTo>
                  <a:lnTo>
                    <a:pt x="24" y="2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36"/>
            <p:cNvSpPr>
              <a:spLocks/>
            </p:cNvSpPr>
            <p:nvPr userDrawn="1"/>
          </p:nvSpPr>
          <p:spPr bwMode="auto">
            <a:xfrm>
              <a:off x="-687668" y="946852"/>
              <a:ext cx="65087" cy="104775"/>
            </a:xfrm>
            <a:custGeom>
              <a:avLst/>
              <a:gdLst>
                <a:gd name="T0" fmla="*/ 11 w 23"/>
                <a:gd name="T1" fmla="*/ 37 h 37"/>
                <a:gd name="T2" fmla="*/ 0 w 23"/>
                <a:gd name="T3" fmla="*/ 35 h 37"/>
                <a:gd name="T4" fmla="*/ 1 w 23"/>
                <a:gd name="T5" fmla="*/ 31 h 37"/>
                <a:gd name="T6" fmla="*/ 9 w 23"/>
                <a:gd name="T7" fmla="*/ 32 h 37"/>
                <a:gd name="T8" fmla="*/ 17 w 23"/>
                <a:gd name="T9" fmla="*/ 27 h 37"/>
                <a:gd name="T10" fmla="*/ 11 w 23"/>
                <a:gd name="T11" fmla="*/ 21 h 37"/>
                <a:gd name="T12" fmla="*/ 0 w 23"/>
                <a:gd name="T13" fmla="*/ 11 h 37"/>
                <a:gd name="T14" fmla="*/ 12 w 23"/>
                <a:gd name="T15" fmla="*/ 0 h 37"/>
                <a:gd name="T16" fmla="*/ 21 w 23"/>
                <a:gd name="T17" fmla="*/ 2 h 37"/>
                <a:gd name="T18" fmla="*/ 20 w 23"/>
                <a:gd name="T19" fmla="*/ 6 h 37"/>
                <a:gd name="T20" fmla="*/ 12 w 23"/>
                <a:gd name="T21" fmla="*/ 5 h 37"/>
                <a:gd name="T22" fmla="*/ 6 w 23"/>
                <a:gd name="T23" fmla="*/ 10 h 37"/>
                <a:gd name="T24" fmla="*/ 23 w 23"/>
                <a:gd name="T25" fmla="*/ 26 h 37"/>
                <a:gd name="T26" fmla="*/ 11 w 23"/>
                <a:gd name="T2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37">
                  <a:moveTo>
                    <a:pt x="11" y="37"/>
                  </a:moveTo>
                  <a:cubicBezTo>
                    <a:pt x="7" y="37"/>
                    <a:pt x="4" y="37"/>
                    <a:pt x="0" y="35"/>
                  </a:cubicBezTo>
                  <a:cubicBezTo>
                    <a:pt x="1" y="31"/>
                    <a:pt x="1" y="31"/>
                    <a:pt x="1" y="31"/>
                  </a:cubicBezTo>
                  <a:cubicBezTo>
                    <a:pt x="5" y="32"/>
                    <a:pt x="7" y="32"/>
                    <a:pt x="9" y="32"/>
                  </a:cubicBezTo>
                  <a:cubicBezTo>
                    <a:pt x="14" y="32"/>
                    <a:pt x="17" y="30"/>
                    <a:pt x="17" y="27"/>
                  </a:cubicBezTo>
                  <a:cubicBezTo>
                    <a:pt x="17" y="24"/>
                    <a:pt x="16" y="22"/>
                    <a:pt x="11" y="21"/>
                  </a:cubicBezTo>
                  <a:cubicBezTo>
                    <a:pt x="5" y="19"/>
                    <a:pt x="0" y="17"/>
                    <a:pt x="0" y="11"/>
                  </a:cubicBezTo>
                  <a:cubicBezTo>
                    <a:pt x="0" y="4"/>
                    <a:pt x="5" y="0"/>
                    <a:pt x="12" y="0"/>
                  </a:cubicBezTo>
                  <a:cubicBezTo>
                    <a:pt x="14" y="0"/>
                    <a:pt x="18" y="1"/>
                    <a:pt x="21" y="2"/>
                  </a:cubicBezTo>
                  <a:cubicBezTo>
                    <a:pt x="20" y="6"/>
                    <a:pt x="20" y="6"/>
                    <a:pt x="20" y="6"/>
                  </a:cubicBezTo>
                  <a:cubicBezTo>
                    <a:pt x="17" y="5"/>
                    <a:pt x="14" y="5"/>
                    <a:pt x="12" y="5"/>
                  </a:cubicBezTo>
                  <a:cubicBezTo>
                    <a:pt x="8" y="5"/>
                    <a:pt x="6" y="7"/>
                    <a:pt x="6" y="10"/>
                  </a:cubicBezTo>
                  <a:cubicBezTo>
                    <a:pt x="6" y="18"/>
                    <a:pt x="23" y="14"/>
                    <a:pt x="23" y="26"/>
                  </a:cubicBezTo>
                  <a:cubicBezTo>
                    <a:pt x="23" y="33"/>
                    <a:pt x="18" y="37"/>
                    <a:pt x="11" y="3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37"/>
            <p:cNvSpPr>
              <a:spLocks noEditPoints="1"/>
            </p:cNvSpPr>
            <p:nvPr userDrawn="1"/>
          </p:nvSpPr>
          <p:spPr bwMode="auto">
            <a:xfrm>
              <a:off x="-1975131" y="1118302"/>
              <a:ext cx="19050" cy="141288"/>
            </a:xfrm>
            <a:custGeom>
              <a:avLst/>
              <a:gdLst>
                <a:gd name="T0" fmla="*/ 4 w 7"/>
                <a:gd name="T1" fmla="*/ 7 h 50"/>
                <a:gd name="T2" fmla="*/ 0 w 7"/>
                <a:gd name="T3" fmla="*/ 3 h 50"/>
                <a:gd name="T4" fmla="*/ 4 w 7"/>
                <a:gd name="T5" fmla="*/ 0 h 50"/>
                <a:gd name="T6" fmla="*/ 7 w 7"/>
                <a:gd name="T7" fmla="*/ 3 h 50"/>
                <a:gd name="T8" fmla="*/ 4 w 7"/>
                <a:gd name="T9" fmla="*/ 7 h 50"/>
                <a:gd name="T10" fmla="*/ 1 w 7"/>
                <a:gd name="T11" fmla="*/ 15 h 50"/>
                <a:gd name="T12" fmla="*/ 7 w 7"/>
                <a:gd name="T13" fmla="*/ 15 h 50"/>
                <a:gd name="T14" fmla="*/ 7 w 7"/>
                <a:gd name="T15" fmla="*/ 50 h 50"/>
                <a:gd name="T16" fmla="*/ 1 w 7"/>
                <a:gd name="T17" fmla="*/ 50 h 50"/>
                <a:gd name="T18" fmla="*/ 1 w 7"/>
                <a:gd name="T19" fmla="*/ 1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0">
                  <a:moveTo>
                    <a:pt x="4" y="7"/>
                  </a:moveTo>
                  <a:cubicBezTo>
                    <a:pt x="2" y="7"/>
                    <a:pt x="0" y="6"/>
                    <a:pt x="0" y="3"/>
                  </a:cubicBezTo>
                  <a:cubicBezTo>
                    <a:pt x="0" y="2"/>
                    <a:pt x="2" y="0"/>
                    <a:pt x="4" y="0"/>
                  </a:cubicBezTo>
                  <a:cubicBezTo>
                    <a:pt x="6" y="0"/>
                    <a:pt x="7" y="1"/>
                    <a:pt x="7" y="3"/>
                  </a:cubicBezTo>
                  <a:cubicBezTo>
                    <a:pt x="7" y="5"/>
                    <a:pt x="6" y="7"/>
                    <a:pt x="4" y="7"/>
                  </a:cubicBezTo>
                  <a:moveTo>
                    <a:pt x="1" y="15"/>
                  </a:moveTo>
                  <a:cubicBezTo>
                    <a:pt x="7" y="15"/>
                    <a:pt x="7" y="15"/>
                    <a:pt x="7" y="15"/>
                  </a:cubicBezTo>
                  <a:cubicBezTo>
                    <a:pt x="7" y="50"/>
                    <a:pt x="7" y="50"/>
                    <a:pt x="7" y="50"/>
                  </a:cubicBezTo>
                  <a:cubicBezTo>
                    <a:pt x="1" y="50"/>
                    <a:pt x="1" y="50"/>
                    <a:pt x="1" y="50"/>
                  </a:cubicBezTo>
                  <a:lnTo>
                    <a:pt x="1" y="1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38"/>
            <p:cNvSpPr>
              <a:spLocks/>
            </p:cNvSpPr>
            <p:nvPr userDrawn="1"/>
          </p:nvSpPr>
          <p:spPr bwMode="auto">
            <a:xfrm>
              <a:off x="-1927506" y="1157989"/>
              <a:ext cx="122237" cy="101600"/>
            </a:xfrm>
            <a:custGeom>
              <a:avLst/>
              <a:gdLst>
                <a:gd name="T0" fmla="*/ 39 w 44"/>
                <a:gd name="T1" fmla="*/ 36 h 36"/>
                <a:gd name="T2" fmla="*/ 39 w 44"/>
                <a:gd name="T3" fmla="*/ 14 h 36"/>
                <a:gd name="T4" fmla="*/ 34 w 44"/>
                <a:gd name="T5" fmla="*/ 5 h 36"/>
                <a:gd name="T6" fmla="*/ 25 w 44"/>
                <a:gd name="T7" fmla="*/ 7 h 36"/>
                <a:gd name="T8" fmla="*/ 25 w 44"/>
                <a:gd name="T9" fmla="*/ 13 h 36"/>
                <a:gd name="T10" fmla="*/ 25 w 44"/>
                <a:gd name="T11" fmla="*/ 36 h 36"/>
                <a:gd name="T12" fmla="*/ 19 w 44"/>
                <a:gd name="T13" fmla="*/ 36 h 36"/>
                <a:gd name="T14" fmla="*/ 19 w 44"/>
                <a:gd name="T15" fmla="*/ 14 h 36"/>
                <a:gd name="T16" fmla="*/ 14 w 44"/>
                <a:gd name="T17" fmla="*/ 5 h 36"/>
                <a:gd name="T18" fmla="*/ 6 w 44"/>
                <a:gd name="T19" fmla="*/ 7 h 36"/>
                <a:gd name="T20" fmla="*/ 6 w 44"/>
                <a:gd name="T21" fmla="*/ 36 h 36"/>
                <a:gd name="T22" fmla="*/ 0 w 44"/>
                <a:gd name="T23" fmla="*/ 36 h 36"/>
                <a:gd name="T24" fmla="*/ 0 w 44"/>
                <a:gd name="T25" fmla="*/ 1 h 36"/>
                <a:gd name="T26" fmla="*/ 6 w 44"/>
                <a:gd name="T27" fmla="*/ 1 h 36"/>
                <a:gd name="T28" fmla="*/ 6 w 44"/>
                <a:gd name="T29" fmla="*/ 4 h 36"/>
                <a:gd name="T30" fmla="*/ 17 w 44"/>
                <a:gd name="T31" fmla="*/ 0 h 36"/>
                <a:gd name="T32" fmla="*/ 24 w 44"/>
                <a:gd name="T33" fmla="*/ 4 h 36"/>
                <a:gd name="T34" fmla="*/ 36 w 44"/>
                <a:gd name="T35" fmla="*/ 0 h 36"/>
                <a:gd name="T36" fmla="*/ 44 w 44"/>
                <a:gd name="T37" fmla="*/ 13 h 36"/>
                <a:gd name="T38" fmla="*/ 44 w 44"/>
                <a:gd name="T39" fmla="*/ 36 h 36"/>
                <a:gd name="T40" fmla="*/ 39 w 44"/>
                <a:gd name="T4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36">
                  <a:moveTo>
                    <a:pt x="39" y="36"/>
                  </a:moveTo>
                  <a:cubicBezTo>
                    <a:pt x="39" y="14"/>
                    <a:pt x="39" y="14"/>
                    <a:pt x="39" y="14"/>
                  </a:cubicBezTo>
                  <a:cubicBezTo>
                    <a:pt x="39" y="9"/>
                    <a:pt x="39" y="5"/>
                    <a:pt x="34" y="5"/>
                  </a:cubicBezTo>
                  <a:cubicBezTo>
                    <a:pt x="31" y="5"/>
                    <a:pt x="30" y="5"/>
                    <a:pt x="25" y="7"/>
                  </a:cubicBezTo>
                  <a:cubicBezTo>
                    <a:pt x="25" y="9"/>
                    <a:pt x="25" y="11"/>
                    <a:pt x="25" y="13"/>
                  </a:cubicBezTo>
                  <a:cubicBezTo>
                    <a:pt x="25" y="36"/>
                    <a:pt x="25" y="36"/>
                    <a:pt x="25" y="36"/>
                  </a:cubicBezTo>
                  <a:cubicBezTo>
                    <a:pt x="19" y="36"/>
                    <a:pt x="19" y="36"/>
                    <a:pt x="19" y="36"/>
                  </a:cubicBezTo>
                  <a:cubicBezTo>
                    <a:pt x="19" y="14"/>
                    <a:pt x="19" y="14"/>
                    <a:pt x="19" y="14"/>
                  </a:cubicBezTo>
                  <a:cubicBezTo>
                    <a:pt x="19" y="9"/>
                    <a:pt x="20" y="5"/>
                    <a:pt x="14" y="5"/>
                  </a:cubicBezTo>
                  <a:cubicBezTo>
                    <a:pt x="12" y="5"/>
                    <a:pt x="11" y="5"/>
                    <a:pt x="6" y="7"/>
                  </a:cubicBezTo>
                  <a:cubicBezTo>
                    <a:pt x="6" y="36"/>
                    <a:pt x="6" y="36"/>
                    <a:pt x="6" y="36"/>
                  </a:cubicBezTo>
                  <a:cubicBezTo>
                    <a:pt x="0" y="36"/>
                    <a:pt x="0" y="36"/>
                    <a:pt x="0" y="36"/>
                  </a:cubicBezTo>
                  <a:cubicBezTo>
                    <a:pt x="0" y="1"/>
                    <a:pt x="0" y="1"/>
                    <a:pt x="0" y="1"/>
                  </a:cubicBezTo>
                  <a:cubicBezTo>
                    <a:pt x="6" y="1"/>
                    <a:pt x="6" y="1"/>
                    <a:pt x="6" y="1"/>
                  </a:cubicBezTo>
                  <a:cubicBezTo>
                    <a:pt x="6" y="4"/>
                    <a:pt x="6" y="4"/>
                    <a:pt x="6" y="4"/>
                  </a:cubicBezTo>
                  <a:cubicBezTo>
                    <a:pt x="11" y="1"/>
                    <a:pt x="14" y="0"/>
                    <a:pt x="17" y="0"/>
                  </a:cubicBezTo>
                  <a:cubicBezTo>
                    <a:pt x="20" y="0"/>
                    <a:pt x="23" y="1"/>
                    <a:pt x="24" y="4"/>
                  </a:cubicBezTo>
                  <a:cubicBezTo>
                    <a:pt x="27" y="3"/>
                    <a:pt x="32" y="0"/>
                    <a:pt x="36" y="0"/>
                  </a:cubicBezTo>
                  <a:cubicBezTo>
                    <a:pt x="44" y="0"/>
                    <a:pt x="44" y="6"/>
                    <a:pt x="44" y="13"/>
                  </a:cubicBezTo>
                  <a:cubicBezTo>
                    <a:pt x="44" y="36"/>
                    <a:pt x="44" y="36"/>
                    <a:pt x="44" y="36"/>
                  </a:cubicBezTo>
                  <a:lnTo>
                    <a:pt x="39"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39"/>
            <p:cNvSpPr>
              <a:spLocks noEditPoints="1"/>
            </p:cNvSpPr>
            <p:nvPr userDrawn="1"/>
          </p:nvSpPr>
          <p:spPr bwMode="auto">
            <a:xfrm>
              <a:off x="-1776693" y="1157989"/>
              <a:ext cx="84137" cy="142875"/>
            </a:xfrm>
            <a:custGeom>
              <a:avLst/>
              <a:gdLst>
                <a:gd name="T0" fmla="*/ 17 w 30"/>
                <a:gd name="T1" fmla="*/ 37 h 51"/>
                <a:gd name="T2" fmla="*/ 6 w 30"/>
                <a:gd name="T3" fmla="*/ 33 h 51"/>
                <a:gd name="T4" fmla="*/ 6 w 30"/>
                <a:gd name="T5" fmla="*/ 51 h 51"/>
                <a:gd name="T6" fmla="*/ 0 w 30"/>
                <a:gd name="T7" fmla="*/ 51 h 51"/>
                <a:gd name="T8" fmla="*/ 0 w 30"/>
                <a:gd name="T9" fmla="*/ 1 h 51"/>
                <a:gd name="T10" fmla="*/ 6 w 30"/>
                <a:gd name="T11" fmla="*/ 1 h 51"/>
                <a:gd name="T12" fmla="*/ 6 w 30"/>
                <a:gd name="T13" fmla="*/ 4 h 51"/>
                <a:gd name="T14" fmla="*/ 18 w 30"/>
                <a:gd name="T15" fmla="*/ 0 h 51"/>
                <a:gd name="T16" fmla="*/ 30 w 30"/>
                <a:gd name="T17" fmla="*/ 18 h 51"/>
                <a:gd name="T18" fmla="*/ 17 w 30"/>
                <a:gd name="T19" fmla="*/ 37 h 51"/>
                <a:gd name="T20" fmla="*/ 16 w 30"/>
                <a:gd name="T21" fmla="*/ 5 h 51"/>
                <a:gd name="T22" fmla="*/ 6 w 30"/>
                <a:gd name="T23" fmla="*/ 7 h 51"/>
                <a:gd name="T24" fmla="*/ 6 w 30"/>
                <a:gd name="T25" fmla="*/ 29 h 51"/>
                <a:gd name="T26" fmla="*/ 15 w 30"/>
                <a:gd name="T27" fmla="*/ 32 h 51"/>
                <a:gd name="T28" fmla="*/ 24 w 30"/>
                <a:gd name="T29" fmla="*/ 19 h 51"/>
                <a:gd name="T30" fmla="*/ 16 w 30"/>
                <a:gd name="T31"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51">
                  <a:moveTo>
                    <a:pt x="17" y="37"/>
                  </a:moveTo>
                  <a:cubicBezTo>
                    <a:pt x="13" y="37"/>
                    <a:pt x="9" y="35"/>
                    <a:pt x="6" y="33"/>
                  </a:cubicBezTo>
                  <a:cubicBezTo>
                    <a:pt x="6" y="51"/>
                    <a:pt x="6" y="51"/>
                    <a:pt x="6" y="51"/>
                  </a:cubicBezTo>
                  <a:cubicBezTo>
                    <a:pt x="0" y="51"/>
                    <a:pt x="0" y="51"/>
                    <a:pt x="0" y="51"/>
                  </a:cubicBezTo>
                  <a:cubicBezTo>
                    <a:pt x="0" y="1"/>
                    <a:pt x="0" y="1"/>
                    <a:pt x="0" y="1"/>
                  </a:cubicBezTo>
                  <a:cubicBezTo>
                    <a:pt x="6" y="1"/>
                    <a:pt x="6" y="1"/>
                    <a:pt x="6" y="1"/>
                  </a:cubicBezTo>
                  <a:cubicBezTo>
                    <a:pt x="6" y="4"/>
                    <a:pt x="6" y="4"/>
                    <a:pt x="6" y="4"/>
                  </a:cubicBezTo>
                  <a:cubicBezTo>
                    <a:pt x="10" y="1"/>
                    <a:pt x="14" y="0"/>
                    <a:pt x="18" y="0"/>
                  </a:cubicBezTo>
                  <a:cubicBezTo>
                    <a:pt x="25" y="0"/>
                    <a:pt x="30" y="7"/>
                    <a:pt x="30" y="18"/>
                  </a:cubicBezTo>
                  <a:cubicBezTo>
                    <a:pt x="30" y="29"/>
                    <a:pt x="24" y="37"/>
                    <a:pt x="17" y="37"/>
                  </a:cubicBezTo>
                  <a:moveTo>
                    <a:pt x="16" y="5"/>
                  </a:moveTo>
                  <a:cubicBezTo>
                    <a:pt x="13" y="5"/>
                    <a:pt x="11" y="6"/>
                    <a:pt x="6" y="7"/>
                  </a:cubicBezTo>
                  <a:cubicBezTo>
                    <a:pt x="6" y="29"/>
                    <a:pt x="6" y="29"/>
                    <a:pt x="6" y="29"/>
                  </a:cubicBezTo>
                  <a:cubicBezTo>
                    <a:pt x="11" y="31"/>
                    <a:pt x="13" y="32"/>
                    <a:pt x="15" y="32"/>
                  </a:cubicBezTo>
                  <a:cubicBezTo>
                    <a:pt x="21" y="32"/>
                    <a:pt x="24" y="27"/>
                    <a:pt x="24" y="19"/>
                  </a:cubicBezTo>
                  <a:cubicBezTo>
                    <a:pt x="24" y="9"/>
                    <a:pt x="21" y="5"/>
                    <a:pt x="16" y="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40"/>
            <p:cNvSpPr>
              <a:spLocks/>
            </p:cNvSpPr>
            <p:nvPr userDrawn="1"/>
          </p:nvSpPr>
          <p:spPr bwMode="auto">
            <a:xfrm>
              <a:off x="-1670331" y="1157989"/>
              <a:ext cx="46037" cy="101600"/>
            </a:xfrm>
            <a:custGeom>
              <a:avLst/>
              <a:gdLst>
                <a:gd name="T0" fmla="*/ 15 w 16"/>
                <a:gd name="T1" fmla="*/ 5 h 36"/>
                <a:gd name="T2" fmla="*/ 6 w 16"/>
                <a:gd name="T3" fmla="*/ 8 h 36"/>
                <a:gd name="T4" fmla="*/ 6 w 16"/>
                <a:gd name="T5" fmla="*/ 36 h 36"/>
                <a:gd name="T6" fmla="*/ 0 w 16"/>
                <a:gd name="T7" fmla="*/ 36 h 36"/>
                <a:gd name="T8" fmla="*/ 0 w 16"/>
                <a:gd name="T9" fmla="*/ 1 h 36"/>
                <a:gd name="T10" fmla="*/ 5 w 16"/>
                <a:gd name="T11" fmla="*/ 1 h 36"/>
                <a:gd name="T12" fmla="*/ 5 w 16"/>
                <a:gd name="T13" fmla="*/ 4 h 36"/>
                <a:gd name="T14" fmla="*/ 15 w 16"/>
                <a:gd name="T15" fmla="*/ 0 h 36"/>
                <a:gd name="T16" fmla="*/ 16 w 16"/>
                <a:gd name="T17" fmla="*/ 0 h 36"/>
                <a:gd name="T18" fmla="*/ 16 w 16"/>
                <a:gd name="T19" fmla="*/ 6 h 36"/>
                <a:gd name="T20" fmla="*/ 15 w 16"/>
                <a:gd name="T21" fmla="*/ 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36">
                  <a:moveTo>
                    <a:pt x="15" y="5"/>
                  </a:moveTo>
                  <a:cubicBezTo>
                    <a:pt x="12" y="5"/>
                    <a:pt x="9" y="6"/>
                    <a:pt x="6" y="8"/>
                  </a:cubicBezTo>
                  <a:cubicBezTo>
                    <a:pt x="6" y="36"/>
                    <a:pt x="6" y="36"/>
                    <a:pt x="6" y="36"/>
                  </a:cubicBezTo>
                  <a:cubicBezTo>
                    <a:pt x="0" y="36"/>
                    <a:pt x="0" y="36"/>
                    <a:pt x="0" y="36"/>
                  </a:cubicBezTo>
                  <a:cubicBezTo>
                    <a:pt x="0" y="1"/>
                    <a:pt x="0" y="1"/>
                    <a:pt x="0" y="1"/>
                  </a:cubicBezTo>
                  <a:cubicBezTo>
                    <a:pt x="5" y="1"/>
                    <a:pt x="5" y="1"/>
                    <a:pt x="5" y="1"/>
                  </a:cubicBezTo>
                  <a:cubicBezTo>
                    <a:pt x="5" y="4"/>
                    <a:pt x="5" y="4"/>
                    <a:pt x="5" y="4"/>
                  </a:cubicBezTo>
                  <a:cubicBezTo>
                    <a:pt x="9" y="1"/>
                    <a:pt x="11" y="0"/>
                    <a:pt x="15" y="0"/>
                  </a:cubicBezTo>
                  <a:cubicBezTo>
                    <a:pt x="15" y="0"/>
                    <a:pt x="16" y="0"/>
                    <a:pt x="16" y="0"/>
                  </a:cubicBezTo>
                  <a:cubicBezTo>
                    <a:pt x="16" y="6"/>
                    <a:pt x="16" y="6"/>
                    <a:pt x="16" y="6"/>
                  </a:cubicBezTo>
                  <a:cubicBezTo>
                    <a:pt x="15" y="5"/>
                    <a:pt x="15" y="5"/>
                    <a:pt x="15" y="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41"/>
            <p:cNvSpPr>
              <a:spLocks noEditPoints="1"/>
            </p:cNvSpPr>
            <p:nvPr userDrawn="1"/>
          </p:nvSpPr>
          <p:spPr bwMode="auto">
            <a:xfrm>
              <a:off x="-1616356" y="1157989"/>
              <a:ext cx="87312" cy="104775"/>
            </a:xfrm>
            <a:custGeom>
              <a:avLst/>
              <a:gdLst>
                <a:gd name="T0" fmla="*/ 16 w 31"/>
                <a:gd name="T1" fmla="*/ 37 h 37"/>
                <a:gd name="T2" fmla="*/ 0 w 31"/>
                <a:gd name="T3" fmla="*/ 18 h 37"/>
                <a:gd name="T4" fmla="*/ 16 w 31"/>
                <a:gd name="T5" fmla="*/ 0 h 37"/>
                <a:gd name="T6" fmla="*/ 31 w 31"/>
                <a:gd name="T7" fmla="*/ 18 h 37"/>
                <a:gd name="T8" fmla="*/ 16 w 31"/>
                <a:gd name="T9" fmla="*/ 37 h 37"/>
                <a:gd name="T10" fmla="*/ 16 w 31"/>
                <a:gd name="T11" fmla="*/ 5 h 37"/>
                <a:gd name="T12" fmla="*/ 6 w 31"/>
                <a:gd name="T13" fmla="*/ 18 h 37"/>
                <a:gd name="T14" fmla="*/ 16 w 31"/>
                <a:gd name="T15" fmla="*/ 32 h 37"/>
                <a:gd name="T16" fmla="*/ 25 w 31"/>
                <a:gd name="T17" fmla="*/ 18 h 37"/>
                <a:gd name="T18" fmla="*/ 16 w 31"/>
                <a:gd name="T19" fmla="*/ 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7">
                  <a:moveTo>
                    <a:pt x="16" y="37"/>
                  </a:moveTo>
                  <a:cubicBezTo>
                    <a:pt x="6" y="37"/>
                    <a:pt x="0" y="30"/>
                    <a:pt x="0" y="18"/>
                  </a:cubicBezTo>
                  <a:cubicBezTo>
                    <a:pt x="0" y="7"/>
                    <a:pt x="6" y="0"/>
                    <a:pt x="16" y="0"/>
                  </a:cubicBezTo>
                  <a:cubicBezTo>
                    <a:pt x="26" y="0"/>
                    <a:pt x="31" y="6"/>
                    <a:pt x="31" y="18"/>
                  </a:cubicBezTo>
                  <a:cubicBezTo>
                    <a:pt x="31" y="30"/>
                    <a:pt x="26" y="37"/>
                    <a:pt x="16" y="37"/>
                  </a:cubicBezTo>
                  <a:moveTo>
                    <a:pt x="16" y="5"/>
                  </a:moveTo>
                  <a:cubicBezTo>
                    <a:pt x="9" y="5"/>
                    <a:pt x="6" y="9"/>
                    <a:pt x="6" y="18"/>
                  </a:cubicBezTo>
                  <a:cubicBezTo>
                    <a:pt x="6" y="28"/>
                    <a:pt x="9" y="32"/>
                    <a:pt x="16" y="32"/>
                  </a:cubicBezTo>
                  <a:cubicBezTo>
                    <a:pt x="22" y="32"/>
                    <a:pt x="25" y="28"/>
                    <a:pt x="25" y="18"/>
                  </a:cubicBezTo>
                  <a:cubicBezTo>
                    <a:pt x="25" y="9"/>
                    <a:pt x="23" y="5"/>
                    <a:pt x="16" y="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42"/>
            <p:cNvSpPr>
              <a:spLocks/>
            </p:cNvSpPr>
            <p:nvPr userDrawn="1"/>
          </p:nvSpPr>
          <p:spPr bwMode="auto">
            <a:xfrm>
              <a:off x="-1517931" y="1161164"/>
              <a:ext cx="87312" cy="98425"/>
            </a:xfrm>
            <a:custGeom>
              <a:avLst/>
              <a:gdLst>
                <a:gd name="T0" fmla="*/ 33 w 55"/>
                <a:gd name="T1" fmla="*/ 62 h 62"/>
                <a:gd name="T2" fmla="*/ 21 w 55"/>
                <a:gd name="T3" fmla="*/ 62 h 62"/>
                <a:gd name="T4" fmla="*/ 0 w 55"/>
                <a:gd name="T5" fmla="*/ 0 h 62"/>
                <a:gd name="T6" fmla="*/ 10 w 55"/>
                <a:gd name="T7" fmla="*/ 0 h 62"/>
                <a:gd name="T8" fmla="*/ 28 w 55"/>
                <a:gd name="T9" fmla="*/ 53 h 62"/>
                <a:gd name="T10" fmla="*/ 46 w 55"/>
                <a:gd name="T11" fmla="*/ 0 h 62"/>
                <a:gd name="T12" fmla="*/ 55 w 55"/>
                <a:gd name="T13" fmla="*/ 0 h 62"/>
                <a:gd name="T14" fmla="*/ 33 w 5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62">
                  <a:moveTo>
                    <a:pt x="33" y="62"/>
                  </a:moveTo>
                  <a:lnTo>
                    <a:pt x="21" y="62"/>
                  </a:lnTo>
                  <a:lnTo>
                    <a:pt x="0" y="0"/>
                  </a:lnTo>
                  <a:lnTo>
                    <a:pt x="10" y="0"/>
                  </a:lnTo>
                  <a:lnTo>
                    <a:pt x="28" y="53"/>
                  </a:lnTo>
                  <a:lnTo>
                    <a:pt x="46" y="0"/>
                  </a:lnTo>
                  <a:lnTo>
                    <a:pt x="55" y="0"/>
                  </a:lnTo>
                  <a:lnTo>
                    <a:pt x="33" y="6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43"/>
            <p:cNvSpPr>
              <a:spLocks noEditPoints="1"/>
            </p:cNvSpPr>
            <p:nvPr userDrawn="1"/>
          </p:nvSpPr>
          <p:spPr bwMode="auto">
            <a:xfrm>
              <a:off x="-1417918" y="1118302"/>
              <a:ext cx="23812" cy="141288"/>
            </a:xfrm>
            <a:custGeom>
              <a:avLst/>
              <a:gdLst>
                <a:gd name="T0" fmla="*/ 4 w 8"/>
                <a:gd name="T1" fmla="*/ 7 h 50"/>
                <a:gd name="T2" fmla="*/ 0 w 8"/>
                <a:gd name="T3" fmla="*/ 3 h 50"/>
                <a:gd name="T4" fmla="*/ 4 w 8"/>
                <a:gd name="T5" fmla="*/ 0 h 50"/>
                <a:gd name="T6" fmla="*/ 8 w 8"/>
                <a:gd name="T7" fmla="*/ 3 h 50"/>
                <a:gd name="T8" fmla="*/ 4 w 8"/>
                <a:gd name="T9" fmla="*/ 7 h 50"/>
                <a:gd name="T10" fmla="*/ 1 w 8"/>
                <a:gd name="T11" fmla="*/ 15 h 50"/>
                <a:gd name="T12" fmla="*/ 7 w 8"/>
                <a:gd name="T13" fmla="*/ 15 h 50"/>
                <a:gd name="T14" fmla="*/ 7 w 8"/>
                <a:gd name="T15" fmla="*/ 50 h 50"/>
                <a:gd name="T16" fmla="*/ 1 w 8"/>
                <a:gd name="T17" fmla="*/ 50 h 50"/>
                <a:gd name="T18" fmla="*/ 1 w 8"/>
                <a:gd name="T19" fmla="*/ 1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50">
                  <a:moveTo>
                    <a:pt x="4" y="7"/>
                  </a:moveTo>
                  <a:cubicBezTo>
                    <a:pt x="2" y="7"/>
                    <a:pt x="0" y="6"/>
                    <a:pt x="0" y="3"/>
                  </a:cubicBezTo>
                  <a:cubicBezTo>
                    <a:pt x="0" y="2"/>
                    <a:pt x="2" y="0"/>
                    <a:pt x="4" y="0"/>
                  </a:cubicBezTo>
                  <a:cubicBezTo>
                    <a:pt x="6" y="0"/>
                    <a:pt x="8" y="1"/>
                    <a:pt x="8" y="3"/>
                  </a:cubicBezTo>
                  <a:cubicBezTo>
                    <a:pt x="8" y="5"/>
                    <a:pt x="6" y="7"/>
                    <a:pt x="4" y="7"/>
                  </a:cubicBezTo>
                  <a:moveTo>
                    <a:pt x="1" y="15"/>
                  </a:moveTo>
                  <a:cubicBezTo>
                    <a:pt x="7" y="15"/>
                    <a:pt x="7" y="15"/>
                    <a:pt x="7" y="15"/>
                  </a:cubicBezTo>
                  <a:cubicBezTo>
                    <a:pt x="7" y="50"/>
                    <a:pt x="7" y="50"/>
                    <a:pt x="7" y="50"/>
                  </a:cubicBezTo>
                  <a:cubicBezTo>
                    <a:pt x="1" y="50"/>
                    <a:pt x="1" y="50"/>
                    <a:pt x="1" y="50"/>
                  </a:cubicBezTo>
                  <a:lnTo>
                    <a:pt x="1" y="1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44"/>
            <p:cNvSpPr>
              <a:spLocks/>
            </p:cNvSpPr>
            <p:nvPr userDrawn="1"/>
          </p:nvSpPr>
          <p:spPr bwMode="auto">
            <a:xfrm>
              <a:off x="-1370293" y="1157989"/>
              <a:ext cx="79375" cy="101600"/>
            </a:xfrm>
            <a:custGeom>
              <a:avLst/>
              <a:gdLst>
                <a:gd name="T0" fmla="*/ 22 w 28"/>
                <a:gd name="T1" fmla="*/ 36 h 36"/>
                <a:gd name="T2" fmla="*/ 22 w 28"/>
                <a:gd name="T3" fmla="*/ 14 h 36"/>
                <a:gd name="T4" fmla="*/ 16 w 28"/>
                <a:gd name="T5" fmla="*/ 5 h 36"/>
                <a:gd name="T6" fmla="*/ 6 w 28"/>
                <a:gd name="T7" fmla="*/ 7 h 36"/>
                <a:gd name="T8" fmla="*/ 6 w 28"/>
                <a:gd name="T9" fmla="*/ 36 h 36"/>
                <a:gd name="T10" fmla="*/ 0 w 28"/>
                <a:gd name="T11" fmla="*/ 36 h 36"/>
                <a:gd name="T12" fmla="*/ 0 w 28"/>
                <a:gd name="T13" fmla="*/ 1 h 36"/>
                <a:gd name="T14" fmla="*/ 6 w 28"/>
                <a:gd name="T15" fmla="*/ 1 h 36"/>
                <a:gd name="T16" fmla="*/ 6 w 28"/>
                <a:gd name="T17" fmla="*/ 4 h 36"/>
                <a:gd name="T18" fmla="*/ 18 w 28"/>
                <a:gd name="T19" fmla="*/ 0 h 36"/>
                <a:gd name="T20" fmla="*/ 26 w 28"/>
                <a:gd name="T21" fmla="*/ 3 h 36"/>
                <a:gd name="T22" fmla="*/ 28 w 28"/>
                <a:gd name="T23" fmla="*/ 13 h 36"/>
                <a:gd name="T24" fmla="*/ 28 w 28"/>
                <a:gd name="T25" fmla="*/ 36 h 36"/>
                <a:gd name="T26" fmla="*/ 22 w 28"/>
                <a:gd name="T2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 h="36">
                  <a:moveTo>
                    <a:pt x="22" y="36"/>
                  </a:moveTo>
                  <a:cubicBezTo>
                    <a:pt x="22" y="14"/>
                    <a:pt x="22" y="14"/>
                    <a:pt x="22" y="14"/>
                  </a:cubicBezTo>
                  <a:cubicBezTo>
                    <a:pt x="22" y="9"/>
                    <a:pt x="22" y="5"/>
                    <a:pt x="16" y="5"/>
                  </a:cubicBezTo>
                  <a:cubicBezTo>
                    <a:pt x="13" y="5"/>
                    <a:pt x="10" y="6"/>
                    <a:pt x="6" y="7"/>
                  </a:cubicBezTo>
                  <a:cubicBezTo>
                    <a:pt x="6" y="36"/>
                    <a:pt x="6" y="36"/>
                    <a:pt x="6" y="36"/>
                  </a:cubicBezTo>
                  <a:cubicBezTo>
                    <a:pt x="0" y="36"/>
                    <a:pt x="0" y="36"/>
                    <a:pt x="0" y="36"/>
                  </a:cubicBezTo>
                  <a:cubicBezTo>
                    <a:pt x="0" y="1"/>
                    <a:pt x="0" y="1"/>
                    <a:pt x="0" y="1"/>
                  </a:cubicBezTo>
                  <a:cubicBezTo>
                    <a:pt x="6" y="1"/>
                    <a:pt x="6" y="1"/>
                    <a:pt x="6" y="1"/>
                  </a:cubicBezTo>
                  <a:cubicBezTo>
                    <a:pt x="6" y="4"/>
                    <a:pt x="6" y="4"/>
                    <a:pt x="6" y="4"/>
                  </a:cubicBezTo>
                  <a:cubicBezTo>
                    <a:pt x="11" y="1"/>
                    <a:pt x="15" y="0"/>
                    <a:pt x="18" y="0"/>
                  </a:cubicBezTo>
                  <a:cubicBezTo>
                    <a:pt x="22" y="0"/>
                    <a:pt x="24" y="1"/>
                    <a:pt x="26" y="3"/>
                  </a:cubicBezTo>
                  <a:cubicBezTo>
                    <a:pt x="27" y="5"/>
                    <a:pt x="28" y="7"/>
                    <a:pt x="28" y="13"/>
                  </a:cubicBezTo>
                  <a:cubicBezTo>
                    <a:pt x="28" y="36"/>
                    <a:pt x="28" y="36"/>
                    <a:pt x="28" y="36"/>
                  </a:cubicBezTo>
                  <a:lnTo>
                    <a:pt x="2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45"/>
            <p:cNvSpPr>
              <a:spLocks noEditPoints="1"/>
            </p:cNvSpPr>
            <p:nvPr userDrawn="1"/>
          </p:nvSpPr>
          <p:spPr bwMode="auto">
            <a:xfrm>
              <a:off x="-1268693" y="1157989"/>
              <a:ext cx="80962" cy="146050"/>
            </a:xfrm>
            <a:custGeom>
              <a:avLst/>
              <a:gdLst>
                <a:gd name="T0" fmla="*/ 25 w 29"/>
                <a:gd name="T1" fmla="*/ 49 h 52"/>
                <a:gd name="T2" fmla="*/ 15 w 29"/>
                <a:gd name="T3" fmla="*/ 52 h 52"/>
                <a:gd name="T4" fmla="*/ 2 w 29"/>
                <a:gd name="T5" fmla="*/ 50 h 52"/>
                <a:gd name="T6" fmla="*/ 3 w 29"/>
                <a:gd name="T7" fmla="*/ 46 h 52"/>
                <a:gd name="T8" fmla="*/ 12 w 29"/>
                <a:gd name="T9" fmla="*/ 47 h 52"/>
                <a:gd name="T10" fmla="*/ 22 w 29"/>
                <a:gd name="T11" fmla="*/ 43 h 52"/>
                <a:gd name="T12" fmla="*/ 23 w 29"/>
                <a:gd name="T13" fmla="*/ 34 h 52"/>
                <a:gd name="T14" fmla="*/ 23 w 29"/>
                <a:gd name="T15" fmla="*/ 32 h 52"/>
                <a:gd name="T16" fmla="*/ 12 w 29"/>
                <a:gd name="T17" fmla="*/ 36 h 52"/>
                <a:gd name="T18" fmla="*/ 0 w 29"/>
                <a:gd name="T19" fmla="*/ 18 h 52"/>
                <a:gd name="T20" fmla="*/ 13 w 29"/>
                <a:gd name="T21" fmla="*/ 0 h 52"/>
                <a:gd name="T22" fmla="*/ 23 w 29"/>
                <a:gd name="T23" fmla="*/ 4 h 52"/>
                <a:gd name="T24" fmla="*/ 23 w 29"/>
                <a:gd name="T25" fmla="*/ 1 h 52"/>
                <a:gd name="T26" fmla="*/ 29 w 29"/>
                <a:gd name="T27" fmla="*/ 1 h 52"/>
                <a:gd name="T28" fmla="*/ 29 w 29"/>
                <a:gd name="T29" fmla="*/ 34 h 52"/>
                <a:gd name="T30" fmla="*/ 25 w 29"/>
                <a:gd name="T31" fmla="*/ 49 h 52"/>
                <a:gd name="T32" fmla="*/ 23 w 29"/>
                <a:gd name="T33" fmla="*/ 7 h 52"/>
                <a:gd name="T34" fmla="*/ 14 w 29"/>
                <a:gd name="T35" fmla="*/ 5 h 52"/>
                <a:gd name="T36" fmla="*/ 6 w 29"/>
                <a:gd name="T37" fmla="*/ 18 h 52"/>
                <a:gd name="T38" fmla="*/ 14 w 29"/>
                <a:gd name="T39" fmla="*/ 31 h 52"/>
                <a:gd name="T40" fmla="*/ 23 w 29"/>
                <a:gd name="T41" fmla="*/ 29 h 52"/>
                <a:gd name="T42" fmla="*/ 23 w 29"/>
                <a:gd name="T43"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52">
                  <a:moveTo>
                    <a:pt x="25" y="49"/>
                  </a:moveTo>
                  <a:cubicBezTo>
                    <a:pt x="22" y="51"/>
                    <a:pt x="19" y="52"/>
                    <a:pt x="15" y="52"/>
                  </a:cubicBezTo>
                  <a:cubicBezTo>
                    <a:pt x="12" y="52"/>
                    <a:pt x="8" y="51"/>
                    <a:pt x="2" y="50"/>
                  </a:cubicBezTo>
                  <a:cubicBezTo>
                    <a:pt x="3" y="46"/>
                    <a:pt x="3" y="46"/>
                    <a:pt x="3" y="46"/>
                  </a:cubicBezTo>
                  <a:cubicBezTo>
                    <a:pt x="7" y="47"/>
                    <a:pt x="10" y="47"/>
                    <a:pt x="12" y="47"/>
                  </a:cubicBezTo>
                  <a:cubicBezTo>
                    <a:pt x="17" y="47"/>
                    <a:pt x="21" y="46"/>
                    <a:pt x="22" y="43"/>
                  </a:cubicBezTo>
                  <a:cubicBezTo>
                    <a:pt x="23" y="42"/>
                    <a:pt x="23" y="40"/>
                    <a:pt x="23" y="34"/>
                  </a:cubicBezTo>
                  <a:cubicBezTo>
                    <a:pt x="23" y="32"/>
                    <a:pt x="23" y="32"/>
                    <a:pt x="23" y="32"/>
                  </a:cubicBezTo>
                  <a:cubicBezTo>
                    <a:pt x="19" y="35"/>
                    <a:pt x="15" y="36"/>
                    <a:pt x="12" y="36"/>
                  </a:cubicBezTo>
                  <a:cubicBezTo>
                    <a:pt x="4" y="36"/>
                    <a:pt x="0" y="29"/>
                    <a:pt x="0" y="18"/>
                  </a:cubicBezTo>
                  <a:cubicBezTo>
                    <a:pt x="0" y="7"/>
                    <a:pt x="5" y="0"/>
                    <a:pt x="13" y="0"/>
                  </a:cubicBezTo>
                  <a:cubicBezTo>
                    <a:pt x="16" y="0"/>
                    <a:pt x="20" y="2"/>
                    <a:pt x="23" y="4"/>
                  </a:cubicBezTo>
                  <a:cubicBezTo>
                    <a:pt x="23" y="1"/>
                    <a:pt x="23" y="1"/>
                    <a:pt x="23" y="1"/>
                  </a:cubicBezTo>
                  <a:cubicBezTo>
                    <a:pt x="29" y="1"/>
                    <a:pt x="29" y="1"/>
                    <a:pt x="29" y="1"/>
                  </a:cubicBezTo>
                  <a:cubicBezTo>
                    <a:pt x="29" y="34"/>
                    <a:pt x="29" y="34"/>
                    <a:pt x="29" y="34"/>
                  </a:cubicBezTo>
                  <a:cubicBezTo>
                    <a:pt x="29" y="43"/>
                    <a:pt x="28" y="46"/>
                    <a:pt x="25" y="49"/>
                  </a:cubicBezTo>
                  <a:moveTo>
                    <a:pt x="23" y="7"/>
                  </a:moveTo>
                  <a:cubicBezTo>
                    <a:pt x="18" y="5"/>
                    <a:pt x="17" y="5"/>
                    <a:pt x="14" y="5"/>
                  </a:cubicBezTo>
                  <a:cubicBezTo>
                    <a:pt x="9" y="5"/>
                    <a:pt x="6" y="10"/>
                    <a:pt x="6" y="18"/>
                  </a:cubicBezTo>
                  <a:cubicBezTo>
                    <a:pt x="6" y="27"/>
                    <a:pt x="8" y="31"/>
                    <a:pt x="14" y="31"/>
                  </a:cubicBezTo>
                  <a:cubicBezTo>
                    <a:pt x="16" y="31"/>
                    <a:pt x="18" y="31"/>
                    <a:pt x="23" y="29"/>
                  </a:cubicBezTo>
                  <a:lnTo>
                    <a:pt x="23" y="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Rectangle 46"/>
            <p:cNvSpPr>
              <a:spLocks noChangeArrowheads="1"/>
            </p:cNvSpPr>
            <p:nvPr userDrawn="1"/>
          </p:nvSpPr>
          <p:spPr bwMode="auto">
            <a:xfrm>
              <a:off x="-1105181" y="1110364"/>
              <a:ext cx="15875" cy="149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47"/>
            <p:cNvSpPr>
              <a:spLocks noEditPoints="1"/>
            </p:cNvSpPr>
            <p:nvPr userDrawn="1"/>
          </p:nvSpPr>
          <p:spPr bwMode="auto">
            <a:xfrm>
              <a:off x="-1060731" y="1118302"/>
              <a:ext cx="19050" cy="141288"/>
            </a:xfrm>
            <a:custGeom>
              <a:avLst/>
              <a:gdLst>
                <a:gd name="T0" fmla="*/ 3 w 7"/>
                <a:gd name="T1" fmla="*/ 7 h 50"/>
                <a:gd name="T2" fmla="*/ 0 w 7"/>
                <a:gd name="T3" fmla="*/ 3 h 50"/>
                <a:gd name="T4" fmla="*/ 3 w 7"/>
                <a:gd name="T5" fmla="*/ 0 h 50"/>
                <a:gd name="T6" fmla="*/ 7 w 7"/>
                <a:gd name="T7" fmla="*/ 3 h 50"/>
                <a:gd name="T8" fmla="*/ 3 w 7"/>
                <a:gd name="T9" fmla="*/ 7 h 50"/>
                <a:gd name="T10" fmla="*/ 0 w 7"/>
                <a:gd name="T11" fmla="*/ 15 h 50"/>
                <a:gd name="T12" fmla="*/ 6 w 7"/>
                <a:gd name="T13" fmla="*/ 15 h 50"/>
                <a:gd name="T14" fmla="*/ 6 w 7"/>
                <a:gd name="T15" fmla="*/ 50 h 50"/>
                <a:gd name="T16" fmla="*/ 0 w 7"/>
                <a:gd name="T17" fmla="*/ 50 h 50"/>
                <a:gd name="T18" fmla="*/ 0 w 7"/>
                <a:gd name="T19" fmla="*/ 1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50">
                  <a:moveTo>
                    <a:pt x="3" y="7"/>
                  </a:moveTo>
                  <a:cubicBezTo>
                    <a:pt x="1" y="7"/>
                    <a:pt x="0" y="6"/>
                    <a:pt x="0" y="3"/>
                  </a:cubicBezTo>
                  <a:cubicBezTo>
                    <a:pt x="0" y="2"/>
                    <a:pt x="1" y="0"/>
                    <a:pt x="3" y="0"/>
                  </a:cubicBezTo>
                  <a:cubicBezTo>
                    <a:pt x="5" y="0"/>
                    <a:pt x="7" y="1"/>
                    <a:pt x="7" y="3"/>
                  </a:cubicBezTo>
                  <a:cubicBezTo>
                    <a:pt x="7" y="5"/>
                    <a:pt x="5" y="7"/>
                    <a:pt x="3" y="7"/>
                  </a:cubicBezTo>
                  <a:moveTo>
                    <a:pt x="0" y="15"/>
                  </a:moveTo>
                  <a:cubicBezTo>
                    <a:pt x="6" y="15"/>
                    <a:pt x="6" y="15"/>
                    <a:pt x="6" y="15"/>
                  </a:cubicBezTo>
                  <a:cubicBezTo>
                    <a:pt x="6" y="50"/>
                    <a:pt x="6" y="50"/>
                    <a:pt x="6" y="50"/>
                  </a:cubicBezTo>
                  <a:cubicBezTo>
                    <a:pt x="0" y="50"/>
                    <a:pt x="0" y="50"/>
                    <a:pt x="0" y="50"/>
                  </a:cubicBezTo>
                  <a:lnTo>
                    <a:pt x="0" y="1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48"/>
            <p:cNvSpPr>
              <a:spLocks/>
            </p:cNvSpPr>
            <p:nvPr userDrawn="1"/>
          </p:nvSpPr>
          <p:spPr bwMode="auto">
            <a:xfrm>
              <a:off x="-1027393" y="1161164"/>
              <a:ext cx="87312" cy="98425"/>
            </a:xfrm>
            <a:custGeom>
              <a:avLst/>
              <a:gdLst>
                <a:gd name="T0" fmla="*/ 34 w 55"/>
                <a:gd name="T1" fmla="*/ 62 h 62"/>
                <a:gd name="T2" fmla="*/ 21 w 55"/>
                <a:gd name="T3" fmla="*/ 62 h 62"/>
                <a:gd name="T4" fmla="*/ 0 w 55"/>
                <a:gd name="T5" fmla="*/ 0 h 62"/>
                <a:gd name="T6" fmla="*/ 11 w 55"/>
                <a:gd name="T7" fmla="*/ 0 h 62"/>
                <a:gd name="T8" fmla="*/ 28 w 55"/>
                <a:gd name="T9" fmla="*/ 53 h 62"/>
                <a:gd name="T10" fmla="*/ 46 w 55"/>
                <a:gd name="T11" fmla="*/ 0 h 62"/>
                <a:gd name="T12" fmla="*/ 55 w 55"/>
                <a:gd name="T13" fmla="*/ 0 h 62"/>
                <a:gd name="T14" fmla="*/ 34 w 5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62">
                  <a:moveTo>
                    <a:pt x="34" y="62"/>
                  </a:moveTo>
                  <a:lnTo>
                    <a:pt x="21" y="62"/>
                  </a:lnTo>
                  <a:lnTo>
                    <a:pt x="0" y="0"/>
                  </a:lnTo>
                  <a:lnTo>
                    <a:pt x="11" y="0"/>
                  </a:lnTo>
                  <a:lnTo>
                    <a:pt x="28" y="53"/>
                  </a:lnTo>
                  <a:lnTo>
                    <a:pt x="46" y="0"/>
                  </a:lnTo>
                  <a:lnTo>
                    <a:pt x="55" y="0"/>
                  </a:lnTo>
                  <a:lnTo>
                    <a:pt x="34" y="6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49"/>
            <p:cNvSpPr>
              <a:spLocks noEditPoints="1"/>
            </p:cNvSpPr>
            <p:nvPr userDrawn="1"/>
          </p:nvSpPr>
          <p:spPr bwMode="auto">
            <a:xfrm>
              <a:off x="-928968" y="1157989"/>
              <a:ext cx="79375" cy="104775"/>
            </a:xfrm>
            <a:custGeom>
              <a:avLst/>
              <a:gdLst>
                <a:gd name="T0" fmla="*/ 6 w 28"/>
                <a:gd name="T1" fmla="*/ 19 h 37"/>
                <a:gd name="T2" fmla="*/ 6 w 28"/>
                <a:gd name="T3" fmla="*/ 20 h 37"/>
                <a:gd name="T4" fmla="*/ 15 w 28"/>
                <a:gd name="T5" fmla="*/ 32 h 37"/>
                <a:gd name="T6" fmla="*/ 27 w 28"/>
                <a:gd name="T7" fmla="*/ 29 h 37"/>
                <a:gd name="T8" fmla="*/ 28 w 28"/>
                <a:gd name="T9" fmla="*/ 32 h 37"/>
                <a:gd name="T10" fmla="*/ 13 w 28"/>
                <a:gd name="T11" fmla="*/ 37 h 37"/>
                <a:gd name="T12" fmla="*/ 0 w 28"/>
                <a:gd name="T13" fmla="*/ 20 h 37"/>
                <a:gd name="T14" fmla="*/ 15 w 28"/>
                <a:gd name="T15" fmla="*/ 0 h 37"/>
                <a:gd name="T16" fmla="*/ 28 w 28"/>
                <a:gd name="T17" fmla="*/ 17 h 37"/>
                <a:gd name="T18" fmla="*/ 28 w 28"/>
                <a:gd name="T19" fmla="*/ 19 h 37"/>
                <a:gd name="T20" fmla="*/ 6 w 28"/>
                <a:gd name="T21" fmla="*/ 19 h 37"/>
                <a:gd name="T22" fmla="*/ 15 w 28"/>
                <a:gd name="T23" fmla="*/ 4 h 37"/>
                <a:gd name="T24" fmla="*/ 6 w 28"/>
                <a:gd name="T25" fmla="*/ 15 h 37"/>
                <a:gd name="T26" fmla="*/ 23 w 28"/>
                <a:gd name="T27" fmla="*/ 15 h 37"/>
                <a:gd name="T28" fmla="*/ 15 w 28"/>
                <a:gd name="T29" fmla="*/ 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37">
                  <a:moveTo>
                    <a:pt x="6" y="19"/>
                  </a:moveTo>
                  <a:cubicBezTo>
                    <a:pt x="6" y="20"/>
                    <a:pt x="6" y="20"/>
                    <a:pt x="6" y="20"/>
                  </a:cubicBezTo>
                  <a:cubicBezTo>
                    <a:pt x="6" y="28"/>
                    <a:pt x="9" y="32"/>
                    <a:pt x="15" y="32"/>
                  </a:cubicBezTo>
                  <a:cubicBezTo>
                    <a:pt x="18" y="32"/>
                    <a:pt x="21" y="31"/>
                    <a:pt x="27" y="29"/>
                  </a:cubicBezTo>
                  <a:cubicBezTo>
                    <a:pt x="28" y="32"/>
                    <a:pt x="28" y="32"/>
                    <a:pt x="28" y="32"/>
                  </a:cubicBezTo>
                  <a:cubicBezTo>
                    <a:pt x="21" y="36"/>
                    <a:pt x="18" y="37"/>
                    <a:pt x="13" y="37"/>
                  </a:cubicBezTo>
                  <a:cubicBezTo>
                    <a:pt x="5" y="37"/>
                    <a:pt x="0" y="30"/>
                    <a:pt x="0" y="20"/>
                  </a:cubicBezTo>
                  <a:cubicBezTo>
                    <a:pt x="0" y="7"/>
                    <a:pt x="5" y="0"/>
                    <a:pt x="15" y="0"/>
                  </a:cubicBezTo>
                  <a:cubicBezTo>
                    <a:pt x="24" y="0"/>
                    <a:pt x="28" y="6"/>
                    <a:pt x="28" y="17"/>
                  </a:cubicBezTo>
                  <a:cubicBezTo>
                    <a:pt x="28" y="19"/>
                    <a:pt x="28" y="19"/>
                    <a:pt x="28" y="19"/>
                  </a:cubicBezTo>
                  <a:lnTo>
                    <a:pt x="6" y="19"/>
                  </a:lnTo>
                  <a:close/>
                  <a:moveTo>
                    <a:pt x="15" y="4"/>
                  </a:moveTo>
                  <a:cubicBezTo>
                    <a:pt x="10" y="4"/>
                    <a:pt x="7" y="8"/>
                    <a:pt x="6" y="15"/>
                  </a:cubicBezTo>
                  <a:cubicBezTo>
                    <a:pt x="23" y="15"/>
                    <a:pt x="23" y="15"/>
                    <a:pt x="23" y="15"/>
                  </a:cubicBezTo>
                  <a:cubicBezTo>
                    <a:pt x="23" y="7"/>
                    <a:pt x="20" y="4"/>
                    <a:pt x="15" y="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50"/>
            <p:cNvSpPr>
              <a:spLocks/>
            </p:cNvSpPr>
            <p:nvPr userDrawn="1"/>
          </p:nvSpPr>
          <p:spPr bwMode="auto">
            <a:xfrm>
              <a:off x="-836893" y="1157989"/>
              <a:ext cx="65087" cy="104775"/>
            </a:xfrm>
            <a:custGeom>
              <a:avLst/>
              <a:gdLst>
                <a:gd name="T0" fmla="*/ 11 w 23"/>
                <a:gd name="T1" fmla="*/ 37 h 37"/>
                <a:gd name="T2" fmla="*/ 0 w 23"/>
                <a:gd name="T3" fmla="*/ 35 h 37"/>
                <a:gd name="T4" fmla="*/ 1 w 23"/>
                <a:gd name="T5" fmla="*/ 31 h 37"/>
                <a:gd name="T6" fmla="*/ 9 w 23"/>
                <a:gd name="T7" fmla="*/ 32 h 37"/>
                <a:gd name="T8" fmla="*/ 17 w 23"/>
                <a:gd name="T9" fmla="*/ 26 h 37"/>
                <a:gd name="T10" fmla="*/ 12 w 23"/>
                <a:gd name="T11" fmla="*/ 20 h 37"/>
                <a:gd name="T12" fmla="*/ 0 w 23"/>
                <a:gd name="T13" fmla="*/ 10 h 37"/>
                <a:gd name="T14" fmla="*/ 12 w 23"/>
                <a:gd name="T15" fmla="*/ 0 h 37"/>
                <a:gd name="T16" fmla="*/ 21 w 23"/>
                <a:gd name="T17" fmla="*/ 2 h 37"/>
                <a:gd name="T18" fmla="*/ 20 w 23"/>
                <a:gd name="T19" fmla="*/ 6 h 37"/>
                <a:gd name="T20" fmla="*/ 12 w 23"/>
                <a:gd name="T21" fmla="*/ 4 h 37"/>
                <a:gd name="T22" fmla="*/ 6 w 23"/>
                <a:gd name="T23" fmla="*/ 10 h 37"/>
                <a:gd name="T24" fmla="*/ 23 w 23"/>
                <a:gd name="T25" fmla="*/ 25 h 37"/>
                <a:gd name="T26" fmla="*/ 11 w 23"/>
                <a:gd name="T2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37">
                  <a:moveTo>
                    <a:pt x="11" y="37"/>
                  </a:moveTo>
                  <a:cubicBezTo>
                    <a:pt x="7" y="37"/>
                    <a:pt x="4" y="36"/>
                    <a:pt x="0" y="35"/>
                  </a:cubicBezTo>
                  <a:cubicBezTo>
                    <a:pt x="1" y="31"/>
                    <a:pt x="1" y="31"/>
                    <a:pt x="1" y="31"/>
                  </a:cubicBezTo>
                  <a:cubicBezTo>
                    <a:pt x="5" y="32"/>
                    <a:pt x="7" y="32"/>
                    <a:pt x="9" y="32"/>
                  </a:cubicBezTo>
                  <a:cubicBezTo>
                    <a:pt x="15" y="32"/>
                    <a:pt x="17" y="30"/>
                    <a:pt x="17" y="26"/>
                  </a:cubicBezTo>
                  <a:cubicBezTo>
                    <a:pt x="17" y="23"/>
                    <a:pt x="16" y="22"/>
                    <a:pt x="12" y="20"/>
                  </a:cubicBezTo>
                  <a:cubicBezTo>
                    <a:pt x="5" y="19"/>
                    <a:pt x="0" y="16"/>
                    <a:pt x="0" y="10"/>
                  </a:cubicBezTo>
                  <a:cubicBezTo>
                    <a:pt x="0" y="4"/>
                    <a:pt x="5" y="0"/>
                    <a:pt x="12" y="0"/>
                  </a:cubicBezTo>
                  <a:cubicBezTo>
                    <a:pt x="15" y="0"/>
                    <a:pt x="18" y="1"/>
                    <a:pt x="21" y="2"/>
                  </a:cubicBezTo>
                  <a:cubicBezTo>
                    <a:pt x="20" y="6"/>
                    <a:pt x="20" y="6"/>
                    <a:pt x="20" y="6"/>
                  </a:cubicBezTo>
                  <a:cubicBezTo>
                    <a:pt x="17" y="5"/>
                    <a:pt x="14" y="4"/>
                    <a:pt x="12" y="4"/>
                  </a:cubicBezTo>
                  <a:cubicBezTo>
                    <a:pt x="8" y="4"/>
                    <a:pt x="6" y="6"/>
                    <a:pt x="6" y="10"/>
                  </a:cubicBezTo>
                  <a:cubicBezTo>
                    <a:pt x="6" y="18"/>
                    <a:pt x="23" y="13"/>
                    <a:pt x="23" y="25"/>
                  </a:cubicBezTo>
                  <a:cubicBezTo>
                    <a:pt x="23" y="32"/>
                    <a:pt x="19" y="37"/>
                    <a:pt x="11" y="37"/>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2" name="Group 51"/>
          <p:cNvGrpSpPr/>
          <p:nvPr userDrawn="1"/>
        </p:nvGrpSpPr>
        <p:grpSpPr>
          <a:xfrm>
            <a:off x="9362272" y="3637244"/>
            <a:ext cx="2247909" cy="2201807"/>
            <a:chOff x="-2039938" y="4012733"/>
            <a:chExt cx="1935163" cy="1895475"/>
          </a:xfrm>
        </p:grpSpPr>
        <p:sp>
          <p:nvSpPr>
            <p:cNvPr id="53" name="Freeform 58"/>
            <p:cNvSpPr>
              <a:spLocks noEditPoints="1"/>
            </p:cNvSpPr>
            <p:nvPr userDrawn="1"/>
          </p:nvSpPr>
          <p:spPr bwMode="auto">
            <a:xfrm>
              <a:off x="-1189038" y="4012733"/>
              <a:ext cx="663575" cy="636588"/>
            </a:xfrm>
            <a:custGeom>
              <a:avLst/>
              <a:gdLst>
                <a:gd name="T0" fmla="*/ 94 w 237"/>
                <a:gd name="T1" fmla="*/ 55 h 227"/>
                <a:gd name="T2" fmla="*/ 102 w 237"/>
                <a:gd name="T3" fmla="*/ 28 h 227"/>
                <a:gd name="T4" fmla="*/ 93 w 237"/>
                <a:gd name="T5" fmla="*/ 13 h 227"/>
                <a:gd name="T6" fmla="*/ 67 w 237"/>
                <a:gd name="T7" fmla="*/ 5 h 227"/>
                <a:gd name="T8" fmla="*/ 59 w 237"/>
                <a:gd name="T9" fmla="*/ 32 h 227"/>
                <a:gd name="T10" fmla="*/ 67 w 237"/>
                <a:gd name="T11" fmla="*/ 47 h 227"/>
                <a:gd name="T12" fmla="*/ 94 w 237"/>
                <a:gd name="T13" fmla="*/ 55 h 227"/>
                <a:gd name="T14" fmla="*/ 205 w 237"/>
                <a:gd name="T15" fmla="*/ 15 h 227"/>
                <a:gd name="T16" fmla="*/ 177 w 237"/>
                <a:gd name="T17" fmla="*/ 16 h 227"/>
                <a:gd name="T18" fmla="*/ 112 w 237"/>
                <a:gd name="T19" fmla="*/ 86 h 227"/>
                <a:gd name="T20" fmla="*/ 18 w 237"/>
                <a:gd name="T21" fmla="*/ 104 h 227"/>
                <a:gd name="T22" fmla="*/ 2 w 237"/>
                <a:gd name="T23" fmla="*/ 128 h 227"/>
                <a:gd name="T24" fmla="*/ 25 w 237"/>
                <a:gd name="T25" fmla="*/ 143 h 227"/>
                <a:gd name="T26" fmla="*/ 99 w 237"/>
                <a:gd name="T27" fmla="*/ 129 h 227"/>
                <a:gd name="T28" fmla="*/ 89 w 237"/>
                <a:gd name="T29" fmla="*/ 203 h 227"/>
                <a:gd name="T30" fmla="*/ 107 w 237"/>
                <a:gd name="T31" fmla="*/ 225 h 227"/>
                <a:gd name="T32" fmla="*/ 129 w 237"/>
                <a:gd name="T33" fmla="*/ 208 h 227"/>
                <a:gd name="T34" fmla="*/ 138 w 237"/>
                <a:gd name="T35" fmla="*/ 134 h 227"/>
                <a:gd name="T36" fmla="*/ 206 w 237"/>
                <a:gd name="T37" fmla="*/ 166 h 227"/>
                <a:gd name="T38" fmla="*/ 232 w 237"/>
                <a:gd name="T39" fmla="*/ 156 h 227"/>
                <a:gd name="T40" fmla="*/ 223 w 237"/>
                <a:gd name="T41" fmla="*/ 130 h 227"/>
                <a:gd name="T42" fmla="*/ 155 w 237"/>
                <a:gd name="T43" fmla="*/ 98 h 227"/>
                <a:gd name="T44" fmla="*/ 206 w 237"/>
                <a:gd name="T45" fmla="*/ 43 h 227"/>
                <a:gd name="T46" fmla="*/ 205 w 237"/>
                <a:gd name="T47" fmla="*/ 15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7" h="227">
                  <a:moveTo>
                    <a:pt x="94" y="55"/>
                  </a:moveTo>
                  <a:cubicBezTo>
                    <a:pt x="104" y="50"/>
                    <a:pt x="107" y="38"/>
                    <a:pt x="102" y="28"/>
                  </a:cubicBezTo>
                  <a:cubicBezTo>
                    <a:pt x="93" y="13"/>
                    <a:pt x="93" y="13"/>
                    <a:pt x="93" y="13"/>
                  </a:cubicBezTo>
                  <a:cubicBezTo>
                    <a:pt x="88" y="3"/>
                    <a:pt x="76" y="0"/>
                    <a:pt x="67" y="5"/>
                  </a:cubicBezTo>
                  <a:cubicBezTo>
                    <a:pt x="57" y="10"/>
                    <a:pt x="54" y="23"/>
                    <a:pt x="59" y="32"/>
                  </a:cubicBezTo>
                  <a:cubicBezTo>
                    <a:pt x="67" y="47"/>
                    <a:pt x="67" y="47"/>
                    <a:pt x="67" y="47"/>
                  </a:cubicBezTo>
                  <a:cubicBezTo>
                    <a:pt x="73" y="57"/>
                    <a:pt x="85" y="61"/>
                    <a:pt x="94" y="55"/>
                  </a:cubicBezTo>
                  <a:moveTo>
                    <a:pt x="205" y="15"/>
                  </a:moveTo>
                  <a:cubicBezTo>
                    <a:pt x="197" y="8"/>
                    <a:pt x="184" y="8"/>
                    <a:pt x="177" y="16"/>
                  </a:cubicBezTo>
                  <a:cubicBezTo>
                    <a:pt x="112" y="86"/>
                    <a:pt x="112" y="86"/>
                    <a:pt x="112" y="86"/>
                  </a:cubicBezTo>
                  <a:cubicBezTo>
                    <a:pt x="18" y="104"/>
                    <a:pt x="18" y="104"/>
                    <a:pt x="18" y="104"/>
                  </a:cubicBezTo>
                  <a:cubicBezTo>
                    <a:pt x="7" y="107"/>
                    <a:pt x="0" y="117"/>
                    <a:pt x="2" y="128"/>
                  </a:cubicBezTo>
                  <a:cubicBezTo>
                    <a:pt x="4" y="138"/>
                    <a:pt x="15" y="145"/>
                    <a:pt x="25" y="143"/>
                  </a:cubicBezTo>
                  <a:cubicBezTo>
                    <a:pt x="99" y="129"/>
                    <a:pt x="99" y="129"/>
                    <a:pt x="99" y="129"/>
                  </a:cubicBezTo>
                  <a:cubicBezTo>
                    <a:pt x="89" y="203"/>
                    <a:pt x="89" y="203"/>
                    <a:pt x="89" y="203"/>
                  </a:cubicBezTo>
                  <a:cubicBezTo>
                    <a:pt x="88" y="214"/>
                    <a:pt x="96" y="224"/>
                    <a:pt x="107" y="225"/>
                  </a:cubicBezTo>
                  <a:cubicBezTo>
                    <a:pt x="118" y="227"/>
                    <a:pt x="128" y="219"/>
                    <a:pt x="129" y="208"/>
                  </a:cubicBezTo>
                  <a:cubicBezTo>
                    <a:pt x="138" y="134"/>
                    <a:pt x="138" y="134"/>
                    <a:pt x="138" y="134"/>
                  </a:cubicBezTo>
                  <a:cubicBezTo>
                    <a:pt x="206" y="166"/>
                    <a:pt x="206" y="166"/>
                    <a:pt x="206" y="166"/>
                  </a:cubicBezTo>
                  <a:cubicBezTo>
                    <a:pt x="216" y="170"/>
                    <a:pt x="227" y="166"/>
                    <a:pt x="232" y="156"/>
                  </a:cubicBezTo>
                  <a:cubicBezTo>
                    <a:pt x="237" y="146"/>
                    <a:pt x="232" y="134"/>
                    <a:pt x="223" y="130"/>
                  </a:cubicBezTo>
                  <a:cubicBezTo>
                    <a:pt x="155" y="98"/>
                    <a:pt x="155" y="98"/>
                    <a:pt x="155" y="98"/>
                  </a:cubicBezTo>
                  <a:cubicBezTo>
                    <a:pt x="206" y="43"/>
                    <a:pt x="206" y="43"/>
                    <a:pt x="206" y="43"/>
                  </a:cubicBezTo>
                  <a:cubicBezTo>
                    <a:pt x="213" y="35"/>
                    <a:pt x="213" y="23"/>
                    <a:pt x="205" y="1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54" name="Freeform 59"/>
            <p:cNvSpPr>
              <a:spLocks noEditPoints="1"/>
            </p:cNvSpPr>
            <p:nvPr userDrawn="1"/>
          </p:nvSpPr>
          <p:spPr bwMode="auto">
            <a:xfrm>
              <a:off x="-2039938" y="4474695"/>
              <a:ext cx="965200" cy="925513"/>
            </a:xfrm>
            <a:custGeom>
              <a:avLst/>
              <a:gdLst>
                <a:gd name="T0" fmla="*/ 137 w 344"/>
                <a:gd name="T1" fmla="*/ 80 h 330"/>
                <a:gd name="T2" fmla="*/ 148 w 344"/>
                <a:gd name="T3" fmla="*/ 41 h 330"/>
                <a:gd name="T4" fmla="*/ 136 w 344"/>
                <a:gd name="T5" fmla="*/ 19 h 330"/>
                <a:gd name="T6" fmla="*/ 97 w 344"/>
                <a:gd name="T7" fmla="*/ 7 h 330"/>
                <a:gd name="T8" fmla="*/ 85 w 344"/>
                <a:gd name="T9" fmla="*/ 47 h 330"/>
                <a:gd name="T10" fmla="*/ 98 w 344"/>
                <a:gd name="T11" fmla="*/ 69 h 330"/>
                <a:gd name="T12" fmla="*/ 137 w 344"/>
                <a:gd name="T13" fmla="*/ 80 h 330"/>
                <a:gd name="T14" fmla="*/ 298 w 344"/>
                <a:gd name="T15" fmla="*/ 22 h 330"/>
                <a:gd name="T16" fmla="*/ 257 w 344"/>
                <a:gd name="T17" fmla="*/ 24 h 330"/>
                <a:gd name="T18" fmla="*/ 163 w 344"/>
                <a:gd name="T19" fmla="*/ 125 h 330"/>
                <a:gd name="T20" fmla="*/ 26 w 344"/>
                <a:gd name="T21" fmla="*/ 152 h 330"/>
                <a:gd name="T22" fmla="*/ 3 w 344"/>
                <a:gd name="T23" fmla="*/ 185 h 330"/>
                <a:gd name="T24" fmla="*/ 37 w 344"/>
                <a:gd name="T25" fmla="*/ 208 h 330"/>
                <a:gd name="T26" fmla="*/ 143 w 344"/>
                <a:gd name="T27" fmla="*/ 187 h 330"/>
                <a:gd name="T28" fmla="*/ 130 w 344"/>
                <a:gd name="T29" fmla="*/ 296 h 330"/>
                <a:gd name="T30" fmla="*/ 155 w 344"/>
                <a:gd name="T31" fmla="*/ 328 h 330"/>
                <a:gd name="T32" fmla="*/ 187 w 344"/>
                <a:gd name="T33" fmla="*/ 303 h 330"/>
                <a:gd name="T34" fmla="*/ 201 w 344"/>
                <a:gd name="T35" fmla="*/ 195 h 330"/>
                <a:gd name="T36" fmla="*/ 299 w 344"/>
                <a:gd name="T37" fmla="*/ 241 h 330"/>
                <a:gd name="T38" fmla="*/ 337 w 344"/>
                <a:gd name="T39" fmla="*/ 227 h 330"/>
                <a:gd name="T40" fmla="*/ 323 w 344"/>
                <a:gd name="T41" fmla="*/ 188 h 330"/>
                <a:gd name="T42" fmla="*/ 225 w 344"/>
                <a:gd name="T43" fmla="*/ 143 h 330"/>
                <a:gd name="T44" fmla="*/ 299 w 344"/>
                <a:gd name="T45" fmla="*/ 63 h 330"/>
                <a:gd name="T46" fmla="*/ 298 w 344"/>
                <a:gd name="T47" fmla="*/ 2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330">
                  <a:moveTo>
                    <a:pt x="137" y="80"/>
                  </a:moveTo>
                  <a:cubicBezTo>
                    <a:pt x="151" y="72"/>
                    <a:pt x="156" y="55"/>
                    <a:pt x="148" y="41"/>
                  </a:cubicBezTo>
                  <a:cubicBezTo>
                    <a:pt x="136" y="19"/>
                    <a:pt x="136" y="19"/>
                    <a:pt x="136" y="19"/>
                  </a:cubicBezTo>
                  <a:cubicBezTo>
                    <a:pt x="128" y="5"/>
                    <a:pt x="111" y="0"/>
                    <a:pt x="97" y="7"/>
                  </a:cubicBezTo>
                  <a:cubicBezTo>
                    <a:pt x="83" y="15"/>
                    <a:pt x="78" y="33"/>
                    <a:pt x="85" y="47"/>
                  </a:cubicBezTo>
                  <a:cubicBezTo>
                    <a:pt x="98" y="69"/>
                    <a:pt x="98" y="69"/>
                    <a:pt x="98" y="69"/>
                  </a:cubicBezTo>
                  <a:cubicBezTo>
                    <a:pt x="106" y="83"/>
                    <a:pt x="123" y="88"/>
                    <a:pt x="137" y="80"/>
                  </a:cubicBezTo>
                  <a:moveTo>
                    <a:pt x="298" y="22"/>
                  </a:moveTo>
                  <a:cubicBezTo>
                    <a:pt x="286" y="11"/>
                    <a:pt x="268" y="12"/>
                    <a:pt x="257" y="24"/>
                  </a:cubicBezTo>
                  <a:cubicBezTo>
                    <a:pt x="163" y="125"/>
                    <a:pt x="163" y="125"/>
                    <a:pt x="163" y="125"/>
                  </a:cubicBezTo>
                  <a:cubicBezTo>
                    <a:pt x="26" y="152"/>
                    <a:pt x="26" y="152"/>
                    <a:pt x="26" y="152"/>
                  </a:cubicBezTo>
                  <a:cubicBezTo>
                    <a:pt x="10" y="155"/>
                    <a:pt x="0" y="170"/>
                    <a:pt x="3" y="185"/>
                  </a:cubicBezTo>
                  <a:cubicBezTo>
                    <a:pt x="6" y="201"/>
                    <a:pt x="21" y="211"/>
                    <a:pt x="37" y="208"/>
                  </a:cubicBezTo>
                  <a:cubicBezTo>
                    <a:pt x="143" y="187"/>
                    <a:pt x="143" y="187"/>
                    <a:pt x="143" y="187"/>
                  </a:cubicBezTo>
                  <a:cubicBezTo>
                    <a:pt x="130" y="296"/>
                    <a:pt x="130" y="296"/>
                    <a:pt x="130" y="296"/>
                  </a:cubicBezTo>
                  <a:cubicBezTo>
                    <a:pt x="128" y="311"/>
                    <a:pt x="139" y="326"/>
                    <a:pt x="155" y="328"/>
                  </a:cubicBezTo>
                  <a:cubicBezTo>
                    <a:pt x="171" y="330"/>
                    <a:pt x="185" y="318"/>
                    <a:pt x="187" y="303"/>
                  </a:cubicBezTo>
                  <a:cubicBezTo>
                    <a:pt x="201" y="195"/>
                    <a:pt x="201" y="195"/>
                    <a:pt x="201" y="195"/>
                  </a:cubicBezTo>
                  <a:cubicBezTo>
                    <a:pt x="299" y="241"/>
                    <a:pt x="299" y="241"/>
                    <a:pt x="299" y="241"/>
                  </a:cubicBezTo>
                  <a:cubicBezTo>
                    <a:pt x="314" y="247"/>
                    <a:pt x="331" y="241"/>
                    <a:pt x="337" y="227"/>
                  </a:cubicBezTo>
                  <a:cubicBezTo>
                    <a:pt x="344" y="212"/>
                    <a:pt x="338" y="195"/>
                    <a:pt x="323" y="188"/>
                  </a:cubicBezTo>
                  <a:cubicBezTo>
                    <a:pt x="225" y="143"/>
                    <a:pt x="225" y="143"/>
                    <a:pt x="225" y="143"/>
                  </a:cubicBezTo>
                  <a:cubicBezTo>
                    <a:pt x="299" y="63"/>
                    <a:pt x="299" y="63"/>
                    <a:pt x="299" y="63"/>
                  </a:cubicBezTo>
                  <a:cubicBezTo>
                    <a:pt x="310" y="51"/>
                    <a:pt x="309" y="33"/>
                    <a:pt x="298" y="2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55" name="Freeform 60"/>
            <p:cNvSpPr>
              <a:spLocks noEditPoints="1"/>
            </p:cNvSpPr>
            <p:nvPr userDrawn="1"/>
          </p:nvSpPr>
          <p:spPr bwMode="auto">
            <a:xfrm>
              <a:off x="-1198563" y="4825533"/>
              <a:ext cx="1093788" cy="1082675"/>
            </a:xfrm>
            <a:custGeom>
              <a:avLst/>
              <a:gdLst>
                <a:gd name="T0" fmla="*/ 168 w 390"/>
                <a:gd name="T1" fmla="*/ 96 h 386"/>
                <a:gd name="T2" fmla="*/ 185 w 390"/>
                <a:gd name="T3" fmla="*/ 52 h 386"/>
                <a:gd name="T4" fmla="*/ 174 w 390"/>
                <a:gd name="T5" fmla="*/ 25 h 386"/>
                <a:gd name="T6" fmla="*/ 130 w 390"/>
                <a:gd name="T7" fmla="*/ 8 h 386"/>
                <a:gd name="T8" fmla="*/ 112 w 390"/>
                <a:gd name="T9" fmla="*/ 51 h 386"/>
                <a:gd name="T10" fmla="*/ 124 w 390"/>
                <a:gd name="T11" fmla="*/ 78 h 386"/>
                <a:gd name="T12" fmla="*/ 168 w 390"/>
                <a:gd name="T13" fmla="*/ 96 h 386"/>
                <a:gd name="T14" fmla="*/ 359 w 390"/>
                <a:gd name="T15" fmla="*/ 48 h 386"/>
                <a:gd name="T16" fmla="*/ 312 w 390"/>
                <a:gd name="T17" fmla="*/ 45 h 386"/>
                <a:gd name="T18" fmla="*/ 192 w 390"/>
                <a:gd name="T19" fmla="*/ 150 h 386"/>
                <a:gd name="T20" fmla="*/ 32 w 390"/>
                <a:gd name="T21" fmla="*/ 165 h 386"/>
                <a:gd name="T22" fmla="*/ 2 w 390"/>
                <a:gd name="T23" fmla="*/ 201 h 386"/>
                <a:gd name="T24" fmla="*/ 38 w 390"/>
                <a:gd name="T25" fmla="*/ 231 h 386"/>
                <a:gd name="T26" fmla="*/ 163 w 390"/>
                <a:gd name="T27" fmla="*/ 220 h 386"/>
                <a:gd name="T28" fmla="*/ 135 w 390"/>
                <a:gd name="T29" fmla="*/ 342 h 386"/>
                <a:gd name="T30" fmla="*/ 160 w 390"/>
                <a:gd name="T31" fmla="*/ 382 h 386"/>
                <a:gd name="T32" fmla="*/ 200 w 390"/>
                <a:gd name="T33" fmla="*/ 357 h 386"/>
                <a:gd name="T34" fmla="*/ 227 w 390"/>
                <a:gd name="T35" fmla="*/ 235 h 386"/>
                <a:gd name="T36" fmla="*/ 335 w 390"/>
                <a:gd name="T37" fmla="*/ 299 h 386"/>
                <a:gd name="T38" fmla="*/ 381 w 390"/>
                <a:gd name="T39" fmla="*/ 287 h 386"/>
                <a:gd name="T40" fmla="*/ 369 w 390"/>
                <a:gd name="T41" fmla="*/ 242 h 386"/>
                <a:gd name="T42" fmla="*/ 262 w 390"/>
                <a:gd name="T43" fmla="*/ 178 h 386"/>
                <a:gd name="T44" fmla="*/ 356 w 390"/>
                <a:gd name="T45" fmla="*/ 95 h 386"/>
                <a:gd name="T46" fmla="*/ 359 w 390"/>
                <a:gd name="T47" fmla="*/ 48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0" h="386">
                  <a:moveTo>
                    <a:pt x="168" y="96"/>
                  </a:moveTo>
                  <a:cubicBezTo>
                    <a:pt x="185" y="89"/>
                    <a:pt x="192" y="69"/>
                    <a:pt x="185" y="52"/>
                  </a:cubicBezTo>
                  <a:cubicBezTo>
                    <a:pt x="174" y="25"/>
                    <a:pt x="174" y="25"/>
                    <a:pt x="174" y="25"/>
                  </a:cubicBezTo>
                  <a:cubicBezTo>
                    <a:pt x="166" y="8"/>
                    <a:pt x="147" y="0"/>
                    <a:pt x="130" y="8"/>
                  </a:cubicBezTo>
                  <a:cubicBezTo>
                    <a:pt x="113" y="15"/>
                    <a:pt x="105" y="35"/>
                    <a:pt x="112" y="51"/>
                  </a:cubicBezTo>
                  <a:cubicBezTo>
                    <a:pt x="124" y="78"/>
                    <a:pt x="124" y="78"/>
                    <a:pt x="124" y="78"/>
                  </a:cubicBezTo>
                  <a:cubicBezTo>
                    <a:pt x="131" y="95"/>
                    <a:pt x="151" y="103"/>
                    <a:pt x="168" y="96"/>
                  </a:cubicBezTo>
                  <a:moveTo>
                    <a:pt x="359" y="48"/>
                  </a:moveTo>
                  <a:cubicBezTo>
                    <a:pt x="347" y="34"/>
                    <a:pt x="326" y="33"/>
                    <a:pt x="312" y="45"/>
                  </a:cubicBezTo>
                  <a:cubicBezTo>
                    <a:pt x="192" y="150"/>
                    <a:pt x="192" y="150"/>
                    <a:pt x="192" y="150"/>
                  </a:cubicBezTo>
                  <a:cubicBezTo>
                    <a:pt x="32" y="165"/>
                    <a:pt x="32" y="165"/>
                    <a:pt x="32" y="165"/>
                  </a:cubicBezTo>
                  <a:cubicBezTo>
                    <a:pt x="13" y="167"/>
                    <a:pt x="0" y="183"/>
                    <a:pt x="2" y="201"/>
                  </a:cubicBezTo>
                  <a:cubicBezTo>
                    <a:pt x="3" y="220"/>
                    <a:pt x="19" y="233"/>
                    <a:pt x="38" y="231"/>
                  </a:cubicBezTo>
                  <a:cubicBezTo>
                    <a:pt x="163" y="220"/>
                    <a:pt x="163" y="220"/>
                    <a:pt x="163" y="220"/>
                  </a:cubicBezTo>
                  <a:cubicBezTo>
                    <a:pt x="135" y="342"/>
                    <a:pt x="135" y="342"/>
                    <a:pt x="135" y="342"/>
                  </a:cubicBezTo>
                  <a:cubicBezTo>
                    <a:pt x="131" y="360"/>
                    <a:pt x="142" y="378"/>
                    <a:pt x="160" y="382"/>
                  </a:cubicBezTo>
                  <a:cubicBezTo>
                    <a:pt x="178" y="386"/>
                    <a:pt x="196" y="375"/>
                    <a:pt x="200" y="357"/>
                  </a:cubicBezTo>
                  <a:cubicBezTo>
                    <a:pt x="227" y="235"/>
                    <a:pt x="227" y="235"/>
                    <a:pt x="227" y="235"/>
                  </a:cubicBezTo>
                  <a:cubicBezTo>
                    <a:pt x="335" y="299"/>
                    <a:pt x="335" y="299"/>
                    <a:pt x="335" y="299"/>
                  </a:cubicBezTo>
                  <a:cubicBezTo>
                    <a:pt x="351" y="308"/>
                    <a:pt x="371" y="303"/>
                    <a:pt x="381" y="287"/>
                  </a:cubicBezTo>
                  <a:cubicBezTo>
                    <a:pt x="390" y="272"/>
                    <a:pt x="385" y="251"/>
                    <a:pt x="369" y="242"/>
                  </a:cubicBezTo>
                  <a:cubicBezTo>
                    <a:pt x="262" y="178"/>
                    <a:pt x="262" y="178"/>
                    <a:pt x="262" y="178"/>
                  </a:cubicBezTo>
                  <a:cubicBezTo>
                    <a:pt x="356" y="95"/>
                    <a:pt x="356" y="95"/>
                    <a:pt x="356" y="95"/>
                  </a:cubicBezTo>
                  <a:cubicBezTo>
                    <a:pt x="370" y="83"/>
                    <a:pt x="371" y="62"/>
                    <a:pt x="359" y="4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p:ph type="title"/>
          </p:nvPr>
        </p:nvSpPr>
        <p:spPr>
          <a:xfrm>
            <a:off x="831850" y="1709738"/>
            <a:ext cx="8742456" cy="2852737"/>
          </a:xfrm>
        </p:spPr>
        <p:txBody>
          <a:bodyPr anchor="b"/>
          <a:lstStyle>
            <a:lvl1pPr>
              <a:defRPr sz="4400">
                <a:solidFill>
                  <a:schemeClr val="bg1"/>
                </a:solidFill>
              </a:defRPr>
            </a:lvl1pPr>
          </a:lstStyle>
          <a:p>
            <a:r>
              <a:rPr lang="en-US"/>
              <a:t>Click to edit Master title style</a:t>
            </a:r>
            <a:endParaRPr lang="en-GB"/>
          </a:p>
        </p:txBody>
      </p:sp>
      <p:sp>
        <p:nvSpPr>
          <p:cNvPr id="3" name="Text Placeholder 2"/>
          <p:cNvSpPr>
            <a:spLocks noGrp="1"/>
          </p:cNvSpPr>
          <p:nvPr>
            <p:ph type="body" idx="1"/>
          </p:nvPr>
        </p:nvSpPr>
        <p:spPr>
          <a:xfrm>
            <a:off x="831850" y="4589463"/>
            <a:ext cx="8437656"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lvl1pPr>
              <a:defRPr>
                <a:solidFill>
                  <a:srgbClr val="221E5B"/>
                </a:solidFill>
              </a:defRPr>
            </a:lvl1pPr>
          </a:lstStyle>
          <a:p>
            <a:r>
              <a:rPr lang="en-GB"/>
              <a:t>A research-informed approach to inspecting the quality of education in schools in England  | SICI AGM | Bilbao, November 2023</a:t>
            </a:r>
          </a:p>
        </p:txBody>
      </p:sp>
      <p:sp>
        <p:nvSpPr>
          <p:cNvPr id="6" name="Slide Number Placeholder 5"/>
          <p:cNvSpPr>
            <a:spLocks noGrp="1"/>
          </p:cNvSpPr>
          <p:nvPr>
            <p:ph type="sldNum" sz="quarter" idx="12"/>
          </p:nvPr>
        </p:nvSpPr>
        <p:spPr/>
        <p:txBody>
          <a:bodyPr/>
          <a:lstStyle/>
          <a:p>
            <a:r>
              <a:rPr lang="en-GB"/>
              <a:t>Slide </a:t>
            </a:r>
            <a:fld id="{5F4C8201-D8A8-417D-8A18-42E93E6C5D44}" type="slidenum">
              <a:rPr lang="en-GB" b="1" smtClean="0"/>
              <a:pPr/>
              <a:t>‹#›</a:t>
            </a:fld>
            <a:endParaRPr lang="en-GB" b="1"/>
          </a:p>
        </p:txBody>
      </p:sp>
      <p:sp>
        <p:nvSpPr>
          <p:cNvPr id="57" name="Date Placeholder 3"/>
          <p:cNvSpPr>
            <a:spLocks noGrp="1"/>
          </p:cNvSpPr>
          <p:nvPr>
            <p:ph type="dt" sz="half" idx="2"/>
          </p:nvPr>
        </p:nvSpPr>
        <p:spPr>
          <a:xfrm>
            <a:off x="8271434" y="6434038"/>
            <a:ext cx="1945715" cy="365125"/>
          </a:xfrm>
          <a:prstGeom prst="rect">
            <a:avLst/>
          </a:prstGeom>
        </p:spPr>
        <p:txBody>
          <a:bodyPr anchor="ctr"/>
          <a:lstStyle>
            <a:lvl1pPr algn="r">
              <a:defRPr sz="1200">
                <a:solidFill>
                  <a:srgbClr val="221E5B"/>
                </a:solidFill>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Tree>
    <p:extLst>
      <p:ext uri="{BB962C8B-B14F-4D97-AF65-F5344CB8AC3E}">
        <p14:creationId xmlns:p14="http://schemas.microsoft.com/office/powerpoint/2010/main" val="778227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p:txBody>
          <a:bodyPr/>
          <a:lstStyle/>
          <a:p>
            <a:r>
              <a:rPr lang="en-GB"/>
              <a:t>A research-informed approach to inspecting the quality of education in schools in England  | SICI AGM | Bilbao, November 2023</a:t>
            </a:r>
          </a:p>
        </p:txBody>
      </p:sp>
      <p:sp>
        <p:nvSpPr>
          <p:cNvPr id="7" name="Slide Number Placeholder 6"/>
          <p:cNvSpPr>
            <a:spLocks noGrp="1"/>
          </p:cNvSpPr>
          <p:nvPr>
            <p:ph type="sldNum" sz="quarter" idx="12"/>
          </p:nvPr>
        </p:nvSpPr>
        <p:spPr/>
        <p:txBody>
          <a:bodyPr/>
          <a:lstStyle/>
          <a:p>
            <a:r>
              <a:rPr lang="en-GB">
                <a:solidFill>
                  <a:schemeClr val="bg1"/>
                </a:solidFill>
              </a:rPr>
              <a:t>Slide</a:t>
            </a:r>
            <a:r>
              <a:rPr lang="en-GB"/>
              <a:t> </a:t>
            </a:r>
            <a:fld id="{5F4C8201-D8A8-417D-8A18-42E93E6C5D44}" type="slidenum">
              <a:rPr lang="en-GB" b="1" smtClean="0"/>
              <a:pPr/>
              <a:t>‹#›</a:t>
            </a:fld>
            <a:endParaRPr lang="en-GB" b="1"/>
          </a:p>
        </p:txBody>
      </p:sp>
      <p:sp>
        <p:nvSpPr>
          <p:cNvPr id="8" name="Date Placeholder 3"/>
          <p:cNvSpPr>
            <a:spLocks noGrp="1"/>
          </p:cNvSpPr>
          <p:nvPr>
            <p:ph type="dt" sz="half" idx="13"/>
          </p:nvPr>
        </p:nvSpPr>
        <p:spPr>
          <a:xfrm>
            <a:off x="8271434" y="6434038"/>
            <a:ext cx="1945715" cy="365125"/>
          </a:xfrm>
          <a:prstGeom prst="rect">
            <a:avLst/>
          </a:prstGeom>
        </p:spPr>
        <p:txBody>
          <a:bodyPr anchor="ctr"/>
          <a:lstStyle>
            <a:lvl1pPr algn="r">
              <a:defRPr sz="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Tree>
    <p:extLst>
      <p:ext uri="{BB962C8B-B14F-4D97-AF65-F5344CB8AC3E}">
        <p14:creationId xmlns:p14="http://schemas.microsoft.com/office/powerpoint/2010/main" val="19957281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p:cNvSpPr>
            <a:spLocks noGrp="1"/>
          </p:cNvSpPr>
          <p:nvPr>
            <p:ph type="ftr" sz="quarter" idx="11"/>
          </p:nvPr>
        </p:nvSpPr>
        <p:spPr/>
        <p:txBody>
          <a:bodyPr/>
          <a:lstStyle/>
          <a:p>
            <a:r>
              <a:rPr lang="en-GB"/>
              <a:t>A research-informed approach to inspecting the quality of education in schools in England  | SICI AGM | Bilbao, November 2023</a:t>
            </a:r>
          </a:p>
        </p:txBody>
      </p:sp>
      <p:sp>
        <p:nvSpPr>
          <p:cNvPr id="9" name="Slide Number Placeholder 8"/>
          <p:cNvSpPr>
            <a:spLocks noGrp="1"/>
          </p:cNvSpPr>
          <p:nvPr>
            <p:ph type="sldNum" sz="quarter" idx="12"/>
          </p:nvPr>
        </p:nvSpPr>
        <p:spPr/>
        <p:txBody>
          <a:bodyPr/>
          <a:lstStyle/>
          <a:p>
            <a:fld id="{5F4C8201-D8A8-417D-8A18-42E93E6C5D44}" type="slidenum">
              <a:rPr lang="en-GB" smtClean="0"/>
              <a:t>‹#›</a:t>
            </a:fld>
            <a:endParaRPr lang="en-GB"/>
          </a:p>
        </p:txBody>
      </p:sp>
      <p:sp>
        <p:nvSpPr>
          <p:cNvPr id="10" name="Date Placeholder 3"/>
          <p:cNvSpPr>
            <a:spLocks noGrp="1"/>
          </p:cNvSpPr>
          <p:nvPr>
            <p:ph type="dt" sz="half" idx="13"/>
          </p:nvPr>
        </p:nvSpPr>
        <p:spPr>
          <a:xfrm>
            <a:off x="8271434" y="6434038"/>
            <a:ext cx="1945715" cy="365125"/>
          </a:xfrm>
          <a:prstGeom prst="rect">
            <a:avLst/>
          </a:prstGeom>
        </p:spPr>
        <p:txBody>
          <a:bodyPr anchor="ctr"/>
          <a:lstStyle>
            <a:lvl1pPr algn="r">
              <a:defRPr sz="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Tree>
    <p:extLst>
      <p:ext uri="{BB962C8B-B14F-4D97-AF65-F5344CB8AC3E}">
        <p14:creationId xmlns:p14="http://schemas.microsoft.com/office/powerpoint/2010/main" val="2764593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Footer Placeholder 3"/>
          <p:cNvSpPr>
            <a:spLocks noGrp="1"/>
          </p:cNvSpPr>
          <p:nvPr>
            <p:ph type="ftr" sz="quarter" idx="11"/>
          </p:nvPr>
        </p:nvSpPr>
        <p:spPr/>
        <p:txBody>
          <a:bodyPr/>
          <a:lstStyle/>
          <a:p>
            <a:r>
              <a:rPr lang="en-GB"/>
              <a:t>A research-informed approach to inspecting the quality of education in schools in England  | SICI AGM | Bilbao, November 2023</a:t>
            </a:r>
          </a:p>
        </p:txBody>
      </p:sp>
      <p:sp>
        <p:nvSpPr>
          <p:cNvPr id="5" name="Slide Number Placeholder 4"/>
          <p:cNvSpPr>
            <a:spLocks noGrp="1"/>
          </p:cNvSpPr>
          <p:nvPr>
            <p:ph type="sldNum" sz="quarter" idx="12"/>
          </p:nvPr>
        </p:nvSpPr>
        <p:spPr/>
        <p:txBody>
          <a:bodyPr/>
          <a:lstStyle/>
          <a:p>
            <a:fld id="{5F4C8201-D8A8-417D-8A18-42E93E6C5D44}" type="slidenum">
              <a:rPr lang="en-GB" smtClean="0"/>
              <a:t>‹#›</a:t>
            </a:fld>
            <a:endParaRPr lang="en-GB"/>
          </a:p>
        </p:txBody>
      </p:sp>
      <p:sp>
        <p:nvSpPr>
          <p:cNvPr id="6" name="Date Placeholder 3"/>
          <p:cNvSpPr>
            <a:spLocks noGrp="1"/>
          </p:cNvSpPr>
          <p:nvPr>
            <p:ph type="dt" sz="half" idx="2"/>
          </p:nvPr>
        </p:nvSpPr>
        <p:spPr>
          <a:xfrm>
            <a:off x="8271434" y="6434038"/>
            <a:ext cx="1945715" cy="365125"/>
          </a:xfrm>
          <a:prstGeom prst="rect">
            <a:avLst/>
          </a:prstGeom>
        </p:spPr>
        <p:txBody>
          <a:bodyPr anchor="ctr"/>
          <a:lstStyle>
            <a:lvl1pPr algn="r">
              <a:defRPr sz="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Tree>
    <p:extLst>
      <p:ext uri="{BB962C8B-B14F-4D97-AF65-F5344CB8AC3E}">
        <p14:creationId xmlns:p14="http://schemas.microsoft.com/office/powerpoint/2010/main" val="30488503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a:t>A research-informed approach to inspecting the quality of education in schools in England  | SICI AGM | Bilbao, November 2023</a:t>
            </a:r>
          </a:p>
        </p:txBody>
      </p:sp>
      <p:sp>
        <p:nvSpPr>
          <p:cNvPr id="4" name="Slide Number Placeholder 3"/>
          <p:cNvSpPr>
            <a:spLocks noGrp="1"/>
          </p:cNvSpPr>
          <p:nvPr>
            <p:ph type="sldNum" sz="quarter" idx="12"/>
          </p:nvPr>
        </p:nvSpPr>
        <p:spPr/>
        <p:txBody>
          <a:bodyPr/>
          <a:lstStyle/>
          <a:p>
            <a:fld id="{5F4C8201-D8A8-417D-8A18-42E93E6C5D44}" type="slidenum">
              <a:rPr lang="en-GB" smtClean="0"/>
              <a:t>‹#›</a:t>
            </a:fld>
            <a:endParaRPr lang="en-GB"/>
          </a:p>
        </p:txBody>
      </p:sp>
      <p:sp>
        <p:nvSpPr>
          <p:cNvPr id="5" name="Date Placeholder 3"/>
          <p:cNvSpPr>
            <a:spLocks noGrp="1"/>
          </p:cNvSpPr>
          <p:nvPr>
            <p:ph type="dt" sz="half" idx="2"/>
          </p:nvPr>
        </p:nvSpPr>
        <p:spPr>
          <a:xfrm>
            <a:off x="8271434" y="6434038"/>
            <a:ext cx="1945715" cy="365125"/>
          </a:xfrm>
          <a:prstGeom prst="rect">
            <a:avLst/>
          </a:prstGeom>
        </p:spPr>
        <p:txBody>
          <a:bodyPr anchor="ctr"/>
          <a:lstStyle>
            <a:lvl1pPr algn="r">
              <a:defRPr sz="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Tree>
    <p:extLst>
      <p:ext uri="{BB962C8B-B14F-4D97-AF65-F5344CB8AC3E}">
        <p14:creationId xmlns:p14="http://schemas.microsoft.com/office/powerpoint/2010/main" val="31515538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1467853"/>
            <a:ext cx="6172200" cy="43931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GB"/>
              <a:t>A research-informed approach to inspecting the quality of education in schools in England  | SICI AGM | Bilbao, November 2023</a:t>
            </a:r>
          </a:p>
        </p:txBody>
      </p:sp>
      <p:sp>
        <p:nvSpPr>
          <p:cNvPr id="7" name="Slide Number Placeholder 6"/>
          <p:cNvSpPr>
            <a:spLocks noGrp="1"/>
          </p:cNvSpPr>
          <p:nvPr>
            <p:ph type="sldNum" sz="quarter" idx="12"/>
          </p:nvPr>
        </p:nvSpPr>
        <p:spPr/>
        <p:txBody>
          <a:bodyPr/>
          <a:lstStyle/>
          <a:p>
            <a:r>
              <a:rPr lang="en-GB">
                <a:solidFill>
                  <a:schemeClr val="bg1"/>
                </a:solidFill>
              </a:rPr>
              <a:t>Slide</a:t>
            </a:r>
            <a:r>
              <a:rPr lang="en-GB"/>
              <a:t> </a:t>
            </a:r>
            <a:fld id="{5F4C8201-D8A8-417D-8A18-42E93E6C5D44}" type="slidenum">
              <a:rPr lang="en-GB" b="1" smtClean="0"/>
              <a:pPr/>
              <a:t>‹#›</a:t>
            </a:fld>
            <a:endParaRPr lang="en-GB" b="1"/>
          </a:p>
        </p:txBody>
      </p:sp>
      <p:sp>
        <p:nvSpPr>
          <p:cNvPr id="8" name="Date Placeholder 3"/>
          <p:cNvSpPr>
            <a:spLocks noGrp="1"/>
          </p:cNvSpPr>
          <p:nvPr>
            <p:ph type="dt" sz="half" idx="13"/>
          </p:nvPr>
        </p:nvSpPr>
        <p:spPr>
          <a:xfrm>
            <a:off x="8271434" y="6434038"/>
            <a:ext cx="1945715" cy="365125"/>
          </a:xfrm>
          <a:prstGeom prst="rect">
            <a:avLst/>
          </a:prstGeom>
        </p:spPr>
        <p:txBody>
          <a:bodyPr anchor="ctr"/>
          <a:lstStyle>
            <a:lvl1pPr algn="r">
              <a:defRPr sz="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Tree>
    <p:extLst>
      <p:ext uri="{BB962C8B-B14F-4D97-AF65-F5344CB8AC3E}">
        <p14:creationId xmlns:p14="http://schemas.microsoft.com/office/powerpoint/2010/main" val="8719141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1411705"/>
            <a:ext cx="6172200" cy="44493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GB"/>
              <a:t>A research-informed approach to inspecting the quality of education in schools in England  | SICI AGM | Bilbao, November 2023</a:t>
            </a:r>
          </a:p>
        </p:txBody>
      </p:sp>
      <p:sp>
        <p:nvSpPr>
          <p:cNvPr id="7" name="Slide Number Placeholder 6"/>
          <p:cNvSpPr>
            <a:spLocks noGrp="1"/>
          </p:cNvSpPr>
          <p:nvPr>
            <p:ph type="sldNum" sz="quarter" idx="12"/>
          </p:nvPr>
        </p:nvSpPr>
        <p:spPr/>
        <p:txBody>
          <a:bodyPr/>
          <a:lstStyle/>
          <a:p>
            <a:r>
              <a:rPr lang="en-GB">
                <a:solidFill>
                  <a:schemeClr val="bg1"/>
                </a:solidFill>
              </a:rPr>
              <a:t>Slide</a:t>
            </a:r>
            <a:r>
              <a:rPr lang="en-GB"/>
              <a:t> </a:t>
            </a:r>
            <a:fld id="{5F4C8201-D8A8-417D-8A18-42E93E6C5D44}" type="slidenum">
              <a:rPr lang="en-GB" b="1" smtClean="0"/>
              <a:pPr/>
              <a:t>‹#›</a:t>
            </a:fld>
            <a:endParaRPr lang="en-GB" b="1"/>
          </a:p>
        </p:txBody>
      </p:sp>
      <p:sp>
        <p:nvSpPr>
          <p:cNvPr id="8" name="Date Placeholder 3"/>
          <p:cNvSpPr>
            <a:spLocks noGrp="1"/>
          </p:cNvSpPr>
          <p:nvPr>
            <p:ph type="dt" sz="half" idx="13"/>
          </p:nvPr>
        </p:nvSpPr>
        <p:spPr>
          <a:xfrm>
            <a:off x="8271434" y="6434038"/>
            <a:ext cx="1945715" cy="365125"/>
          </a:xfrm>
          <a:prstGeom prst="rect">
            <a:avLst/>
          </a:prstGeom>
        </p:spPr>
        <p:txBody>
          <a:bodyPr anchor="ctr"/>
          <a:lstStyle>
            <a:lvl1pPr algn="r">
              <a:defRPr sz="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Tree>
    <p:extLst>
      <p:ext uri="{BB962C8B-B14F-4D97-AF65-F5344CB8AC3E}">
        <p14:creationId xmlns:p14="http://schemas.microsoft.com/office/powerpoint/2010/main" val="15992978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lvl1pPr marL="228600" indent="-228600">
              <a:buFont typeface="Wingdings" panose="05000000000000000000" pitchFamily="2" charset="2"/>
              <a:buChar char="§"/>
              <a:defRPr sz="3200"/>
            </a:lvl1pPr>
            <a:lvl2pPr marL="685800" indent="-228600">
              <a:buFont typeface="Wingdings" panose="05000000000000000000" pitchFamily="2" charset="2"/>
              <a:buChar char="§"/>
              <a:defRPr sz="2800"/>
            </a:lvl2pPr>
            <a:lvl3pPr marL="1143000" indent="-228600">
              <a:buFont typeface="Wingdings" panose="05000000000000000000" pitchFamily="2" charset="2"/>
              <a:buChar char="§"/>
              <a:defRPr sz="2400"/>
            </a:lvl3pPr>
            <a:lvl4pPr marL="1600200" indent="-228600">
              <a:buFont typeface="Wingdings" panose="05000000000000000000" pitchFamily="2" charset="2"/>
              <a:buChar char="§"/>
              <a:defRPr sz="2000"/>
            </a:lvl4pPr>
            <a:lvl5pPr marL="2057400" indent="-228600">
              <a:buFont typeface="Wingdings" panose="05000000000000000000" pitchFamily="2" charset="2"/>
              <a:buChar cha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p:txBody>
          <a:bodyPr/>
          <a:lstStyle/>
          <a:p>
            <a:r>
              <a:rPr lang="en-GB"/>
              <a:t>A research-informed approach to inspecting the quality of education in schools in England  | SICI AGM | Bilbao, November 2023</a:t>
            </a:r>
          </a:p>
        </p:txBody>
      </p:sp>
      <p:sp>
        <p:nvSpPr>
          <p:cNvPr id="6" name="Slide Number Placeholder 5"/>
          <p:cNvSpPr>
            <a:spLocks noGrp="1"/>
          </p:cNvSpPr>
          <p:nvPr>
            <p:ph type="sldNum" sz="quarter" idx="12"/>
          </p:nvPr>
        </p:nvSpPr>
        <p:spPr/>
        <p:txBody>
          <a:bodyPr/>
          <a:lstStyle/>
          <a:p>
            <a:r>
              <a:rPr lang="en-GB">
                <a:solidFill>
                  <a:schemeClr val="bg1"/>
                </a:solidFill>
              </a:rPr>
              <a:t>Slide</a:t>
            </a:r>
            <a:r>
              <a:rPr lang="en-GB"/>
              <a:t> </a:t>
            </a:r>
            <a:fld id="{5F4C8201-D8A8-417D-8A18-42E93E6C5D44}" type="slidenum">
              <a:rPr lang="en-GB" b="1" smtClean="0"/>
              <a:pPr/>
              <a:t>‹#›</a:t>
            </a:fld>
            <a:endParaRPr lang="en-GB" b="1"/>
          </a:p>
        </p:txBody>
      </p:sp>
      <p:sp>
        <p:nvSpPr>
          <p:cNvPr id="7" name="Date Placeholder 3"/>
          <p:cNvSpPr>
            <a:spLocks noGrp="1"/>
          </p:cNvSpPr>
          <p:nvPr>
            <p:ph type="dt" sz="half" idx="2"/>
          </p:nvPr>
        </p:nvSpPr>
        <p:spPr>
          <a:xfrm>
            <a:off x="8271434" y="6434038"/>
            <a:ext cx="1945715" cy="365125"/>
          </a:xfrm>
          <a:prstGeom prst="rect">
            <a:avLst/>
          </a:prstGeom>
        </p:spPr>
        <p:txBody>
          <a:bodyPr anchor="ctr"/>
          <a:lstStyle>
            <a:lvl1pPr algn="r">
              <a:defRPr sz="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Tree>
    <p:extLst>
      <p:ext uri="{BB962C8B-B14F-4D97-AF65-F5344CB8AC3E}">
        <p14:creationId xmlns:p14="http://schemas.microsoft.com/office/powerpoint/2010/main" val="1429385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with logo">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B36746C-A19C-4130-8728-77DC60B0FD7B}"/>
              </a:ext>
            </a:extLst>
          </p:cNvPr>
          <p:cNvSpPr>
            <a:spLocks noGrp="1"/>
          </p:cNvSpPr>
          <p:nvPr>
            <p:ph type="body" sz="quarter" idx="11" hasCustomPrompt="1"/>
          </p:nvPr>
        </p:nvSpPr>
        <p:spPr>
          <a:xfrm>
            <a:off x="745304" y="1300183"/>
            <a:ext cx="5205536" cy="914400"/>
          </a:xfrm>
          <a:prstGeom prst="rect">
            <a:avLst/>
          </a:prstGeom>
        </p:spPr>
        <p:txBody>
          <a:bodyPr/>
          <a:lstStyle>
            <a:lvl1pPr marL="0" indent="0">
              <a:buNone/>
              <a:defRPr sz="3200" b="1">
                <a:solidFill>
                  <a:srgbClr val="170C59"/>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add title</a:t>
            </a:r>
            <a:endParaRPr lang="en-GB"/>
          </a:p>
        </p:txBody>
      </p:sp>
      <p:sp>
        <p:nvSpPr>
          <p:cNvPr id="5" name="Text Placeholder 4">
            <a:extLst>
              <a:ext uri="{FF2B5EF4-FFF2-40B4-BE49-F238E27FC236}">
                <a16:creationId xmlns:a16="http://schemas.microsoft.com/office/drawing/2014/main" id="{BF4715E3-9FE0-489F-B7BD-D7B6E4B0B54C}"/>
              </a:ext>
            </a:extLst>
          </p:cNvPr>
          <p:cNvSpPr>
            <a:spLocks noGrp="1"/>
          </p:cNvSpPr>
          <p:nvPr>
            <p:ph type="body" sz="quarter" idx="12"/>
          </p:nvPr>
        </p:nvSpPr>
        <p:spPr>
          <a:xfrm>
            <a:off x="744817" y="2531594"/>
            <a:ext cx="9676654" cy="3493721"/>
          </a:xfrm>
          <a:prstGeom prst="rect">
            <a:avLst/>
          </a:prstGeom>
        </p:spPr>
        <p:txBody>
          <a:bodyPr/>
          <a:lstStyle>
            <a:lvl1pPr marL="228600" indent="-228600">
              <a:buFont typeface="Wingdings" panose="05000000000000000000" pitchFamily="2" charset="2"/>
              <a:buChar char="§"/>
              <a:defRPr sz="2400">
                <a:solidFill>
                  <a:srgbClr val="170C59"/>
                </a:solidFill>
                <a:latin typeface="Tahoma" panose="020B0604030504040204" pitchFamily="34" charset="0"/>
                <a:ea typeface="Tahoma" panose="020B0604030504040204" pitchFamily="34" charset="0"/>
                <a:cs typeface="Tahoma" panose="020B0604030504040204" pitchFamily="34" charset="0"/>
              </a:defRPr>
            </a:lvl1pPr>
            <a:lvl2pPr marL="685800" indent="-228600">
              <a:buFont typeface="Wingdings" panose="05000000000000000000" pitchFamily="2" charset="2"/>
              <a:buChar char="§"/>
              <a:defRPr sz="2000">
                <a:solidFill>
                  <a:srgbClr val="170C59"/>
                </a:solidFill>
                <a:latin typeface="Tahoma" panose="020B0604030504040204" pitchFamily="34" charset="0"/>
                <a:ea typeface="Tahoma" panose="020B0604030504040204" pitchFamily="34" charset="0"/>
                <a:cs typeface="Tahoma" panose="020B0604030504040204" pitchFamily="34" charset="0"/>
              </a:defRPr>
            </a:lvl2pPr>
            <a:lvl3pPr marL="1143000" indent="-228600">
              <a:buFont typeface="Wingdings" panose="05000000000000000000" pitchFamily="2" charset="2"/>
              <a:buChar char="§"/>
              <a:defRPr sz="2400">
                <a:solidFill>
                  <a:srgbClr val="170C59"/>
                </a:solidFill>
                <a:latin typeface="Tahoma" panose="020B0604030504040204" pitchFamily="34" charset="0"/>
                <a:ea typeface="Tahoma" panose="020B0604030504040204" pitchFamily="34" charset="0"/>
                <a:cs typeface="Tahoma" panose="020B0604030504040204" pitchFamily="34" charset="0"/>
              </a:defRPr>
            </a:lvl3pPr>
            <a:lvl4pPr marL="1600200" indent="-228600">
              <a:buFont typeface="Wingdings" panose="05000000000000000000" pitchFamily="2" charset="2"/>
              <a:buChar char="§"/>
              <a:defRPr sz="2400">
                <a:solidFill>
                  <a:srgbClr val="170C59"/>
                </a:solidFill>
                <a:latin typeface="Tahoma" panose="020B0604030504040204" pitchFamily="34" charset="0"/>
                <a:ea typeface="Tahoma" panose="020B0604030504040204" pitchFamily="34" charset="0"/>
                <a:cs typeface="Tahoma" panose="020B0604030504040204" pitchFamily="34" charset="0"/>
              </a:defRPr>
            </a:lvl4pPr>
            <a:lvl5pPr marL="2057400" indent="-228600">
              <a:buFont typeface="Wingdings" panose="05000000000000000000" pitchFamily="2" charset="2"/>
              <a:buChar char="§"/>
              <a:defRPr sz="2400">
                <a:solidFill>
                  <a:srgbClr val="170C59"/>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p:txBody>
      </p:sp>
      <p:grpSp>
        <p:nvGrpSpPr>
          <p:cNvPr id="7" name="Group 6">
            <a:extLst>
              <a:ext uri="{FF2B5EF4-FFF2-40B4-BE49-F238E27FC236}">
                <a16:creationId xmlns:a16="http://schemas.microsoft.com/office/drawing/2014/main" id="{709F6D05-EEAB-480D-9B5D-69D178A4B137}"/>
              </a:ext>
            </a:extLst>
          </p:cNvPr>
          <p:cNvGrpSpPr/>
          <p:nvPr userDrawn="1"/>
        </p:nvGrpSpPr>
        <p:grpSpPr>
          <a:xfrm>
            <a:off x="9455806" y="4262717"/>
            <a:ext cx="2461495" cy="2411013"/>
            <a:chOff x="-2039938" y="4012733"/>
            <a:chExt cx="1935163" cy="1895475"/>
          </a:xfrm>
          <a:effectLst>
            <a:outerShdw blurRad="50800" dist="38100" dir="2700000" algn="tl" rotWithShape="0">
              <a:prstClr val="black">
                <a:alpha val="40000"/>
              </a:prstClr>
            </a:outerShdw>
          </a:effectLst>
        </p:grpSpPr>
        <p:sp>
          <p:nvSpPr>
            <p:cNvPr id="8" name="Freeform 58">
              <a:extLst>
                <a:ext uri="{FF2B5EF4-FFF2-40B4-BE49-F238E27FC236}">
                  <a16:creationId xmlns:a16="http://schemas.microsoft.com/office/drawing/2014/main" id="{31E9127F-4C0E-43A6-9CA0-716AE5FFDD91}"/>
                </a:ext>
              </a:extLst>
            </p:cNvPr>
            <p:cNvSpPr>
              <a:spLocks noEditPoints="1"/>
            </p:cNvSpPr>
            <p:nvPr userDrawn="1"/>
          </p:nvSpPr>
          <p:spPr bwMode="auto">
            <a:xfrm>
              <a:off x="-1189038" y="4012733"/>
              <a:ext cx="663575" cy="636588"/>
            </a:xfrm>
            <a:custGeom>
              <a:avLst/>
              <a:gdLst>
                <a:gd name="T0" fmla="*/ 94 w 237"/>
                <a:gd name="T1" fmla="*/ 55 h 227"/>
                <a:gd name="T2" fmla="*/ 102 w 237"/>
                <a:gd name="T3" fmla="*/ 28 h 227"/>
                <a:gd name="T4" fmla="*/ 93 w 237"/>
                <a:gd name="T5" fmla="*/ 13 h 227"/>
                <a:gd name="T6" fmla="*/ 67 w 237"/>
                <a:gd name="T7" fmla="*/ 5 h 227"/>
                <a:gd name="T8" fmla="*/ 59 w 237"/>
                <a:gd name="T9" fmla="*/ 32 h 227"/>
                <a:gd name="T10" fmla="*/ 67 w 237"/>
                <a:gd name="T11" fmla="*/ 47 h 227"/>
                <a:gd name="T12" fmla="*/ 94 w 237"/>
                <a:gd name="T13" fmla="*/ 55 h 227"/>
                <a:gd name="T14" fmla="*/ 205 w 237"/>
                <a:gd name="T15" fmla="*/ 15 h 227"/>
                <a:gd name="T16" fmla="*/ 177 w 237"/>
                <a:gd name="T17" fmla="*/ 16 h 227"/>
                <a:gd name="T18" fmla="*/ 112 w 237"/>
                <a:gd name="T19" fmla="*/ 86 h 227"/>
                <a:gd name="T20" fmla="*/ 18 w 237"/>
                <a:gd name="T21" fmla="*/ 104 h 227"/>
                <a:gd name="T22" fmla="*/ 2 w 237"/>
                <a:gd name="T23" fmla="*/ 128 h 227"/>
                <a:gd name="T24" fmla="*/ 25 w 237"/>
                <a:gd name="T25" fmla="*/ 143 h 227"/>
                <a:gd name="T26" fmla="*/ 99 w 237"/>
                <a:gd name="T27" fmla="*/ 129 h 227"/>
                <a:gd name="T28" fmla="*/ 89 w 237"/>
                <a:gd name="T29" fmla="*/ 203 h 227"/>
                <a:gd name="T30" fmla="*/ 107 w 237"/>
                <a:gd name="T31" fmla="*/ 225 h 227"/>
                <a:gd name="T32" fmla="*/ 129 w 237"/>
                <a:gd name="T33" fmla="*/ 208 h 227"/>
                <a:gd name="T34" fmla="*/ 138 w 237"/>
                <a:gd name="T35" fmla="*/ 134 h 227"/>
                <a:gd name="T36" fmla="*/ 206 w 237"/>
                <a:gd name="T37" fmla="*/ 166 h 227"/>
                <a:gd name="T38" fmla="*/ 232 w 237"/>
                <a:gd name="T39" fmla="*/ 156 h 227"/>
                <a:gd name="T40" fmla="*/ 223 w 237"/>
                <a:gd name="T41" fmla="*/ 130 h 227"/>
                <a:gd name="T42" fmla="*/ 155 w 237"/>
                <a:gd name="T43" fmla="*/ 98 h 227"/>
                <a:gd name="T44" fmla="*/ 206 w 237"/>
                <a:gd name="T45" fmla="*/ 43 h 227"/>
                <a:gd name="T46" fmla="*/ 205 w 237"/>
                <a:gd name="T47" fmla="*/ 15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7" h="227">
                  <a:moveTo>
                    <a:pt x="94" y="55"/>
                  </a:moveTo>
                  <a:cubicBezTo>
                    <a:pt x="104" y="50"/>
                    <a:pt x="107" y="38"/>
                    <a:pt x="102" y="28"/>
                  </a:cubicBezTo>
                  <a:cubicBezTo>
                    <a:pt x="93" y="13"/>
                    <a:pt x="93" y="13"/>
                    <a:pt x="93" y="13"/>
                  </a:cubicBezTo>
                  <a:cubicBezTo>
                    <a:pt x="88" y="3"/>
                    <a:pt x="76" y="0"/>
                    <a:pt x="67" y="5"/>
                  </a:cubicBezTo>
                  <a:cubicBezTo>
                    <a:pt x="57" y="10"/>
                    <a:pt x="54" y="23"/>
                    <a:pt x="59" y="32"/>
                  </a:cubicBezTo>
                  <a:cubicBezTo>
                    <a:pt x="67" y="47"/>
                    <a:pt x="67" y="47"/>
                    <a:pt x="67" y="47"/>
                  </a:cubicBezTo>
                  <a:cubicBezTo>
                    <a:pt x="73" y="57"/>
                    <a:pt x="85" y="61"/>
                    <a:pt x="94" y="55"/>
                  </a:cubicBezTo>
                  <a:moveTo>
                    <a:pt x="205" y="15"/>
                  </a:moveTo>
                  <a:cubicBezTo>
                    <a:pt x="197" y="8"/>
                    <a:pt x="184" y="8"/>
                    <a:pt x="177" y="16"/>
                  </a:cubicBezTo>
                  <a:cubicBezTo>
                    <a:pt x="112" y="86"/>
                    <a:pt x="112" y="86"/>
                    <a:pt x="112" y="86"/>
                  </a:cubicBezTo>
                  <a:cubicBezTo>
                    <a:pt x="18" y="104"/>
                    <a:pt x="18" y="104"/>
                    <a:pt x="18" y="104"/>
                  </a:cubicBezTo>
                  <a:cubicBezTo>
                    <a:pt x="7" y="107"/>
                    <a:pt x="0" y="117"/>
                    <a:pt x="2" y="128"/>
                  </a:cubicBezTo>
                  <a:cubicBezTo>
                    <a:pt x="4" y="138"/>
                    <a:pt x="15" y="145"/>
                    <a:pt x="25" y="143"/>
                  </a:cubicBezTo>
                  <a:cubicBezTo>
                    <a:pt x="99" y="129"/>
                    <a:pt x="99" y="129"/>
                    <a:pt x="99" y="129"/>
                  </a:cubicBezTo>
                  <a:cubicBezTo>
                    <a:pt x="89" y="203"/>
                    <a:pt x="89" y="203"/>
                    <a:pt x="89" y="203"/>
                  </a:cubicBezTo>
                  <a:cubicBezTo>
                    <a:pt x="88" y="214"/>
                    <a:pt x="96" y="224"/>
                    <a:pt x="107" y="225"/>
                  </a:cubicBezTo>
                  <a:cubicBezTo>
                    <a:pt x="118" y="227"/>
                    <a:pt x="128" y="219"/>
                    <a:pt x="129" y="208"/>
                  </a:cubicBezTo>
                  <a:cubicBezTo>
                    <a:pt x="138" y="134"/>
                    <a:pt x="138" y="134"/>
                    <a:pt x="138" y="134"/>
                  </a:cubicBezTo>
                  <a:cubicBezTo>
                    <a:pt x="206" y="166"/>
                    <a:pt x="206" y="166"/>
                    <a:pt x="206" y="166"/>
                  </a:cubicBezTo>
                  <a:cubicBezTo>
                    <a:pt x="216" y="170"/>
                    <a:pt x="227" y="166"/>
                    <a:pt x="232" y="156"/>
                  </a:cubicBezTo>
                  <a:cubicBezTo>
                    <a:pt x="237" y="146"/>
                    <a:pt x="232" y="134"/>
                    <a:pt x="223" y="130"/>
                  </a:cubicBezTo>
                  <a:cubicBezTo>
                    <a:pt x="155" y="98"/>
                    <a:pt x="155" y="98"/>
                    <a:pt x="155" y="98"/>
                  </a:cubicBezTo>
                  <a:cubicBezTo>
                    <a:pt x="206" y="43"/>
                    <a:pt x="206" y="43"/>
                    <a:pt x="206" y="43"/>
                  </a:cubicBezTo>
                  <a:cubicBezTo>
                    <a:pt x="213" y="35"/>
                    <a:pt x="213" y="23"/>
                    <a:pt x="205" y="15"/>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latin typeface="Tahoma" panose="020B0604030504040204" pitchFamily="34" charset="0"/>
                <a:ea typeface="Tahoma" panose="020B0604030504040204" pitchFamily="34" charset="0"/>
                <a:cs typeface="Tahoma" panose="020B0604030504040204" pitchFamily="34" charset="0"/>
              </a:endParaRPr>
            </a:p>
          </p:txBody>
        </p:sp>
        <p:sp>
          <p:nvSpPr>
            <p:cNvPr id="9" name="Freeform 59">
              <a:extLst>
                <a:ext uri="{FF2B5EF4-FFF2-40B4-BE49-F238E27FC236}">
                  <a16:creationId xmlns:a16="http://schemas.microsoft.com/office/drawing/2014/main" id="{90E52F57-A207-4375-98A7-2953E3A39262}"/>
                </a:ext>
              </a:extLst>
            </p:cNvPr>
            <p:cNvSpPr>
              <a:spLocks noEditPoints="1"/>
            </p:cNvSpPr>
            <p:nvPr userDrawn="1"/>
          </p:nvSpPr>
          <p:spPr bwMode="auto">
            <a:xfrm>
              <a:off x="-2039938" y="4474695"/>
              <a:ext cx="965200" cy="925513"/>
            </a:xfrm>
            <a:custGeom>
              <a:avLst/>
              <a:gdLst>
                <a:gd name="T0" fmla="*/ 137 w 344"/>
                <a:gd name="T1" fmla="*/ 80 h 330"/>
                <a:gd name="T2" fmla="*/ 148 w 344"/>
                <a:gd name="T3" fmla="*/ 41 h 330"/>
                <a:gd name="T4" fmla="*/ 136 w 344"/>
                <a:gd name="T5" fmla="*/ 19 h 330"/>
                <a:gd name="T6" fmla="*/ 97 w 344"/>
                <a:gd name="T7" fmla="*/ 7 h 330"/>
                <a:gd name="T8" fmla="*/ 85 w 344"/>
                <a:gd name="T9" fmla="*/ 47 h 330"/>
                <a:gd name="T10" fmla="*/ 98 w 344"/>
                <a:gd name="T11" fmla="*/ 69 h 330"/>
                <a:gd name="T12" fmla="*/ 137 w 344"/>
                <a:gd name="T13" fmla="*/ 80 h 330"/>
                <a:gd name="T14" fmla="*/ 298 w 344"/>
                <a:gd name="T15" fmla="*/ 22 h 330"/>
                <a:gd name="T16" fmla="*/ 257 w 344"/>
                <a:gd name="T17" fmla="*/ 24 h 330"/>
                <a:gd name="T18" fmla="*/ 163 w 344"/>
                <a:gd name="T19" fmla="*/ 125 h 330"/>
                <a:gd name="T20" fmla="*/ 26 w 344"/>
                <a:gd name="T21" fmla="*/ 152 h 330"/>
                <a:gd name="T22" fmla="*/ 3 w 344"/>
                <a:gd name="T23" fmla="*/ 185 h 330"/>
                <a:gd name="T24" fmla="*/ 37 w 344"/>
                <a:gd name="T25" fmla="*/ 208 h 330"/>
                <a:gd name="T26" fmla="*/ 143 w 344"/>
                <a:gd name="T27" fmla="*/ 187 h 330"/>
                <a:gd name="T28" fmla="*/ 130 w 344"/>
                <a:gd name="T29" fmla="*/ 296 h 330"/>
                <a:gd name="T30" fmla="*/ 155 w 344"/>
                <a:gd name="T31" fmla="*/ 328 h 330"/>
                <a:gd name="T32" fmla="*/ 187 w 344"/>
                <a:gd name="T33" fmla="*/ 303 h 330"/>
                <a:gd name="T34" fmla="*/ 201 w 344"/>
                <a:gd name="T35" fmla="*/ 195 h 330"/>
                <a:gd name="T36" fmla="*/ 299 w 344"/>
                <a:gd name="T37" fmla="*/ 241 h 330"/>
                <a:gd name="T38" fmla="*/ 337 w 344"/>
                <a:gd name="T39" fmla="*/ 227 h 330"/>
                <a:gd name="T40" fmla="*/ 323 w 344"/>
                <a:gd name="T41" fmla="*/ 188 h 330"/>
                <a:gd name="T42" fmla="*/ 225 w 344"/>
                <a:gd name="T43" fmla="*/ 143 h 330"/>
                <a:gd name="T44" fmla="*/ 299 w 344"/>
                <a:gd name="T45" fmla="*/ 63 h 330"/>
                <a:gd name="T46" fmla="*/ 298 w 344"/>
                <a:gd name="T47" fmla="*/ 2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330">
                  <a:moveTo>
                    <a:pt x="137" y="80"/>
                  </a:moveTo>
                  <a:cubicBezTo>
                    <a:pt x="151" y="72"/>
                    <a:pt x="156" y="55"/>
                    <a:pt x="148" y="41"/>
                  </a:cubicBezTo>
                  <a:cubicBezTo>
                    <a:pt x="136" y="19"/>
                    <a:pt x="136" y="19"/>
                    <a:pt x="136" y="19"/>
                  </a:cubicBezTo>
                  <a:cubicBezTo>
                    <a:pt x="128" y="5"/>
                    <a:pt x="111" y="0"/>
                    <a:pt x="97" y="7"/>
                  </a:cubicBezTo>
                  <a:cubicBezTo>
                    <a:pt x="83" y="15"/>
                    <a:pt x="78" y="33"/>
                    <a:pt x="85" y="47"/>
                  </a:cubicBezTo>
                  <a:cubicBezTo>
                    <a:pt x="98" y="69"/>
                    <a:pt x="98" y="69"/>
                    <a:pt x="98" y="69"/>
                  </a:cubicBezTo>
                  <a:cubicBezTo>
                    <a:pt x="106" y="83"/>
                    <a:pt x="123" y="88"/>
                    <a:pt x="137" y="80"/>
                  </a:cubicBezTo>
                  <a:moveTo>
                    <a:pt x="298" y="22"/>
                  </a:moveTo>
                  <a:cubicBezTo>
                    <a:pt x="286" y="11"/>
                    <a:pt x="268" y="12"/>
                    <a:pt x="257" y="24"/>
                  </a:cubicBezTo>
                  <a:cubicBezTo>
                    <a:pt x="163" y="125"/>
                    <a:pt x="163" y="125"/>
                    <a:pt x="163" y="125"/>
                  </a:cubicBezTo>
                  <a:cubicBezTo>
                    <a:pt x="26" y="152"/>
                    <a:pt x="26" y="152"/>
                    <a:pt x="26" y="152"/>
                  </a:cubicBezTo>
                  <a:cubicBezTo>
                    <a:pt x="10" y="155"/>
                    <a:pt x="0" y="170"/>
                    <a:pt x="3" y="185"/>
                  </a:cubicBezTo>
                  <a:cubicBezTo>
                    <a:pt x="6" y="201"/>
                    <a:pt x="21" y="211"/>
                    <a:pt x="37" y="208"/>
                  </a:cubicBezTo>
                  <a:cubicBezTo>
                    <a:pt x="143" y="187"/>
                    <a:pt x="143" y="187"/>
                    <a:pt x="143" y="187"/>
                  </a:cubicBezTo>
                  <a:cubicBezTo>
                    <a:pt x="130" y="296"/>
                    <a:pt x="130" y="296"/>
                    <a:pt x="130" y="296"/>
                  </a:cubicBezTo>
                  <a:cubicBezTo>
                    <a:pt x="128" y="311"/>
                    <a:pt x="139" y="326"/>
                    <a:pt x="155" y="328"/>
                  </a:cubicBezTo>
                  <a:cubicBezTo>
                    <a:pt x="171" y="330"/>
                    <a:pt x="185" y="318"/>
                    <a:pt x="187" y="303"/>
                  </a:cubicBezTo>
                  <a:cubicBezTo>
                    <a:pt x="201" y="195"/>
                    <a:pt x="201" y="195"/>
                    <a:pt x="201" y="195"/>
                  </a:cubicBezTo>
                  <a:cubicBezTo>
                    <a:pt x="299" y="241"/>
                    <a:pt x="299" y="241"/>
                    <a:pt x="299" y="241"/>
                  </a:cubicBezTo>
                  <a:cubicBezTo>
                    <a:pt x="314" y="247"/>
                    <a:pt x="331" y="241"/>
                    <a:pt x="337" y="227"/>
                  </a:cubicBezTo>
                  <a:cubicBezTo>
                    <a:pt x="344" y="212"/>
                    <a:pt x="338" y="195"/>
                    <a:pt x="323" y="188"/>
                  </a:cubicBezTo>
                  <a:cubicBezTo>
                    <a:pt x="225" y="143"/>
                    <a:pt x="225" y="143"/>
                    <a:pt x="225" y="143"/>
                  </a:cubicBezTo>
                  <a:cubicBezTo>
                    <a:pt x="299" y="63"/>
                    <a:pt x="299" y="63"/>
                    <a:pt x="299" y="63"/>
                  </a:cubicBezTo>
                  <a:cubicBezTo>
                    <a:pt x="310" y="51"/>
                    <a:pt x="309" y="33"/>
                    <a:pt x="298" y="2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latin typeface="Tahoma" panose="020B0604030504040204" pitchFamily="34" charset="0"/>
                <a:ea typeface="Tahoma" panose="020B0604030504040204" pitchFamily="34" charset="0"/>
                <a:cs typeface="Tahoma" panose="020B0604030504040204" pitchFamily="34" charset="0"/>
              </a:endParaRPr>
            </a:p>
          </p:txBody>
        </p:sp>
        <p:sp>
          <p:nvSpPr>
            <p:cNvPr id="10" name="Freeform 60">
              <a:extLst>
                <a:ext uri="{FF2B5EF4-FFF2-40B4-BE49-F238E27FC236}">
                  <a16:creationId xmlns:a16="http://schemas.microsoft.com/office/drawing/2014/main" id="{A01DD5C7-8C73-4244-93D3-E540CCCD0321}"/>
                </a:ext>
              </a:extLst>
            </p:cNvPr>
            <p:cNvSpPr>
              <a:spLocks noEditPoints="1"/>
            </p:cNvSpPr>
            <p:nvPr userDrawn="1"/>
          </p:nvSpPr>
          <p:spPr bwMode="auto">
            <a:xfrm>
              <a:off x="-1198563" y="4825533"/>
              <a:ext cx="1093788" cy="1082675"/>
            </a:xfrm>
            <a:custGeom>
              <a:avLst/>
              <a:gdLst>
                <a:gd name="T0" fmla="*/ 168 w 390"/>
                <a:gd name="T1" fmla="*/ 96 h 386"/>
                <a:gd name="T2" fmla="*/ 185 w 390"/>
                <a:gd name="T3" fmla="*/ 52 h 386"/>
                <a:gd name="T4" fmla="*/ 174 w 390"/>
                <a:gd name="T5" fmla="*/ 25 h 386"/>
                <a:gd name="T6" fmla="*/ 130 w 390"/>
                <a:gd name="T7" fmla="*/ 8 h 386"/>
                <a:gd name="T8" fmla="*/ 112 w 390"/>
                <a:gd name="T9" fmla="*/ 51 h 386"/>
                <a:gd name="T10" fmla="*/ 124 w 390"/>
                <a:gd name="T11" fmla="*/ 78 h 386"/>
                <a:gd name="T12" fmla="*/ 168 w 390"/>
                <a:gd name="T13" fmla="*/ 96 h 386"/>
                <a:gd name="T14" fmla="*/ 359 w 390"/>
                <a:gd name="T15" fmla="*/ 48 h 386"/>
                <a:gd name="T16" fmla="*/ 312 w 390"/>
                <a:gd name="T17" fmla="*/ 45 h 386"/>
                <a:gd name="T18" fmla="*/ 192 w 390"/>
                <a:gd name="T19" fmla="*/ 150 h 386"/>
                <a:gd name="T20" fmla="*/ 32 w 390"/>
                <a:gd name="T21" fmla="*/ 165 h 386"/>
                <a:gd name="T22" fmla="*/ 2 w 390"/>
                <a:gd name="T23" fmla="*/ 201 h 386"/>
                <a:gd name="T24" fmla="*/ 38 w 390"/>
                <a:gd name="T25" fmla="*/ 231 h 386"/>
                <a:gd name="T26" fmla="*/ 163 w 390"/>
                <a:gd name="T27" fmla="*/ 220 h 386"/>
                <a:gd name="T28" fmla="*/ 135 w 390"/>
                <a:gd name="T29" fmla="*/ 342 h 386"/>
                <a:gd name="T30" fmla="*/ 160 w 390"/>
                <a:gd name="T31" fmla="*/ 382 h 386"/>
                <a:gd name="T32" fmla="*/ 200 w 390"/>
                <a:gd name="T33" fmla="*/ 357 h 386"/>
                <a:gd name="T34" fmla="*/ 227 w 390"/>
                <a:gd name="T35" fmla="*/ 235 h 386"/>
                <a:gd name="T36" fmla="*/ 335 w 390"/>
                <a:gd name="T37" fmla="*/ 299 h 386"/>
                <a:gd name="T38" fmla="*/ 381 w 390"/>
                <a:gd name="T39" fmla="*/ 287 h 386"/>
                <a:gd name="T40" fmla="*/ 369 w 390"/>
                <a:gd name="T41" fmla="*/ 242 h 386"/>
                <a:gd name="T42" fmla="*/ 262 w 390"/>
                <a:gd name="T43" fmla="*/ 178 h 386"/>
                <a:gd name="T44" fmla="*/ 356 w 390"/>
                <a:gd name="T45" fmla="*/ 95 h 386"/>
                <a:gd name="T46" fmla="*/ 359 w 390"/>
                <a:gd name="T47" fmla="*/ 48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0" h="386">
                  <a:moveTo>
                    <a:pt x="168" y="96"/>
                  </a:moveTo>
                  <a:cubicBezTo>
                    <a:pt x="185" y="89"/>
                    <a:pt x="192" y="69"/>
                    <a:pt x="185" y="52"/>
                  </a:cubicBezTo>
                  <a:cubicBezTo>
                    <a:pt x="174" y="25"/>
                    <a:pt x="174" y="25"/>
                    <a:pt x="174" y="25"/>
                  </a:cubicBezTo>
                  <a:cubicBezTo>
                    <a:pt x="166" y="8"/>
                    <a:pt x="147" y="0"/>
                    <a:pt x="130" y="8"/>
                  </a:cubicBezTo>
                  <a:cubicBezTo>
                    <a:pt x="113" y="15"/>
                    <a:pt x="105" y="35"/>
                    <a:pt x="112" y="51"/>
                  </a:cubicBezTo>
                  <a:cubicBezTo>
                    <a:pt x="124" y="78"/>
                    <a:pt x="124" y="78"/>
                    <a:pt x="124" y="78"/>
                  </a:cubicBezTo>
                  <a:cubicBezTo>
                    <a:pt x="131" y="95"/>
                    <a:pt x="151" y="103"/>
                    <a:pt x="168" y="96"/>
                  </a:cubicBezTo>
                  <a:moveTo>
                    <a:pt x="359" y="48"/>
                  </a:moveTo>
                  <a:cubicBezTo>
                    <a:pt x="347" y="34"/>
                    <a:pt x="326" y="33"/>
                    <a:pt x="312" y="45"/>
                  </a:cubicBezTo>
                  <a:cubicBezTo>
                    <a:pt x="192" y="150"/>
                    <a:pt x="192" y="150"/>
                    <a:pt x="192" y="150"/>
                  </a:cubicBezTo>
                  <a:cubicBezTo>
                    <a:pt x="32" y="165"/>
                    <a:pt x="32" y="165"/>
                    <a:pt x="32" y="165"/>
                  </a:cubicBezTo>
                  <a:cubicBezTo>
                    <a:pt x="13" y="167"/>
                    <a:pt x="0" y="183"/>
                    <a:pt x="2" y="201"/>
                  </a:cubicBezTo>
                  <a:cubicBezTo>
                    <a:pt x="3" y="220"/>
                    <a:pt x="19" y="233"/>
                    <a:pt x="38" y="231"/>
                  </a:cubicBezTo>
                  <a:cubicBezTo>
                    <a:pt x="163" y="220"/>
                    <a:pt x="163" y="220"/>
                    <a:pt x="163" y="220"/>
                  </a:cubicBezTo>
                  <a:cubicBezTo>
                    <a:pt x="135" y="342"/>
                    <a:pt x="135" y="342"/>
                    <a:pt x="135" y="342"/>
                  </a:cubicBezTo>
                  <a:cubicBezTo>
                    <a:pt x="131" y="360"/>
                    <a:pt x="142" y="378"/>
                    <a:pt x="160" y="382"/>
                  </a:cubicBezTo>
                  <a:cubicBezTo>
                    <a:pt x="178" y="386"/>
                    <a:pt x="196" y="375"/>
                    <a:pt x="200" y="357"/>
                  </a:cubicBezTo>
                  <a:cubicBezTo>
                    <a:pt x="227" y="235"/>
                    <a:pt x="227" y="235"/>
                    <a:pt x="227" y="235"/>
                  </a:cubicBezTo>
                  <a:cubicBezTo>
                    <a:pt x="335" y="299"/>
                    <a:pt x="335" y="299"/>
                    <a:pt x="335" y="299"/>
                  </a:cubicBezTo>
                  <a:cubicBezTo>
                    <a:pt x="351" y="308"/>
                    <a:pt x="371" y="303"/>
                    <a:pt x="381" y="287"/>
                  </a:cubicBezTo>
                  <a:cubicBezTo>
                    <a:pt x="390" y="272"/>
                    <a:pt x="385" y="251"/>
                    <a:pt x="369" y="242"/>
                  </a:cubicBezTo>
                  <a:cubicBezTo>
                    <a:pt x="262" y="178"/>
                    <a:pt x="262" y="178"/>
                    <a:pt x="262" y="178"/>
                  </a:cubicBezTo>
                  <a:cubicBezTo>
                    <a:pt x="356" y="95"/>
                    <a:pt x="356" y="95"/>
                    <a:pt x="356" y="95"/>
                  </a:cubicBezTo>
                  <a:cubicBezTo>
                    <a:pt x="370" y="83"/>
                    <a:pt x="371" y="62"/>
                    <a:pt x="359" y="48"/>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615011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1213971" cy="5811838"/>
          </a:xfrm>
        </p:spPr>
        <p:txBody>
          <a:bodyPr vert="eaVert">
            <a:normAutofit/>
          </a:bodyPr>
          <a:lstStyle>
            <a:lvl1pPr>
              <a:defRPr sz="3200"/>
            </a:lvl1pPr>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p:txBody>
          <a:bodyPr/>
          <a:lstStyle/>
          <a:p>
            <a:r>
              <a:rPr lang="en-GB"/>
              <a:t>A research-informed approach to inspecting the quality of education in schools in England  | SICI AGM | Bilbao, November 2023</a:t>
            </a:r>
          </a:p>
        </p:txBody>
      </p:sp>
      <p:sp>
        <p:nvSpPr>
          <p:cNvPr id="6" name="Slide Number Placeholder 5"/>
          <p:cNvSpPr>
            <a:spLocks noGrp="1"/>
          </p:cNvSpPr>
          <p:nvPr>
            <p:ph type="sldNum" sz="quarter" idx="12"/>
          </p:nvPr>
        </p:nvSpPr>
        <p:spPr>
          <a:xfrm>
            <a:off x="10285506" y="6434038"/>
            <a:ext cx="1068294" cy="365125"/>
          </a:xfrm>
        </p:spPr>
        <p:txBody>
          <a:bodyPr/>
          <a:lstStyle/>
          <a:p>
            <a:r>
              <a:rPr lang="en-GB">
                <a:solidFill>
                  <a:schemeClr val="bg1"/>
                </a:solidFill>
              </a:rPr>
              <a:t>Slide</a:t>
            </a:r>
            <a:r>
              <a:rPr lang="en-GB"/>
              <a:t> </a:t>
            </a:r>
            <a:fld id="{5F4C8201-D8A8-417D-8A18-42E93E6C5D44}" type="slidenum">
              <a:rPr lang="en-GB" b="1" smtClean="0"/>
              <a:pPr/>
              <a:t>‹#›</a:t>
            </a:fld>
            <a:endParaRPr lang="en-GB" b="1"/>
          </a:p>
        </p:txBody>
      </p:sp>
      <p:sp>
        <p:nvSpPr>
          <p:cNvPr id="7" name="Date Placeholder 3"/>
          <p:cNvSpPr>
            <a:spLocks noGrp="1"/>
          </p:cNvSpPr>
          <p:nvPr>
            <p:ph type="dt" sz="half" idx="2"/>
          </p:nvPr>
        </p:nvSpPr>
        <p:spPr>
          <a:xfrm>
            <a:off x="8271434" y="6434038"/>
            <a:ext cx="1945715" cy="365125"/>
          </a:xfrm>
          <a:prstGeom prst="rect">
            <a:avLst/>
          </a:prstGeom>
        </p:spPr>
        <p:txBody>
          <a:bodyPr anchor="ctr"/>
          <a:lstStyle>
            <a:lvl1pPr algn="r">
              <a:defRPr sz="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Tree>
    <p:extLst>
      <p:ext uri="{BB962C8B-B14F-4D97-AF65-F5344CB8AC3E}">
        <p14:creationId xmlns:p14="http://schemas.microsoft.com/office/powerpoint/2010/main" val="1962444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slide with image righ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FBC5BF-BBC7-43D8-8E65-54CFFB4B4878}"/>
              </a:ext>
            </a:extLst>
          </p:cNvPr>
          <p:cNvSpPr>
            <a:spLocks noGrp="1"/>
          </p:cNvSpPr>
          <p:nvPr>
            <p:ph type="body" sz="quarter" idx="11" hasCustomPrompt="1"/>
          </p:nvPr>
        </p:nvSpPr>
        <p:spPr>
          <a:xfrm>
            <a:off x="890464" y="1313631"/>
            <a:ext cx="5205536" cy="914400"/>
          </a:xfrm>
          <a:prstGeom prst="rect">
            <a:avLst/>
          </a:prstGeom>
        </p:spPr>
        <p:txBody>
          <a:bodyPr/>
          <a:lstStyle>
            <a:lvl1pPr marL="0" indent="0">
              <a:buNone/>
              <a:defRPr sz="3200" b="1">
                <a:solidFill>
                  <a:srgbClr val="170C59"/>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add title</a:t>
            </a:r>
            <a:endParaRPr lang="en-GB"/>
          </a:p>
        </p:txBody>
      </p:sp>
      <p:sp>
        <p:nvSpPr>
          <p:cNvPr id="4" name="Text Placeholder 4">
            <a:extLst>
              <a:ext uri="{FF2B5EF4-FFF2-40B4-BE49-F238E27FC236}">
                <a16:creationId xmlns:a16="http://schemas.microsoft.com/office/drawing/2014/main" id="{B0491615-263B-4092-A084-42523B79F924}"/>
              </a:ext>
            </a:extLst>
          </p:cNvPr>
          <p:cNvSpPr>
            <a:spLocks noGrp="1"/>
          </p:cNvSpPr>
          <p:nvPr>
            <p:ph type="body" sz="quarter" idx="12"/>
          </p:nvPr>
        </p:nvSpPr>
        <p:spPr>
          <a:xfrm>
            <a:off x="889977" y="2545042"/>
            <a:ext cx="5979746" cy="3493721"/>
          </a:xfrm>
          <a:prstGeom prst="rect">
            <a:avLst/>
          </a:prstGeom>
        </p:spPr>
        <p:txBody>
          <a:bodyPr/>
          <a:lstStyle>
            <a:lvl1pPr marL="228600" indent="-228600">
              <a:buFont typeface="Wingdings" panose="05000000000000000000" pitchFamily="2" charset="2"/>
              <a:buChar char="§"/>
              <a:defRPr sz="2400">
                <a:solidFill>
                  <a:srgbClr val="170C59"/>
                </a:solidFill>
                <a:latin typeface="Tahoma" panose="020B0604030504040204" pitchFamily="34" charset="0"/>
                <a:ea typeface="Tahoma" panose="020B0604030504040204" pitchFamily="34" charset="0"/>
                <a:cs typeface="Tahoma" panose="020B0604030504040204" pitchFamily="34" charset="0"/>
              </a:defRPr>
            </a:lvl1pPr>
            <a:lvl2pPr marL="685800" indent="-228600">
              <a:buFont typeface="Wingdings" panose="05000000000000000000" pitchFamily="2" charset="2"/>
              <a:buChar char="§"/>
              <a:defRPr sz="2000">
                <a:solidFill>
                  <a:srgbClr val="170C59"/>
                </a:solidFill>
                <a:latin typeface="Tahoma" panose="020B0604030504040204" pitchFamily="34" charset="0"/>
                <a:ea typeface="Tahoma" panose="020B0604030504040204" pitchFamily="34" charset="0"/>
                <a:cs typeface="Tahoma" panose="020B0604030504040204" pitchFamily="34" charset="0"/>
              </a:defRPr>
            </a:lvl2pPr>
            <a:lvl3pPr marL="1143000" indent="-228600">
              <a:buFont typeface="Wingdings" panose="05000000000000000000" pitchFamily="2" charset="2"/>
              <a:buChar char="§"/>
              <a:defRPr sz="2400">
                <a:solidFill>
                  <a:srgbClr val="170C59"/>
                </a:solidFill>
                <a:latin typeface="Tahoma" panose="020B0604030504040204" pitchFamily="34" charset="0"/>
                <a:ea typeface="Tahoma" panose="020B0604030504040204" pitchFamily="34" charset="0"/>
                <a:cs typeface="Tahoma" panose="020B0604030504040204" pitchFamily="34" charset="0"/>
              </a:defRPr>
            </a:lvl3pPr>
            <a:lvl4pPr marL="1600200" indent="-228600">
              <a:buFont typeface="Wingdings" panose="05000000000000000000" pitchFamily="2" charset="2"/>
              <a:buChar char="§"/>
              <a:defRPr sz="2400">
                <a:solidFill>
                  <a:srgbClr val="170C59"/>
                </a:solidFill>
                <a:latin typeface="Tahoma" panose="020B0604030504040204" pitchFamily="34" charset="0"/>
                <a:ea typeface="Tahoma" panose="020B0604030504040204" pitchFamily="34" charset="0"/>
                <a:cs typeface="Tahoma" panose="020B0604030504040204" pitchFamily="34" charset="0"/>
              </a:defRPr>
            </a:lvl4pPr>
            <a:lvl5pPr marL="2057400" indent="-228600">
              <a:buFont typeface="Wingdings" panose="05000000000000000000" pitchFamily="2" charset="2"/>
              <a:buChar char="§"/>
              <a:defRPr sz="2400">
                <a:solidFill>
                  <a:srgbClr val="170C59"/>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p:txBody>
      </p:sp>
      <p:sp>
        <p:nvSpPr>
          <p:cNvPr id="5" name="Picture Placeholder 6">
            <a:extLst>
              <a:ext uri="{FF2B5EF4-FFF2-40B4-BE49-F238E27FC236}">
                <a16:creationId xmlns:a16="http://schemas.microsoft.com/office/drawing/2014/main" id="{9D8D4ACC-BC3C-488D-8BC2-B2B687797C1D}"/>
              </a:ext>
            </a:extLst>
          </p:cNvPr>
          <p:cNvSpPr>
            <a:spLocks noGrp="1"/>
          </p:cNvSpPr>
          <p:nvPr>
            <p:ph type="pic" sz="quarter" idx="10"/>
          </p:nvPr>
        </p:nvSpPr>
        <p:spPr>
          <a:xfrm>
            <a:off x="8261533" y="279812"/>
            <a:ext cx="3930467" cy="6298376"/>
          </a:xfrm>
          <a:custGeom>
            <a:avLst/>
            <a:gdLst>
              <a:gd name="connsiteX0" fmla="*/ 2988785 w 3930467"/>
              <a:gd name="connsiteY0" fmla="*/ 0 h 6298376"/>
              <a:gd name="connsiteX1" fmla="*/ 3877558 w 3930467"/>
              <a:gd name="connsiteY1" fmla="*/ 141581 h 6298376"/>
              <a:gd name="connsiteX2" fmla="*/ 3930467 w 3930467"/>
              <a:gd name="connsiteY2" fmla="*/ 161986 h 6298376"/>
              <a:gd name="connsiteX3" fmla="*/ 3930467 w 3930467"/>
              <a:gd name="connsiteY3" fmla="*/ 6136391 h 6298376"/>
              <a:gd name="connsiteX4" fmla="*/ 3877558 w 3930467"/>
              <a:gd name="connsiteY4" fmla="*/ 6156795 h 6298376"/>
              <a:gd name="connsiteX5" fmla="*/ 2988785 w 3930467"/>
              <a:gd name="connsiteY5" fmla="*/ 6298376 h 6298376"/>
              <a:gd name="connsiteX6" fmla="*/ 0 w 3930467"/>
              <a:gd name="connsiteY6" fmla="*/ 3149188 h 6298376"/>
              <a:gd name="connsiteX7" fmla="*/ 2988785 w 3930467"/>
              <a:gd name="connsiteY7" fmla="*/ 0 h 629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0467" h="6298376">
                <a:moveTo>
                  <a:pt x="2988785" y="0"/>
                </a:moveTo>
                <a:cubicBezTo>
                  <a:pt x="3298284" y="0"/>
                  <a:pt x="3596795" y="49568"/>
                  <a:pt x="3877558" y="141581"/>
                </a:cubicBezTo>
                <a:lnTo>
                  <a:pt x="3930467" y="161986"/>
                </a:lnTo>
                <a:lnTo>
                  <a:pt x="3930467" y="6136391"/>
                </a:lnTo>
                <a:lnTo>
                  <a:pt x="3877558" y="6156795"/>
                </a:lnTo>
                <a:cubicBezTo>
                  <a:pt x="3596795" y="6248808"/>
                  <a:pt x="3298284" y="6298376"/>
                  <a:pt x="2988785" y="6298376"/>
                </a:cubicBezTo>
                <a:cubicBezTo>
                  <a:pt x="1338125" y="6298376"/>
                  <a:pt x="0" y="4888437"/>
                  <a:pt x="0" y="3149188"/>
                </a:cubicBezTo>
                <a:cubicBezTo>
                  <a:pt x="0" y="1409939"/>
                  <a:pt x="1338125" y="0"/>
                  <a:pt x="2988785" y="0"/>
                </a:cubicBezTo>
                <a:close/>
              </a:path>
            </a:pathLst>
          </a:custGeom>
          <a:solidFill>
            <a:srgbClr val="F8F8F8"/>
          </a:solidFill>
          <a:ln>
            <a:noFill/>
          </a:ln>
          <a:effectLst>
            <a:outerShdw blurRad="495300" dist="381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en-US" sz="1800">
                <a:solidFill>
                  <a:schemeClr val="lt1"/>
                </a:solidFill>
              </a:defRPr>
            </a:lvl1pPr>
          </a:lstStyle>
          <a:p>
            <a:pPr marL="0" lvl="0" algn="ctr"/>
            <a:r>
              <a:rPr lang="en-US"/>
              <a:t>Click icon to add picture</a:t>
            </a:r>
          </a:p>
        </p:txBody>
      </p:sp>
    </p:spTree>
    <p:extLst>
      <p:ext uri="{BB962C8B-B14F-4D97-AF65-F5344CB8AC3E}">
        <p14:creationId xmlns:p14="http://schemas.microsoft.com/office/powerpoint/2010/main" val="1296475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with image right v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FBC5BF-BBC7-43D8-8E65-54CFFB4B4878}"/>
              </a:ext>
            </a:extLst>
          </p:cNvPr>
          <p:cNvSpPr>
            <a:spLocks noGrp="1"/>
          </p:cNvSpPr>
          <p:nvPr>
            <p:ph type="body" sz="quarter" idx="11" hasCustomPrompt="1"/>
          </p:nvPr>
        </p:nvSpPr>
        <p:spPr>
          <a:xfrm>
            <a:off x="890464" y="1313631"/>
            <a:ext cx="5205536" cy="914400"/>
          </a:xfrm>
          <a:prstGeom prst="rect">
            <a:avLst/>
          </a:prstGeom>
        </p:spPr>
        <p:txBody>
          <a:bodyPr/>
          <a:lstStyle>
            <a:lvl1pPr marL="0" indent="0">
              <a:buNone/>
              <a:defRPr sz="3200" b="1">
                <a:solidFill>
                  <a:srgbClr val="170C59"/>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add title</a:t>
            </a:r>
            <a:endParaRPr lang="en-GB"/>
          </a:p>
        </p:txBody>
      </p:sp>
      <p:sp>
        <p:nvSpPr>
          <p:cNvPr id="4" name="Text Placeholder 4">
            <a:extLst>
              <a:ext uri="{FF2B5EF4-FFF2-40B4-BE49-F238E27FC236}">
                <a16:creationId xmlns:a16="http://schemas.microsoft.com/office/drawing/2014/main" id="{B0491615-263B-4092-A084-42523B79F924}"/>
              </a:ext>
            </a:extLst>
          </p:cNvPr>
          <p:cNvSpPr>
            <a:spLocks noGrp="1"/>
          </p:cNvSpPr>
          <p:nvPr>
            <p:ph type="body" sz="quarter" idx="12"/>
          </p:nvPr>
        </p:nvSpPr>
        <p:spPr>
          <a:xfrm>
            <a:off x="889977" y="2545042"/>
            <a:ext cx="5979746" cy="3493721"/>
          </a:xfrm>
          <a:prstGeom prst="rect">
            <a:avLst/>
          </a:prstGeom>
        </p:spPr>
        <p:txBody>
          <a:bodyPr/>
          <a:lstStyle>
            <a:lvl1pPr marL="228600" indent="-228600">
              <a:buFont typeface="Wingdings" panose="05000000000000000000" pitchFamily="2" charset="2"/>
              <a:buChar char="§"/>
              <a:defRPr sz="2400">
                <a:solidFill>
                  <a:srgbClr val="170C59"/>
                </a:solidFill>
                <a:latin typeface="Tahoma" panose="020B0604030504040204" pitchFamily="34" charset="0"/>
                <a:ea typeface="Tahoma" panose="020B0604030504040204" pitchFamily="34" charset="0"/>
                <a:cs typeface="Tahoma" panose="020B0604030504040204" pitchFamily="34" charset="0"/>
              </a:defRPr>
            </a:lvl1pPr>
            <a:lvl2pPr marL="685800" indent="-228600">
              <a:buFont typeface="Wingdings" panose="05000000000000000000" pitchFamily="2" charset="2"/>
              <a:buChar char="§"/>
              <a:defRPr sz="2000">
                <a:solidFill>
                  <a:srgbClr val="170C59"/>
                </a:solidFill>
                <a:latin typeface="Tahoma" panose="020B0604030504040204" pitchFamily="34" charset="0"/>
                <a:ea typeface="Tahoma" panose="020B0604030504040204" pitchFamily="34" charset="0"/>
                <a:cs typeface="Tahoma" panose="020B0604030504040204" pitchFamily="34" charset="0"/>
              </a:defRPr>
            </a:lvl2pPr>
            <a:lvl3pPr marL="1143000" indent="-228600">
              <a:buFont typeface="Wingdings" panose="05000000000000000000" pitchFamily="2" charset="2"/>
              <a:buChar char="§"/>
              <a:defRPr sz="2400">
                <a:solidFill>
                  <a:srgbClr val="170C59"/>
                </a:solidFill>
                <a:latin typeface="Tahoma" panose="020B0604030504040204" pitchFamily="34" charset="0"/>
                <a:ea typeface="Tahoma" panose="020B0604030504040204" pitchFamily="34" charset="0"/>
                <a:cs typeface="Tahoma" panose="020B0604030504040204" pitchFamily="34" charset="0"/>
              </a:defRPr>
            </a:lvl3pPr>
            <a:lvl4pPr marL="1600200" indent="-228600">
              <a:buFont typeface="Wingdings" panose="05000000000000000000" pitchFamily="2" charset="2"/>
              <a:buChar char="§"/>
              <a:defRPr sz="2400">
                <a:solidFill>
                  <a:srgbClr val="170C59"/>
                </a:solidFill>
                <a:latin typeface="Tahoma" panose="020B0604030504040204" pitchFamily="34" charset="0"/>
                <a:ea typeface="Tahoma" panose="020B0604030504040204" pitchFamily="34" charset="0"/>
                <a:cs typeface="Tahoma" panose="020B0604030504040204" pitchFamily="34" charset="0"/>
              </a:defRPr>
            </a:lvl4pPr>
            <a:lvl5pPr marL="2057400" indent="-228600">
              <a:buFont typeface="Wingdings" panose="05000000000000000000" pitchFamily="2" charset="2"/>
              <a:buChar char="§"/>
              <a:defRPr sz="2400">
                <a:solidFill>
                  <a:srgbClr val="170C59"/>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p:txBody>
      </p:sp>
      <p:sp>
        <p:nvSpPr>
          <p:cNvPr id="6" name="Picture Placeholder 5">
            <a:extLst>
              <a:ext uri="{FF2B5EF4-FFF2-40B4-BE49-F238E27FC236}">
                <a16:creationId xmlns:a16="http://schemas.microsoft.com/office/drawing/2014/main" id="{7FD64C26-5315-477F-A9A2-B122D0896C86}"/>
              </a:ext>
            </a:extLst>
          </p:cNvPr>
          <p:cNvSpPr>
            <a:spLocks noGrp="1"/>
          </p:cNvSpPr>
          <p:nvPr>
            <p:ph type="pic" sz="quarter" idx="10"/>
          </p:nvPr>
        </p:nvSpPr>
        <p:spPr>
          <a:xfrm flipH="1">
            <a:off x="7887287" y="0"/>
            <a:ext cx="4304713" cy="6858000"/>
          </a:xfrm>
          <a:custGeom>
            <a:avLst/>
            <a:gdLst>
              <a:gd name="connsiteX0" fmla="*/ 0 w 4768224"/>
              <a:gd name="connsiteY0" fmla="*/ 0 h 6858000"/>
              <a:gd name="connsiteX1" fmla="*/ 3591342 w 4768224"/>
              <a:gd name="connsiteY1" fmla="*/ 0 h 6858000"/>
              <a:gd name="connsiteX2" fmla="*/ 3657289 w 4768224"/>
              <a:gd name="connsiteY2" fmla="*/ 85262 h 6858000"/>
              <a:gd name="connsiteX3" fmla="*/ 4768224 w 4768224"/>
              <a:gd name="connsiteY3" fmla="*/ 3429000 h 6858000"/>
              <a:gd name="connsiteX4" fmla="*/ 3657289 w 4768224"/>
              <a:gd name="connsiteY4" fmla="*/ 6772739 h 6858000"/>
              <a:gd name="connsiteX5" fmla="*/ 3591342 w 4768224"/>
              <a:gd name="connsiteY5" fmla="*/ 6858000 h 6858000"/>
              <a:gd name="connsiteX6" fmla="*/ 0 w 476822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8224" h="6858000">
                <a:moveTo>
                  <a:pt x="0" y="0"/>
                </a:moveTo>
                <a:lnTo>
                  <a:pt x="3591342" y="0"/>
                </a:lnTo>
                <a:lnTo>
                  <a:pt x="3657289" y="85262"/>
                </a:lnTo>
                <a:cubicBezTo>
                  <a:pt x="4358676" y="1039751"/>
                  <a:pt x="4768224" y="2190404"/>
                  <a:pt x="4768224" y="3429000"/>
                </a:cubicBezTo>
                <a:cubicBezTo>
                  <a:pt x="4768224" y="4667596"/>
                  <a:pt x="4358676" y="5818249"/>
                  <a:pt x="3657289" y="6772739"/>
                </a:cubicBezTo>
                <a:lnTo>
                  <a:pt x="3591342" y="6858000"/>
                </a:lnTo>
                <a:lnTo>
                  <a:pt x="0" y="685800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81295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with image right v3">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FBC5BF-BBC7-43D8-8E65-54CFFB4B4878}"/>
              </a:ext>
            </a:extLst>
          </p:cNvPr>
          <p:cNvSpPr>
            <a:spLocks noGrp="1"/>
          </p:cNvSpPr>
          <p:nvPr>
            <p:ph type="body" sz="quarter" idx="11" hasCustomPrompt="1"/>
          </p:nvPr>
        </p:nvSpPr>
        <p:spPr>
          <a:xfrm>
            <a:off x="763857" y="1184702"/>
            <a:ext cx="5205536" cy="914400"/>
          </a:xfrm>
          <a:prstGeom prst="rect">
            <a:avLst/>
          </a:prstGeom>
        </p:spPr>
        <p:txBody>
          <a:bodyPr/>
          <a:lstStyle>
            <a:lvl1pPr marL="0" indent="0">
              <a:buNone/>
              <a:defRPr sz="3200" b="1">
                <a:solidFill>
                  <a:srgbClr val="170C59"/>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add title</a:t>
            </a:r>
            <a:endParaRPr lang="en-GB"/>
          </a:p>
        </p:txBody>
      </p:sp>
      <p:sp>
        <p:nvSpPr>
          <p:cNvPr id="4" name="Text Placeholder 4">
            <a:extLst>
              <a:ext uri="{FF2B5EF4-FFF2-40B4-BE49-F238E27FC236}">
                <a16:creationId xmlns:a16="http://schemas.microsoft.com/office/drawing/2014/main" id="{B0491615-263B-4092-A084-42523B79F924}"/>
              </a:ext>
            </a:extLst>
          </p:cNvPr>
          <p:cNvSpPr>
            <a:spLocks noGrp="1"/>
          </p:cNvSpPr>
          <p:nvPr>
            <p:ph type="body" sz="quarter" idx="12"/>
          </p:nvPr>
        </p:nvSpPr>
        <p:spPr>
          <a:xfrm>
            <a:off x="763370" y="2416113"/>
            <a:ext cx="5979746" cy="3493721"/>
          </a:xfrm>
          <a:prstGeom prst="rect">
            <a:avLst/>
          </a:prstGeom>
        </p:spPr>
        <p:txBody>
          <a:bodyPr/>
          <a:lstStyle>
            <a:lvl1pPr marL="228600" indent="-228600">
              <a:buFont typeface="Wingdings" panose="05000000000000000000" pitchFamily="2" charset="2"/>
              <a:buChar char="§"/>
              <a:defRPr sz="2400">
                <a:solidFill>
                  <a:srgbClr val="170C59"/>
                </a:solidFill>
                <a:latin typeface="Tahoma" panose="020B0604030504040204" pitchFamily="34" charset="0"/>
                <a:ea typeface="Tahoma" panose="020B0604030504040204" pitchFamily="34" charset="0"/>
                <a:cs typeface="Tahoma" panose="020B0604030504040204" pitchFamily="34" charset="0"/>
              </a:defRPr>
            </a:lvl1pPr>
            <a:lvl2pPr marL="685800" indent="-228600">
              <a:buFont typeface="Wingdings" panose="05000000000000000000" pitchFamily="2" charset="2"/>
              <a:buChar char="§"/>
              <a:defRPr sz="2000">
                <a:solidFill>
                  <a:srgbClr val="170C59"/>
                </a:solidFill>
                <a:latin typeface="Tahoma" panose="020B0604030504040204" pitchFamily="34" charset="0"/>
                <a:ea typeface="Tahoma" panose="020B0604030504040204" pitchFamily="34" charset="0"/>
                <a:cs typeface="Tahoma" panose="020B0604030504040204" pitchFamily="34" charset="0"/>
              </a:defRPr>
            </a:lvl2pPr>
            <a:lvl3pPr marL="1143000" indent="-228600">
              <a:buFont typeface="Wingdings" panose="05000000000000000000" pitchFamily="2" charset="2"/>
              <a:buChar char="§"/>
              <a:defRPr sz="2400">
                <a:solidFill>
                  <a:srgbClr val="170C59"/>
                </a:solidFill>
                <a:latin typeface="Tahoma" panose="020B0604030504040204" pitchFamily="34" charset="0"/>
                <a:ea typeface="Tahoma" panose="020B0604030504040204" pitchFamily="34" charset="0"/>
                <a:cs typeface="Tahoma" panose="020B0604030504040204" pitchFamily="34" charset="0"/>
              </a:defRPr>
            </a:lvl3pPr>
            <a:lvl4pPr marL="1600200" indent="-228600">
              <a:buFont typeface="Wingdings" panose="05000000000000000000" pitchFamily="2" charset="2"/>
              <a:buChar char="§"/>
              <a:defRPr sz="2400">
                <a:solidFill>
                  <a:srgbClr val="170C59"/>
                </a:solidFill>
                <a:latin typeface="Tahoma" panose="020B0604030504040204" pitchFamily="34" charset="0"/>
                <a:ea typeface="Tahoma" panose="020B0604030504040204" pitchFamily="34" charset="0"/>
                <a:cs typeface="Tahoma" panose="020B0604030504040204" pitchFamily="34" charset="0"/>
              </a:defRPr>
            </a:lvl4pPr>
            <a:lvl5pPr marL="2057400" indent="-228600">
              <a:buFont typeface="Wingdings" panose="05000000000000000000" pitchFamily="2" charset="2"/>
              <a:buChar char="§"/>
              <a:defRPr sz="2400">
                <a:solidFill>
                  <a:srgbClr val="170C59"/>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p:txBody>
      </p:sp>
      <p:sp>
        <p:nvSpPr>
          <p:cNvPr id="6" name="Oval 5">
            <a:extLst>
              <a:ext uri="{FF2B5EF4-FFF2-40B4-BE49-F238E27FC236}">
                <a16:creationId xmlns:a16="http://schemas.microsoft.com/office/drawing/2014/main" id="{92E86ABE-A3E8-4412-B78B-1C143457AE65}"/>
              </a:ext>
            </a:extLst>
          </p:cNvPr>
          <p:cNvSpPr/>
          <p:nvPr userDrawn="1"/>
        </p:nvSpPr>
        <p:spPr>
          <a:xfrm>
            <a:off x="8308179" y="1086618"/>
            <a:ext cx="5092435" cy="5092433"/>
          </a:xfrm>
          <a:prstGeom prst="ellipse">
            <a:avLst/>
          </a:prstGeom>
          <a:noFill/>
          <a:ln w="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31C63D1-3901-4771-9D7D-AB09DF146D15}"/>
              </a:ext>
            </a:extLst>
          </p:cNvPr>
          <p:cNvSpPr>
            <a:spLocks noGrp="1"/>
          </p:cNvSpPr>
          <p:nvPr>
            <p:ph type="pic" sz="quarter" idx="13"/>
          </p:nvPr>
        </p:nvSpPr>
        <p:spPr>
          <a:xfrm>
            <a:off x="8577396" y="1355834"/>
            <a:ext cx="4554000" cy="4554000"/>
          </a:xfrm>
          <a:prstGeom prst="ellipse">
            <a:avLst/>
          </a:prstGeom>
        </p:spPr>
        <p:txBody>
          <a:bodyPr/>
          <a:lstStyle/>
          <a:p>
            <a:r>
              <a:rPr lang="en-US"/>
              <a:t>Click icon to add picture</a:t>
            </a:r>
            <a:endParaRPr lang="en-GB"/>
          </a:p>
        </p:txBody>
      </p:sp>
    </p:spTree>
    <p:extLst>
      <p:ext uri="{BB962C8B-B14F-4D97-AF65-F5344CB8AC3E}">
        <p14:creationId xmlns:p14="http://schemas.microsoft.com/office/powerpoint/2010/main" val="2619832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with image lef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81D80C9-8574-4CD5-A8AF-184C094C4229}"/>
              </a:ext>
            </a:extLst>
          </p:cNvPr>
          <p:cNvSpPr>
            <a:spLocks noGrp="1"/>
          </p:cNvSpPr>
          <p:nvPr>
            <p:ph type="pic" sz="quarter" idx="10"/>
          </p:nvPr>
        </p:nvSpPr>
        <p:spPr>
          <a:xfrm flipH="1">
            <a:off x="0" y="279812"/>
            <a:ext cx="3930467" cy="6298376"/>
          </a:xfrm>
          <a:custGeom>
            <a:avLst/>
            <a:gdLst>
              <a:gd name="connsiteX0" fmla="*/ 2988785 w 3930467"/>
              <a:gd name="connsiteY0" fmla="*/ 0 h 6298376"/>
              <a:gd name="connsiteX1" fmla="*/ 3877558 w 3930467"/>
              <a:gd name="connsiteY1" fmla="*/ 141581 h 6298376"/>
              <a:gd name="connsiteX2" fmla="*/ 3930467 w 3930467"/>
              <a:gd name="connsiteY2" fmla="*/ 161986 h 6298376"/>
              <a:gd name="connsiteX3" fmla="*/ 3930467 w 3930467"/>
              <a:gd name="connsiteY3" fmla="*/ 6136391 h 6298376"/>
              <a:gd name="connsiteX4" fmla="*/ 3877558 w 3930467"/>
              <a:gd name="connsiteY4" fmla="*/ 6156795 h 6298376"/>
              <a:gd name="connsiteX5" fmla="*/ 2988785 w 3930467"/>
              <a:gd name="connsiteY5" fmla="*/ 6298376 h 6298376"/>
              <a:gd name="connsiteX6" fmla="*/ 0 w 3930467"/>
              <a:gd name="connsiteY6" fmla="*/ 3149188 h 6298376"/>
              <a:gd name="connsiteX7" fmla="*/ 2988785 w 3930467"/>
              <a:gd name="connsiteY7" fmla="*/ 0 h 629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0467" h="6298376">
                <a:moveTo>
                  <a:pt x="2988785" y="0"/>
                </a:moveTo>
                <a:cubicBezTo>
                  <a:pt x="3298284" y="0"/>
                  <a:pt x="3596795" y="49568"/>
                  <a:pt x="3877558" y="141581"/>
                </a:cubicBezTo>
                <a:lnTo>
                  <a:pt x="3930467" y="161986"/>
                </a:lnTo>
                <a:lnTo>
                  <a:pt x="3930467" y="6136391"/>
                </a:lnTo>
                <a:lnTo>
                  <a:pt x="3877558" y="6156795"/>
                </a:lnTo>
                <a:cubicBezTo>
                  <a:pt x="3596795" y="6248808"/>
                  <a:pt x="3298284" y="6298376"/>
                  <a:pt x="2988785" y="6298376"/>
                </a:cubicBezTo>
                <a:cubicBezTo>
                  <a:pt x="1338125" y="6298376"/>
                  <a:pt x="0" y="4888437"/>
                  <a:pt x="0" y="3149188"/>
                </a:cubicBezTo>
                <a:cubicBezTo>
                  <a:pt x="0" y="1409939"/>
                  <a:pt x="1338125" y="0"/>
                  <a:pt x="2988785" y="0"/>
                </a:cubicBezTo>
                <a:close/>
              </a:path>
            </a:pathLst>
          </a:custGeom>
          <a:solidFill>
            <a:srgbClr val="F8F8F8"/>
          </a:solidFill>
          <a:ln>
            <a:noFill/>
          </a:ln>
          <a:effectLst>
            <a:outerShdw blurRad="495300" dist="381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en-US" sz="1800">
                <a:solidFill>
                  <a:schemeClr val="lt1"/>
                </a:solidFill>
              </a:defRPr>
            </a:lvl1pPr>
          </a:lstStyle>
          <a:p>
            <a:pPr marL="0" lvl="0" algn="ctr"/>
            <a:r>
              <a:rPr lang="en-US"/>
              <a:t>Click icon to add picture</a:t>
            </a:r>
          </a:p>
        </p:txBody>
      </p:sp>
      <p:sp>
        <p:nvSpPr>
          <p:cNvPr id="3" name="Text Placeholder 2">
            <a:extLst>
              <a:ext uri="{FF2B5EF4-FFF2-40B4-BE49-F238E27FC236}">
                <a16:creationId xmlns:a16="http://schemas.microsoft.com/office/drawing/2014/main" id="{33FBC5BF-BBC7-43D8-8E65-54CFFB4B4878}"/>
              </a:ext>
            </a:extLst>
          </p:cNvPr>
          <p:cNvSpPr>
            <a:spLocks noGrp="1"/>
          </p:cNvSpPr>
          <p:nvPr>
            <p:ph type="body" sz="quarter" idx="11" hasCustomPrompt="1"/>
          </p:nvPr>
        </p:nvSpPr>
        <p:spPr>
          <a:xfrm>
            <a:off x="4716879" y="1313631"/>
            <a:ext cx="5205536" cy="914400"/>
          </a:xfrm>
          <a:prstGeom prst="rect">
            <a:avLst/>
          </a:prstGeom>
        </p:spPr>
        <p:txBody>
          <a:bodyPr/>
          <a:lstStyle>
            <a:lvl1pPr marL="0" indent="0">
              <a:buNone/>
              <a:defRPr sz="3200" b="1">
                <a:solidFill>
                  <a:srgbClr val="170C59"/>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add title</a:t>
            </a:r>
            <a:endParaRPr lang="en-GB"/>
          </a:p>
        </p:txBody>
      </p:sp>
      <p:sp>
        <p:nvSpPr>
          <p:cNvPr id="4" name="Text Placeholder 4">
            <a:extLst>
              <a:ext uri="{FF2B5EF4-FFF2-40B4-BE49-F238E27FC236}">
                <a16:creationId xmlns:a16="http://schemas.microsoft.com/office/drawing/2014/main" id="{B0491615-263B-4092-A084-42523B79F924}"/>
              </a:ext>
            </a:extLst>
          </p:cNvPr>
          <p:cNvSpPr>
            <a:spLocks noGrp="1"/>
          </p:cNvSpPr>
          <p:nvPr>
            <p:ph type="body" sz="quarter" idx="12"/>
          </p:nvPr>
        </p:nvSpPr>
        <p:spPr>
          <a:xfrm>
            <a:off x="4716392" y="2545042"/>
            <a:ext cx="5979746" cy="3493721"/>
          </a:xfrm>
          <a:prstGeom prst="rect">
            <a:avLst/>
          </a:prstGeom>
        </p:spPr>
        <p:txBody>
          <a:bodyPr/>
          <a:lstStyle>
            <a:lvl1pPr marL="228600" indent="-228600">
              <a:buFont typeface="Wingdings" panose="05000000000000000000" pitchFamily="2" charset="2"/>
              <a:buChar char="§"/>
              <a:defRPr sz="2400">
                <a:solidFill>
                  <a:srgbClr val="170C59"/>
                </a:solidFill>
                <a:latin typeface="Tahoma" panose="020B0604030504040204" pitchFamily="34" charset="0"/>
                <a:ea typeface="Tahoma" panose="020B0604030504040204" pitchFamily="34" charset="0"/>
                <a:cs typeface="Tahoma" panose="020B0604030504040204" pitchFamily="34" charset="0"/>
              </a:defRPr>
            </a:lvl1pPr>
            <a:lvl2pPr marL="685800" indent="-228600">
              <a:buFont typeface="Wingdings" panose="05000000000000000000" pitchFamily="2" charset="2"/>
              <a:buChar char="§"/>
              <a:defRPr sz="2000">
                <a:solidFill>
                  <a:srgbClr val="170C59"/>
                </a:solidFill>
                <a:latin typeface="Tahoma" panose="020B0604030504040204" pitchFamily="34" charset="0"/>
                <a:ea typeface="Tahoma" panose="020B0604030504040204" pitchFamily="34" charset="0"/>
                <a:cs typeface="Tahoma" panose="020B0604030504040204" pitchFamily="34" charset="0"/>
              </a:defRPr>
            </a:lvl2pPr>
            <a:lvl3pPr marL="1143000" indent="-228600">
              <a:buFont typeface="Wingdings" panose="05000000000000000000" pitchFamily="2" charset="2"/>
              <a:buChar char="§"/>
              <a:defRPr sz="2400">
                <a:solidFill>
                  <a:srgbClr val="170C59"/>
                </a:solidFill>
                <a:latin typeface="Tahoma" panose="020B0604030504040204" pitchFamily="34" charset="0"/>
                <a:ea typeface="Tahoma" panose="020B0604030504040204" pitchFamily="34" charset="0"/>
                <a:cs typeface="Tahoma" panose="020B0604030504040204" pitchFamily="34" charset="0"/>
              </a:defRPr>
            </a:lvl3pPr>
            <a:lvl4pPr marL="1600200" indent="-228600">
              <a:buFont typeface="Wingdings" panose="05000000000000000000" pitchFamily="2" charset="2"/>
              <a:buChar char="§"/>
              <a:defRPr sz="2400">
                <a:solidFill>
                  <a:srgbClr val="170C59"/>
                </a:solidFill>
                <a:latin typeface="Tahoma" panose="020B0604030504040204" pitchFamily="34" charset="0"/>
                <a:ea typeface="Tahoma" panose="020B0604030504040204" pitchFamily="34" charset="0"/>
                <a:cs typeface="Tahoma" panose="020B0604030504040204" pitchFamily="34" charset="0"/>
              </a:defRPr>
            </a:lvl4pPr>
            <a:lvl5pPr marL="2057400" indent="-228600">
              <a:buFont typeface="Wingdings" panose="05000000000000000000" pitchFamily="2" charset="2"/>
              <a:buChar char="§"/>
              <a:defRPr sz="2400">
                <a:solidFill>
                  <a:srgbClr val="170C59"/>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665073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with image left v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FBC5BF-BBC7-43D8-8E65-54CFFB4B4878}"/>
              </a:ext>
            </a:extLst>
          </p:cNvPr>
          <p:cNvSpPr>
            <a:spLocks noGrp="1"/>
          </p:cNvSpPr>
          <p:nvPr>
            <p:ph type="body" sz="quarter" idx="11" hasCustomPrompt="1"/>
          </p:nvPr>
        </p:nvSpPr>
        <p:spPr>
          <a:xfrm>
            <a:off x="4716879" y="1313631"/>
            <a:ext cx="5205536" cy="914400"/>
          </a:xfrm>
          <a:prstGeom prst="rect">
            <a:avLst/>
          </a:prstGeom>
        </p:spPr>
        <p:txBody>
          <a:bodyPr/>
          <a:lstStyle>
            <a:lvl1pPr marL="0" indent="0">
              <a:buNone/>
              <a:defRPr sz="3200" b="1">
                <a:solidFill>
                  <a:srgbClr val="170C59"/>
                </a:solidFill>
                <a:latin typeface="Tahoma" panose="020B0604030504040204" pitchFamily="34" charset="0"/>
                <a:ea typeface="Tahoma" panose="020B0604030504040204" pitchFamily="34" charset="0"/>
                <a:cs typeface="Tahoma" panose="020B0604030504040204" pitchFamily="34" charset="0"/>
              </a:defRPr>
            </a:lvl1pPr>
          </a:lstStyle>
          <a:p>
            <a:pPr lvl="0"/>
            <a:r>
              <a:rPr lang="en-US"/>
              <a:t>Click to add title</a:t>
            </a:r>
            <a:endParaRPr lang="en-GB"/>
          </a:p>
        </p:txBody>
      </p:sp>
      <p:sp>
        <p:nvSpPr>
          <p:cNvPr id="4" name="Text Placeholder 4">
            <a:extLst>
              <a:ext uri="{FF2B5EF4-FFF2-40B4-BE49-F238E27FC236}">
                <a16:creationId xmlns:a16="http://schemas.microsoft.com/office/drawing/2014/main" id="{B0491615-263B-4092-A084-42523B79F924}"/>
              </a:ext>
            </a:extLst>
          </p:cNvPr>
          <p:cNvSpPr>
            <a:spLocks noGrp="1"/>
          </p:cNvSpPr>
          <p:nvPr>
            <p:ph type="body" sz="quarter" idx="12"/>
          </p:nvPr>
        </p:nvSpPr>
        <p:spPr>
          <a:xfrm>
            <a:off x="4716392" y="2545042"/>
            <a:ext cx="5979746" cy="3493721"/>
          </a:xfrm>
          <a:prstGeom prst="rect">
            <a:avLst/>
          </a:prstGeom>
        </p:spPr>
        <p:txBody>
          <a:bodyPr/>
          <a:lstStyle>
            <a:lvl1pPr marL="228600" indent="-228600">
              <a:buFont typeface="Wingdings" panose="05000000000000000000" pitchFamily="2" charset="2"/>
              <a:buChar char="§"/>
              <a:defRPr sz="2400">
                <a:solidFill>
                  <a:srgbClr val="170C59"/>
                </a:solidFill>
                <a:latin typeface="Tahoma" panose="020B0604030504040204" pitchFamily="34" charset="0"/>
                <a:ea typeface="Tahoma" panose="020B0604030504040204" pitchFamily="34" charset="0"/>
                <a:cs typeface="Tahoma" panose="020B0604030504040204" pitchFamily="34" charset="0"/>
              </a:defRPr>
            </a:lvl1pPr>
            <a:lvl2pPr marL="685800" indent="-228600">
              <a:buFont typeface="Wingdings" panose="05000000000000000000" pitchFamily="2" charset="2"/>
              <a:buChar char="§"/>
              <a:defRPr sz="2000">
                <a:solidFill>
                  <a:srgbClr val="170C59"/>
                </a:solidFill>
                <a:latin typeface="Tahoma" panose="020B0604030504040204" pitchFamily="34" charset="0"/>
                <a:ea typeface="Tahoma" panose="020B0604030504040204" pitchFamily="34" charset="0"/>
                <a:cs typeface="Tahoma" panose="020B0604030504040204" pitchFamily="34" charset="0"/>
              </a:defRPr>
            </a:lvl2pPr>
            <a:lvl3pPr marL="1143000" indent="-228600">
              <a:buFont typeface="Wingdings" panose="05000000000000000000" pitchFamily="2" charset="2"/>
              <a:buChar char="§"/>
              <a:defRPr sz="2400">
                <a:solidFill>
                  <a:srgbClr val="170C59"/>
                </a:solidFill>
                <a:latin typeface="Tahoma" panose="020B0604030504040204" pitchFamily="34" charset="0"/>
                <a:ea typeface="Tahoma" panose="020B0604030504040204" pitchFamily="34" charset="0"/>
                <a:cs typeface="Tahoma" panose="020B0604030504040204" pitchFamily="34" charset="0"/>
              </a:defRPr>
            </a:lvl3pPr>
            <a:lvl4pPr marL="1600200" indent="-228600">
              <a:buFont typeface="Wingdings" panose="05000000000000000000" pitchFamily="2" charset="2"/>
              <a:buChar char="§"/>
              <a:defRPr sz="2400">
                <a:solidFill>
                  <a:srgbClr val="170C59"/>
                </a:solidFill>
                <a:latin typeface="Tahoma" panose="020B0604030504040204" pitchFamily="34" charset="0"/>
                <a:ea typeface="Tahoma" panose="020B0604030504040204" pitchFamily="34" charset="0"/>
                <a:cs typeface="Tahoma" panose="020B0604030504040204" pitchFamily="34" charset="0"/>
              </a:defRPr>
            </a:lvl4pPr>
            <a:lvl5pPr marL="2057400" indent="-228600">
              <a:buFont typeface="Wingdings" panose="05000000000000000000" pitchFamily="2" charset="2"/>
              <a:buChar char="§"/>
              <a:defRPr sz="2400">
                <a:solidFill>
                  <a:srgbClr val="170C59"/>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p:txBody>
      </p:sp>
      <p:sp>
        <p:nvSpPr>
          <p:cNvPr id="5" name="Picture Placeholder 5">
            <a:extLst>
              <a:ext uri="{FF2B5EF4-FFF2-40B4-BE49-F238E27FC236}">
                <a16:creationId xmlns:a16="http://schemas.microsoft.com/office/drawing/2014/main" id="{2CC83C8E-480F-4069-A4E2-6C385CDCA360}"/>
              </a:ext>
            </a:extLst>
          </p:cNvPr>
          <p:cNvSpPr>
            <a:spLocks noGrp="1"/>
          </p:cNvSpPr>
          <p:nvPr>
            <p:ph type="pic" sz="quarter" idx="10"/>
          </p:nvPr>
        </p:nvSpPr>
        <p:spPr>
          <a:xfrm>
            <a:off x="1" y="0"/>
            <a:ext cx="4304713" cy="6858000"/>
          </a:xfrm>
          <a:custGeom>
            <a:avLst/>
            <a:gdLst>
              <a:gd name="connsiteX0" fmla="*/ 0 w 4768224"/>
              <a:gd name="connsiteY0" fmla="*/ 0 h 6858000"/>
              <a:gd name="connsiteX1" fmla="*/ 3591342 w 4768224"/>
              <a:gd name="connsiteY1" fmla="*/ 0 h 6858000"/>
              <a:gd name="connsiteX2" fmla="*/ 3657289 w 4768224"/>
              <a:gd name="connsiteY2" fmla="*/ 85262 h 6858000"/>
              <a:gd name="connsiteX3" fmla="*/ 4768224 w 4768224"/>
              <a:gd name="connsiteY3" fmla="*/ 3429000 h 6858000"/>
              <a:gd name="connsiteX4" fmla="*/ 3657289 w 4768224"/>
              <a:gd name="connsiteY4" fmla="*/ 6772739 h 6858000"/>
              <a:gd name="connsiteX5" fmla="*/ 3591342 w 4768224"/>
              <a:gd name="connsiteY5" fmla="*/ 6858000 h 6858000"/>
              <a:gd name="connsiteX6" fmla="*/ 0 w 476822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8224" h="6858000">
                <a:moveTo>
                  <a:pt x="0" y="0"/>
                </a:moveTo>
                <a:lnTo>
                  <a:pt x="3591342" y="0"/>
                </a:lnTo>
                <a:lnTo>
                  <a:pt x="3657289" y="85262"/>
                </a:lnTo>
                <a:cubicBezTo>
                  <a:pt x="4358676" y="1039751"/>
                  <a:pt x="4768224" y="2190404"/>
                  <a:pt x="4768224" y="3429000"/>
                </a:cubicBezTo>
                <a:cubicBezTo>
                  <a:pt x="4768224" y="4667596"/>
                  <a:pt x="4358676" y="5818249"/>
                  <a:pt x="3657289" y="6772739"/>
                </a:cubicBezTo>
                <a:lnTo>
                  <a:pt x="3591342" y="6858000"/>
                </a:lnTo>
                <a:lnTo>
                  <a:pt x="0" y="685800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3672775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1E9135DB-BB3E-42E4-A119-7938B68CD2BD}"/>
              </a:ext>
            </a:extLst>
          </p:cNvPr>
          <p:cNvSpPr txBox="1"/>
          <p:nvPr userDrawn="1"/>
        </p:nvSpPr>
        <p:spPr>
          <a:xfrm rot="10800000" flipV="1">
            <a:off x="10433048" y="68129"/>
            <a:ext cx="1758952" cy="1200329"/>
          </a:xfrm>
          <a:prstGeom prst="rect">
            <a:avLst/>
          </a:prstGeom>
          <a:noFill/>
        </p:spPr>
        <p:txBody>
          <a:bodyPr wrap="square" rtlCol="0">
            <a:spAutoFit/>
          </a:bodyPr>
          <a:lstStyle/>
          <a:p>
            <a:pPr algn="ctr"/>
            <a:fld id="{260E2A6B-A809-4840-BF14-8648BC0BDF87}" type="slidenum">
              <a:rPr lang="id-ID" sz="7200" b="1" i="0" spc="-150" smtClean="0">
                <a:solidFill>
                  <a:schemeClr val="bg1">
                    <a:lumMod val="85000"/>
                    <a:alpha val="25000"/>
                  </a:schemeClr>
                </a:solidFill>
                <a:ea typeface="Roboto Condensed" panose="02000000000000000000" pitchFamily="2" charset="0"/>
                <a:cs typeface="Segoe UI" panose="020B0502040204020203" pitchFamily="34" charset="0"/>
              </a:rPr>
              <a:pPr algn="ctr"/>
              <a:t>‹#›</a:t>
            </a:fld>
            <a:endParaRPr lang="id-ID" sz="41300" b="1" i="0" spc="-150">
              <a:solidFill>
                <a:schemeClr val="bg1">
                  <a:lumMod val="85000"/>
                  <a:alpha val="25000"/>
                </a:schemeClr>
              </a:solidFill>
              <a:ea typeface="Roboto Condensed" panose="02000000000000000000" pitchFamily="2" charset="0"/>
              <a:cs typeface="Segoe UI" panose="020B0502040204020203" pitchFamily="34" charset="0"/>
            </a:endParaRPr>
          </a:p>
        </p:txBody>
      </p:sp>
    </p:spTree>
    <p:extLst>
      <p:ext uri="{BB962C8B-B14F-4D97-AF65-F5344CB8AC3E}">
        <p14:creationId xmlns:p14="http://schemas.microsoft.com/office/powerpoint/2010/main" val="36175466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0" name="Freeform 54"/>
          <p:cNvSpPr>
            <a:spLocks/>
          </p:cNvSpPr>
          <p:nvPr userDrawn="1"/>
        </p:nvSpPr>
        <p:spPr bwMode="auto">
          <a:xfrm>
            <a:off x="666001" y="6315812"/>
            <a:ext cx="10924476" cy="542188"/>
          </a:xfrm>
          <a:custGeom>
            <a:avLst/>
            <a:gdLst>
              <a:gd name="T0" fmla="*/ 3000 w 3000"/>
              <a:gd name="T1" fmla="*/ 146 h 146"/>
              <a:gd name="T2" fmla="*/ 3000 w 3000"/>
              <a:gd name="T3" fmla="*/ 49 h 146"/>
              <a:gd name="T4" fmla="*/ 2951 w 3000"/>
              <a:gd name="T5" fmla="*/ 0 h 146"/>
              <a:gd name="T6" fmla="*/ 48 w 3000"/>
              <a:gd name="T7" fmla="*/ 0 h 146"/>
              <a:gd name="T8" fmla="*/ 0 w 3000"/>
              <a:gd name="T9" fmla="*/ 49 h 146"/>
              <a:gd name="T10" fmla="*/ 0 w 3000"/>
              <a:gd name="T11" fmla="*/ 146 h 146"/>
              <a:gd name="T12" fmla="*/ 3000 w 3000"/>
              <a:gd name="T13" fmla="*/ 146 h 146"/>
            </a:gdLst>
            <a:ahLst/>
            <a:cxnLst>
              <a:cxn ang="0">
                <a:pos x="T0" y="T1"/>
              </a:cxn>
              <a:cxn ang="0">
                <a:pos x="T2" y="T3"/>
              </a:cxn>
              <a:cxn ang="0">
                <a:pos x="T4" y="T5"/>
              </a:cxn>
              <a:cxn ang="0">
                <a:pos x="T6" y="T7"/>
              </a:cxn>
              <a:cxn ang="0">
                <a:pos x="T8" y="T9"/>
              </a:cxn>
              <a:cxn ang="0">
                <a:pos x="T10" y="T11"/>
              </a:cxn>
              <a:cxn ang="0">
                <a:pos x="T12" y="T13"/>
              </a:cxn>
            </a:cxnLst>
            <a:rect l="0" t="0" r="r" b="b"/>
            <a:pathLst>
              <a:path w="3000" h="146">
                <a:moveTo>
                  <a:pt x="3000" y="146"/>
                </a:moveTo>
                <a:cubicBezTo>
                  <a:pt x="3000" y="49"/>
                  <a:pt x="3000" y="49"/>
                  <a:pt x="3000" y="49"/>
                </a:cubicBezTo>
                <a:cubicBezTo>
                  <a:pt x="3000" y="22"/>
                  <a:pt x="2978" y="0"/>
                  <a:pt x="2951" y="0"/>
                </a:cubicBezTo>
                <a:cubicBezTo>
                  <a:pt x="48" y="0"/>
                  <a:pt x="48" y="0"/>
                  <a:pt x="48" y="0"/>
                </a:cubicBezTo>
                <a:cubicBezTo>
                  <a:pt x="21" y="0"/>
                  <a:pt x="0" y="22"/>
                  <a:pt x="0" y="49"/>
                </a:cubicBezTo>
                <a:cubicBezTo>
                  <a:pt x="0" y="146"/>
                  <a:pt x="0" y="146"/>
                  <a:pt x="0" y="146"/>
                </a:cubicBezTo>
                <a:lnTo>
                  <a:pt x="3000" y="146"/>
                </a:lnTo>
                <a:close/>
              </a:path>
            </a:pathLst>
          </a:custGeom>
          <a:solidFill>
            <a:srgbClr val="2092B6"/>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Title Placeholder 1"/>
          <p:cNvSpPr>
            <a:spLocks noGrp="1"/>
          </p:cNvSpPr>
          <p:nvPr>
            <p:ph type="title"/>
          </p:nvPr>
        </p:nvSpPr>
        <p:spPr>
          <a:xfrm>
            <a:off x="838200" y="365125"/>
            <a:ext cx="8994775"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3"/>
          </p:nvPr>
        </p:nvSpPr>
        <p:spPr>
          <a:xfrm>
            <a:off x="838200" y="6434038"/>
            <a:ext cx="7364971" cy="365125"/>
          </a:xfrm>
          <a:prstGeom prst="rect">
            <a:avLst/>
          </a:prstGeom>
        </p:spPr>
        <p:txBody>
          <a:bodyPr vert="horz" lIns="91440" tIns="45720" rIns="91440" bIns="45720" rtlCol="0" anchor="ctr"/>
          <a:lstStyle>
            <a:lvl1pPr algn="l">
              <a:defRPr sz="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GB"/>
              <a:t>A research-informed approach to inspecting the quality of education in schools in England  | SICI AGM | Bilbao, November 2023</a:t>
            </a:r>
          </a:p>
        </p:txBody>
      </p:sp>
      <p:sp>
        <p:nvSpPr>
          <p:cNvPr id="6" name="Slide Number Placeholder 5"/>
          <p:cNvSpPr>
            <a:spLocks noGrp="1"/>
          </p:cNvSpPr>
          <p:nvPr>
            <p:ph type="sldNum" sz="quarter" idx="4"/>
          </p:nvPr>
        </p:nvSpPr>
        <p:spPr>
          <a:xfrm>
            <a:off x="10285412" y="6434038"/>
            <a:ext cx="1068387" cy="365125"/>
          </a:xfrm>
          <a:prstGeom prst="rect">
            <a:avLst/>
          </a:prstGeom>
        </p:spPr>
        <p:txBody>
          <a:bodyPr vert="horz" lIns="91440" tIns="45720" rIns="91440" bIns="45720" rtlCol="0" anchor="ctr"/>
          <a:lstStyle>
            <a:lvl1pPr algn="r">
              <a:defRPr sz="1200">
                <a:solidFill>
                  <a:srgbClr val="221E5B"/>
                </a:solidFill>
                <a:latin typeface="Tahoma" panose="020B0604030504040204" pitchFamily="34" charset="0"/>
                <a:ea typeface="Tahoma" panose="020B0604030504040204" pitchFamily="34" charset="0"/>
                <a:cs typeface="Tahoma" panose="020B0604030504040204" pitchFamily="34" charset="0"/>
              </a:defRPr>
            </a:lvl1pPr>
          </a:lstStyle>
          <a:p>
            <a:r>
              <a:rPr lang="en-GB">
                <a:solidFill>
                  <a:schemeClr val="bg1"/>
                </a:solidFill>
              </a:rPr>
              <a:t> Slide</a:t>
            </a:r>
            <a:r>
              <a:rPr lang="en-GB"/>
              <a:t> </a:t>
            </a:r>
            <a:fld id="{5F4C8201-D8A8-417D-8A18-42E93E6C5D44}" type="slidenum">
              <a:rPr lang="en-GB" b="1" smtClean="0"/>
              <a:pPr/>
              <a:t>‹#›</a:t>
            </a:fld>
            <a:endParaRPr lang="en-GB" b="1"/>
          </a:p>
        </p:txBody>
      </p:sp>
      <p:sp>
        <p:nvSpPr>
          <p:cNvPr id="8" name="Freeform 9"/>
          <p:cNvSpPr>
            <a:spLocks/>
          </p:cNvSpPr>
          <p:nvPr userDrawn="1"/>
        </p:nvSpPr>
        <p:spPr bwMode="auto">
          <a:xfrm>
            <a:off x="11098213" y="365125"/>
            <a:ext cx="61912" cy="90488"/>
          </a:xfrm>
          <a:custGeom>
            <a:avLst/>
            <a:gdLst>
              <a:gd name="T0" fmla="*/ 0 w 22"/>
              <a:gd name="T1" fmla="*/ 11 h 32"/>
              <a:gd name="T2" fmla="*/ 11 w 22"/>
              <a:gd name="T3" fmla="*/ 0 h 32"/>
              <a:gd name="T4" fmla="*/ 22 w 22"/>
              <a:gd name="T5" fmla="*/ 11 h 32"/>
              <a:gd name="T6" fmla="*/ 22 w 22"/>
              <a:gd name="T7" fmla="*/ 21 h 32"/>
              <a:gd name="T8" fmla="*/ 11 w 22"/>
              <a:gd name="T9" fmla="*/ 32 h 32"/>
              <a:gd name="T10" fmla="*/ 0 w 22"/>
              <a:gd name="T11" fmla="*/ 21 h 32"/>
              <a:gd name="T12" fmla="*/ 0 w 22"/>
              <a:gd name="T13" fmla="*/ 11 h 32"/>
            </a:gdLst>
            <a:ahLst/>
            <a:cxnLst>
              <a:cxn ang="0">
                <a:pos x="T0" y="T1"/>
              </a:cxn>
              <a:cxn ang="0">
                <a:pos x="T2" y="T3"/>
              </a:cxn>
              <a:cxn ang="0">
                <a:pos x="T4" y="T5"/>
              </a:cxn>
              <a:cxn ang="0">
                <a:pos x="T6" y="T7"/>
              </a:cxn>
              <a:cxn ang="0">
                <a:pos x="T8" y="T9"/>
              </a:cxn>
              <a:cxn ang="0">
                <a:pos x="T10" y="T11"/>
              </a:cxn>
              <a:cxn ang="0">
                <a:pos x="T12" y="T13"/>
              </a:cxn>
            </a:cxnLst>
            <a:rect l="0" t="0" r="r" b="b"/>
            <a:pathLst>
              <a:path w="22" h="32">
                <a:moveTo>
                  <a:pt x="0" y="11"/>
                </a:moveTo>
                <a:cubicBezTo>
                  <a:pt x="0" y="5"/>
                  <a:pt x="5" y="0"/>
                  <a:pt x="11" y="0"/>
                </a:cubicBezTo>
                <a:cubicBezTo>
                  <a:pt x="17" y="0"/>
                  <a:pt x="22" y="5"/>
                  <a:pt x="22" y="11"/>
                </a:cubicBezTo>
                <a:cubicBezTo>
                  <a:pt x="22" y="21"/>
                  <a:pt x="22" y="21"/>
                  <a:pt x="22" y="21"/>
                </a:cubicBezTo>
                <a:cubicBezTo>
                  <a:pt x="22" y="27"/>
                  <a:pt x="17" y="32"/>
                  <a:pt x="11" y="32"/>
                </a:cubicBezTo>
                <a:cubicBezTo>
                  <a:pt x="5" y="32"/>
                  <a:pt x="0" y="27"/>
                  <a:pt x="0" y="21"/>
                </a:cubicBezTo>
                <a:lnTo>
                  <a:pt x="0" y="11"/>
                </a:lnTo>
                <a:close/>
              </a:path>
            </a:pathLst>
          </a:custGeom>
          <a:solidFill>
            <a:srgbClr val="339A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Tahoma" panose="020B0604030504040204" pitchFamily="34" charset="0"/>
              <a:ea typeface="Tahoma" panose="020B0604030504040204" pitchFamily="34" charset="0"/>
              <a:cs typeface="Tahoma" panose="020B0604030504040204" pitchFamily="34" charset="0"/>
            </a:endParaRPr>
          </a:p>
        </p:txBody>
      </p:sp>
      <p:sp>
        <p:nvSpPr>
          <p:cNvPr id="9" name="Freeform 10"/>
          <p:cNvSpPr>
            <a:spLocks/>
          </p:cNvSpPr>
          <p:nvPr userDrawn="1"/>
        </p:nvSpPr>
        <p:spPr bwMode="auto">
          <a:xfrm>
            <a:off x="10944225" y="458788"/>
            <a:ext cx="369887" cy="246063"/>
          </a:xfrm>
          <a:custGeom>
            <a:avLst/>
            <a:gdLst>
              <a:gd name="T0" fmla="*/ 130 w 132"/>
              <a:gd name="T1" fmla="*/ 9 h 88"/>
              <a:gd name="T2" fmla="*/ 116 w 132"/>
              <a:gd name="T3" fmla="*/ 2 h 88"/>
              <a:gd name="T4" fmla="*/ 66 w 132"/>
              <a:gd name="T5" fmla="*/ 18 h 88"/>
              <a:gd name="T6" fmla="*/ 16 w 132"/>
              <a:gd name="T7" fmla="*/ 2 h 88"/>
              <a:gd name="T8" fmla="*/ 2 w 132"/>
              <a:gd name="T9" fmla="*/ 9 h 88"/>
              <a:gd name="T10" fmla="*/ 9 w 132"/>
              <a:gd name="T11" fmla="*/ 23 h 88"/>
              <a:gd name="T12" fmla="*/ 48 w 132"/>
              <a:gd name="T13" fmla="*/ 36 h 88"/>
              <a:gd name="T14" fmla="*/ 24 w 132"/>
              <a:gd name="T15" fmla="*/ 69 h 88"/>
              <a:gd name="T16" fmla="*/ 26 w 132"/>
              <a:gd name="T17" fmla="*/ 84 h 88"/>
              <a:gd name="T18" fmla="*/ 42 w 132"/>
              <a:gd name="T19" fmla="*/ 82 h 88"/>
              <a:gd name="T20" fmla="*/ 66 w 132"/>
              <a:gd name="T21" fmla="*/ 48 h 88"/>
              <a:gd name="T22" fmla="*/ 90 w 132"/>
              <a:gd name="T23" fmla="*/ 82 h 88"/>
              <a:gd name="T24" fmla="*/ 105 w 132"/>
              <a:gd name="T25" fmla="*/ 84 h 88"/>
              <a:gd name="T26" fmla="*/ 108 w 132"/>
              <a:gd name="T27" fmla="*/ 69 h 88"/>
              <a:gd name="T28" fmla="*/ 84 w 132"/>
              <a:gd name="T29" fmla="*/ 36 h 88"/>
              <a:gd name="T30" fmla="*/ 123 w 132"/>
              <a:gd name="T31" fmla="*/ 23 h 88"/>
              <a:gd name="T32" fmla="*/ 130 w 132"/>
              <a:gd name="T33" fmla="*/ 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88">
                <a:moveTo>
                  <a:pt x="130" y="9"/>
                </a:moveTo>
                <a:cubicBezTo>
                  <a:pt x="128" y="3"/>
                  <a:pt x="122" y="0"/>
                  <a:pt x="116" y="2"/>
                </a:cubicBezTo>
                <a:cubicBezTo>
                  <a:pt x="66" y="18"/>
                  <a:pt x="66" y="18"/>
                  <a:pt x="66" y="18"/>
                </a:cubicBezTo>
                <a:cubicBezTo>
                  <a:pt x="16" y="2"/>
                  <a:pt x="16" y="2"/>
                  <a:pt x="16" y="2"/>
                </a:cubicBezTo>
                <a:cubicBezTo>
                  <a:pt x="10" y="0"/>
                  <a:pt x="4" y="3"/>
                  <a:pt x="2" y="9"/>
                </a:cubicBezTo>
                <a:cubicBezTo>
                  <a:pt x="0" y="15"/>
                  <a:pt x="3" y="21"/>
                  <a:pt x="9" y="23"/>
                </a:cubicBezTo>
                <a:cubicBezTo>
                  <a:pt x="48" y="36"/>
                  <a:pt x="48" y="36"/>
                  <a:pt x="48" y="36"/>
                </a:cubicBezTo>
                <a:cubicBezTo>
                  <a:pt x="24" y="69"/>
                  <a:pt x="24" y="69"/>
                  <a:pt x="24" y="69"/>
                </a:cubicBezTo>
                <a:cubicBezTo>
                  <a:pt x="20" y="74"/>
                  <a:pt x="21" y="81"/>
                  <a:pt x="26" y="84"/>
                </a:cubicBezTo>
                <a:cubicBezTo>
                  <a:pt x="31" y="88"/>
                  <a:pt x="38" y="87"/>
                  <a:pt x="42" y="82"/>
                </a:cubicBezTo>
                <a:cubicBezTo>
                  <a:pt x="66" y="48"/>
                  <a:pt x="66" y="48"/>
                  <a:pt x="66" y="48"/>
                </a:cubicBezTo>
                <a:cubicBezTo>
                  <a:pt x="90" y="82"/>
                  <a:pt x="90" y="82"/>
                  <a:pt x="90" y="82"/>
                </a:cubicBezTo>
                <a:cubicBezTo>
                  <a:pt x="94" y="87"/>
                  <a:pt x="100" y="88"/>
                  <a:pt x="105" y="84"/>
                </a:cubicBezTo>
                <a:cubicBezTo>
                  <a:pt x="110" y="81"/>
                  <a:pt x="111" y="74"/>
                  <a:pt x="108" y="69"/>
                </a:cubicBezTo>
                <a:cubicBezTo>
                  <a:pt x="84" y="36"/>
                  <a:pt x="84" y="36"/>
                  <a:pt x="84" y="36"/>
                </a:cubicBezTo>
                <a:cubicBezTo>
                  <a:pt x="123" y="23"/>
                  <a:pt x="123" y="23"/>
                  <a:pt x="123" y="23"/>
                </a:cubicBezTo>
                <a:cubicBezTo>
                  <a:pt x="128" y="21"/>
                  <a:pt x="132" y="15"/>
                  <a:pt x="130" y="9"/>
                </a:cubicBezTo>
              </a:path>
            </a:pathLst>
          </a:custGeom>
          <a:solidFill>
            <a:srgbClr val="339A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Tahoma" panose="020B0604030504040204" pitchFamily="34" charset="0"/>
              <a:ea typeface="Tahoma" panose="020B0604030504040204" pitchFamily="34" charset="0"/>
              <a:cs typeface="Tahoma" panose="020B0604030504040204" pitchFamily="34" charset="0"/>
            </a:endParaRPr>
          </a:p>
        </p:txBody>
      </p:sp>
      <p:sp>
        <p:nvSpPr>
          <p:cNvPr id="10" name="Freeform 11"/>
          <p:cNvSpPr>
            <a:spLocks/>
          </p:cNvSpPr>
          <p:nvPr userDrawn="1"/>
        </p:nvSpPr>
        <p:spPr bwMode="auto">
          <a:xfrm>
            <a:off x="10795000" y="444500"/>
            <a:ext cx="47625" cy="69850"/>
          </a:xfrm>
          <a:custGeom>
            <a:avLst/>
            <a:gdLst>
              <a:gd name="T0" fmla="*/ 0 w 17"/>
              <a:gd name="T1" fmla="*/ 9 h 25"/>
              <a:gd name="T2" fmla="*/ 9 w 17"/>
              <a:gd name="T3" fmla="*/ 0 h 25"/>
              <a:gd name="T4" fmla="*/ 17 w 17"/>
              <a:gd name="T5" fmla="*/ 9 h 25"/>
              <a:gd name="T6" fmla="*/ 17 w 17"/>
              <a:gd name="T7" fmla="*/ 16 h 25"/>
              <a:gd name="T8" fmla="*/ 9 w 17"/>
              <a:gd name="T9" fmla="*/ 25 h 25"/>
              <a:gd name="T10" fmla="*/ 0 w 17"/>
              <a:gd name="T11" fmla="*/ 16 h 25"/>
              <a:gd name="T12" fmla="*/ 0 w 17"/>
              <a:gd name="T13" fmla="*/ 9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9"/>
                </a:moveTo>
                <a:cubicBezTo>
                  <a:pt x="0" y="4"/>
                  <a:pt x="4" y="0"/>
                  <a:pt x="9" y="0"/>
                </a:cubicBezTo>
                <a:cubicBezTo>
                  <a:pt x="13" y="0"/>
                  <a:pt x="17" y="4"/>
                  <a:pt x="17" y="9"/>
                </a:cubicBezTo>
                <a:cubicBezTo>
                  <a:pt x="17" y="16"/>
                  <a:pt x="17" y="16"/>
                  <a:pt x="17" y="16"/>
                </a:cubicBezTo>
                <a:cubicBezTo>
                  <a:pt x="17" y="21"/>
                  <a:pt x="13" y="25"/>
                  <a:pt x="9" y="25"/>
                </a:cubicBezTo>
                <a:cubicBezTo>
                  <a:pt x="4" y="25"/>
                  <a:pt x="0" y="21"/>
                  <a:pt x="0" y="16"/>
                </a:cubicBezTo>
                <a:lnTo>
                  <a:pt x="0" y="9"/>
                </a:lnTo>
                <a:close/>
              </a:path>
            </a:pathLst>
          </a:custGeom>
          <a:solidFill>
            <a:srgbClr val="339A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Tahoma" panose="020B0604030504040204" pitchFamily="34" charset="0"/>
              <a:ea typeface="Tahoma" panose="020B0604030504040204" pitchFamily="34" charset="0"/>
              <a:cs typeface="Tahoma" panose="020B0604030504040204" pitchFamily="34" charset="0"/>
            </a:endParaRPr>
          </a:p>
        </p:txBody>
      </p:sp>
      <p:sp>
        <p:nvSpPr>
          <p:cNvPr id="11" name="Freeform 12"/>
          <p:cNvSpPr>
            <a:spLocks/>
          </p:cNvSpPr>
          <p:nvPr userDrawn="1"/>
        </p:nvSpPr>
        <p:spPr bwMode="auto">
          <a:xfrm>
            <a:off x="10680700" y="517525"/>
            <a:ext cx="280987" cy="185738"/>
          </a:xfrm>
          <a:custGeom>
            <a:avLst/>
            <a:gdLst>
              <a:gd name="T0" fmla="*/ 99 w 100"/>
              <a:gd name="T1" fmla="*/ 6 h 66"/>
              <a:gd name="T2" fmla="*/ 88 w 100"/>
              <a:gd name="T3" fmla="*/ 1 h 66"/>
              <a:gd name="T4" fmla="*/ 50 w 100"/>
              <a:gd name="T5" fmla="*/ 14 h 66"/>
              <a:gd name="T6" fmla="*/ 12 w 100"/>
              <a:gd name="T7" fmla="*/ 1 h 66"/>
              <a:gd name="T8" fmla="*/ 1 w 100"/>
              <a:gd name="T9" fmla="*/ 6 h 66"/>
              <a:gd name="T10" fmla="*/ 6 w 100"/>
              <a:gd name="T11" fmla="*/ 17 h 66"/>
              <a:gd name="T12" fmla="*/ 36 w 100"/>
              <a:gd name="T13" fmla="*/ 27 h 66"/>
              <a:gd name="T14" fmla="*/ 18 w 100"/>
              <a:gd name="T15" fmla="*/ 52 h 66"/>
              <a:gd name="T16" fmla="*/ 20 w 100"/>
              <a:gd name="T17" fmla="*/ 64 h 66"/>
              <a:gd name="T18" fmla="*/ 31 w 100"/>
              <a:gd name="T19" fmla="*/ 62 h 66"/>
              <a:gd name="T20" fmla="*/ 50 w 100"/>
              <a:gd name="T21" fmla="*/ 36 h 66"/>
              <a:gd name="T22" fmla="*/ 68 w 100"/>
              <a:gd name="T23" fmla="*/ 62 h 66"/>
              <a:gd name="T24" fmla="*/ 80 w 100"/>
              <a:gd name="T25" fmla="*/ 64 h 66"/>
              <a:gd name="T26" fmla="*/ 82 w 100"/>
              <a:gd name="T27" fmla="*/ 52 h 66"/>
              <a:gd name="T28" fmla="*/ 63 w 100"/>
              <a:gd name="T29" fmla="*/ 27 h 66"/>
              <a:gd name="T30" fmla="*/ 93 w 100"/>
              <a:gd name="T31" fmla="*/ 17 h 66"/>
              <a:gd name="T32" fmla="*/ 99 w 100"/>
              <a:gd name="T33" fmla="*/ 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0" h="66">
                <a:moveTo>
                  <a:pt x="99" y="6"/>
                </a:moveTo>
                <a:cubicBezTo>
                  <a:pt x="97" y="2"/>
                  <a:pt x="92" y="0"/>
                  <a:pt x="88" y="1"/>
                </a:cubicBezTo>
                <a:cubicBezTo>
                  <a:pt x="50" y="14"/>
                  <a:pt x="50" y="14"/>
                  <a:pt x="50" y="14"/>
                </a:cubicBezTo>
                <a:cubicBezTo>
                  <a:pt x="12" y="1"/>
                  <a:pt x="12" y="1"/>
                  <a:pt x="12" y="1"/>
                </a:cubicBezTo>
                <a:cubicBezTo>
                  <a:pt x="7" y="0"/>
                  <a:pt x="2" y="2"/>
                  <a:pt x="1" y="6"/>
                </a:cubicBezTo>
                <a:cubicBezTo>
                  <a:pt x="0" y="11"/>
                  <a:pt x="2" y="15"/>
                  <a:pt x="6" y="17"/>
                </a:cubicBezTo>
                <a:cubicBezTo>
                  <a:pt x="36" y="27"/>
                  <a:pt x="36" y="27"/>
                  <a:pt x="36" y="27"/>
                </a:cubicBezTo>
                <a:cubicBezTo>
                  <a:pt x="18" y="52"/>
                  <a:pt x="18" y="52"/>
                  <a:pt x="18" y="52"/>
                </a:cubicBezTo>
                <a:cubicBezTo>
                  <a:pt x="15" y="56"/>
                  <a:pt x="16" y="61"/>
                  <a:pt x="20" y="64"/>
                </a:cubicBezTo>
                <a:cubicBezTo>
                  <a:pt x="23" y="66"/>
                  <a:pt x="29" y="66"/>
                  <a:pt x="31" y="62"/>
                </a:cubicBezTo>
                <a:cubicBezTo>
                  <a:pt x="50" y="36"/>
                  <a:pt x="50" y="36"/>
                  <a:pt x="50" y="36"/>
                </a:cubicBezTo>
                <a:cubicBezTo>
                  <a:pt x="68" y="62"/>
                  <a:pt x="68" y="62"/>
                  <a:pt x="68" y="62"/>
                </a:cubicBezTo>
                <a:cubicBezTo>
                  <a:pt x="71" y="66"/>
                  <a:pt x="76" y="66"/>
                  <a:pt x="80" y="64"/>
                </a:cubicBezTo>
                <a:cubicBezTo>
                  <a:pt x="84" y="61"/>
                  <a:pt x="84" y="56"/>
                  <a:pt x="82" y="52"/>
                </a:cubicBezTo>
                <a:cubicBezTo>
                  <a:pt x="63" y="27"/>
                  <a:pt x="63" y="27"/>
                  <a:pt x="63" y="27"/>
                </a:cubicBezTo>
                <a:cubicBezTo>
                  <a:pt x="93" y="17"/>
                  <a:pt x="93" y="17"/>
                  <a:pt x="93" y="17"/>
                </a:cubicBezTo>
                <a:cubicBezTo>
                  <a:pt x="98" y="15"/>
                  <a:pt x="100" y="11"/>
                  <a:pt x="99" y="6"/>
                </a:cubicBezTo>
              </a:path>
            </a:pathLst>
          </a:custGeom>
          <a:solidFill>
            <a:srgbClr val="339A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Tahoma" panose="020B0604030504040204" pitchFamily="34" charset="0"/>
              <a:ea typeface="Tahoma" panose="020B0604030504040204" pitchFamily="34" charset="0"/>
              <a:cs typeface="Tahoma" panose="020B0604030504040204" pitchFamily="34" charset="0"/>
            </a:endParaRPr>
          </a:p>
        </p:txBody>
      </p:sp>
      <p:sp>
        <p:nvSpPr>
          <p:cNvPr id="12" name="Freeform 13"/>
          <p:cNvSpPr>
            <a:spLocks/>
          </p:cNvSpPr>
          <p:nvPr userDrawn="1"/>
        </p:nvSpPr>
        <p:spPr bwMode="auto">
          <a:xfrm>
            <a:off x="10571163" y="511175"/>
            <a:ext cx="36512" cy="47625"/>
          </a:xfrm>
          <a:custGeom>
            <a:avLst/>
            <a:gdLst>
              <a:gd name="T0" fmla="*/ 0 w 13"/>
              <a:gd name="T1" fmla="*/ 6 h 17"/>
              <a:gd name="T2" fmla="*/ 7 w 13"/>
              <a:gd name="T3" fmla="*/ 0 h 17"/>
              <a:gd name="T4" fmla="*/ 13 w 13"/>
              <a:gd name="T5" fmla="*/ 6 h 17"/>
              <a:gd name="T6" fmla="*/ 13 w 13"/>
              <a:gd name="T7" fmla="*/ 11 h 17"/>
              <a:gd name="T8" fmla="*/ 7 w 13"/>
              <a:gd name="T9" fmla="*/ 17 h 17"/>
              <a:gd name="T10" fmla="*/ 0 w 13"/>
              <a:gd name="T11" fmla="*/ 11 h 17"/>
              <a:gd name="T12" fmla="*/ 0 w 13"/>
              <a:gd name="T13" fmla="*/ 6 h 17"/>
            </a:gdLst>
            <a:ahLst/>
            <a:cxnLst>
              <a:cxn ang="0">
                <a:pos x="T0" y="T1"/>
              </a:cxn>
              <a:cxn ang="0">
                <a:pos x="T2" y="T3"/>
              </a:cxn>
              <a:cxn ang="0">
                <a:pos x="T4" y="T5"/>
              </a:cxn>
              <a:cxn ang="0">
                <a:pos x="T6" y="T7"/>
              </a:cxn>
              <a:cxn ang="0">
                <a:pos x="T8" y="T9"/>
              </a:cxn>
              <a:cxn ang="0">
                <a:pos x="T10" y="T11"/>
              </a:cxn>
              <a:cxn ang="0">
                <a:pos x="T12" y="T13"/>
              </a:cxn>
            </a:cxnLst>
            <a:rect l="0" t="0" r="r" b="b"/>
            <a:pathLst>
              <a:path w="13" h="17">
                <a:moveTo>
                  <a:pt x="0" y="6"/>
                </a:moveTo>
                <a:cubicBezTo>
                  <a:pt x="0" y="2"/>
                  <a:pt x="3" y="0"/>
                  <a:pt x="7" y="0"/>
                </a:cubicBezTo>
                <a:cubicBezTo>
                  <a:pt x="10" y="0"/>
                  <a:pt x="13" y="2"/>
                  <a:pt x="13" y="6"/>
                </a:cubicBezTo>
                <a:cubicBezTo>
                  <a:pt x="13" y="11"/>
                  <a:pt x="13" y="11"/>
                  <a:pt x="13" y="11"/>
                </a:cubicBezTo>
                <a:cubicBezTo>
                  <a:pt x="13" y="15"/>
                  <a:pt x="10" y="17"/>
                  <a:pt x="7" y="17"/>
                </a:cubicBezTo>
                <a:cubicBezTo>
                  <a:pt x="3" y="17"/>
                  <a:pt x="0" y="15"/>
                  <a:pt x="0" y="11"/>
                </a:cubicBezTo>
                <a:lnTo>
                  <a:pt x="0" y="6"/>
                </a:lnTo>
                <a:close/>
              </a:path>
            </a:pathLst>
          </a:custGeom>
          <a:solidFill>
            <a:srgbClr val="339A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Tahoma" panose="020B0604030504040204" pitchFamily="34" charset="0"/>
              <a:ea typeface="Tahoma" panose="020B0604030504040204" pitchFamily="34" charset="0"/>
              <a:cs typeface="Tahoma" panose="020B0604030504040204" pitchFamily="34" charset="0"/>
            </a:endParaRPr>
          </a:p>
        </p:txBody>
      </p:sp>
      <p:sp>
        <p:nvSpPr>
          <p:cNvPr id="13" name="Freeform 14"/>
          <p:cNvSpPr>
            <a:spLocks/>
          </p:cNvSpPr>
          <p:nvPr userDrawn="1"/>
        </p:nvSpPr>
        <p:spPr bwMode="auto">
          <a:xfrm>
            <a:off x="10483850" y="561975"/>
            <a:ext cx="211137" cy="141288"/>
          </a:xfrm>
          <a:custGeom>
            <a:avLst/>
            <a:gdLst>
              <a:gd name="T0" fmla="*/ 74 w 75"/>
              <a:gd name="T1" fmla="*/ 5 h 50"/>
              <a:gd name="T2" fmla="*/ 66 w 75"/>
              <a:gd name="T3" fmla="*/ 1 h 50"/>
              <a:gd name="T4" fmla="*/ 38 w 75"/>
              <a:gd name="T5" fmla="*/ 11 h 50"/>
              <a:gd name="T6" fmla="*/ 9 w 75"/>
              <a:gd name="T7" fmla="*/ 1 h 50"/>
              <a:gd name="T8" fmla="*/ 1 w 75"/>
              <a:gd name="T9" fmla="*/ 5 h 50"/>
              <a:gd name="T10" fmla="*/ 5 w 75"/>
              <a:gd name="T11" fmla="*/ 13 h 50"/>
              <a:gd name="T12" fmla="*/ 28 w 75"/>
              <a:gd name="T13" fmla="*/ 20 h 50"/>
              <a:gd name="T14" fmla="*/ 14 w 75"/>
              <a:gd name="T15" fmla="*/ 39 h 50"/>
              <a:gd name="T16" fmla="*/ 15 w 75"/>
              <a:gd name="T17" fmla="*/ 48 h 50"/>
              <a:gd name="T18" fmla="*/ 24 w 75"/>
              <a:gd name="T19" fmla="*/ 47 h 50"/>
              <a:gd name="T20" fmla="*/ 38 w 75"/>
              <a:gd name="T21" fmla="*/ 28 h 50"/>
              <a:gd name="T22" fmla="*/ 51 w 75"/>
              <a:gd name="T23" fmla="*/ 47 h 50"/>
              <a:gd name="T24" fmla="*/ 60 w 75"/>
              <a:gd name="T25" fmla="*/ 48 h 50"/>
              <a:gd name="T26" fmla="*/ 62 w 75"/>
              <a:gd name="T27" fmla="*/ 39 h 50"/>
              <a:gd name="T28" fmla="*/ 48 w 75"/>
              <a:gd name="T29" fmla="*/ 20 h 50"/>
              <a:gd name="T30" fmla="*/ 70 w 75"/>
              <a:gd name="T31" fmla="*/ 13 h 50"/>
              <a:gd name="T32" fmla="*/ 74 w 75"/>
              <a:gd name="T33" fmla="*/ 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50">
                <a:moveTo>
                  <a:pt x="74" y="5"/>
                </a:moveTo>
                <a:cubicBezTo>
                  <a:pt x="73" y="2"/>
                  <a:pt x="69" y="0"/>
                  <a:pt x="66" y="1"/>
                </a:cubicBezTo>
                <a:cubicBezTo>
                  <a:pt x="38" y="11"/>
                  <a:pt x="38" y="11"/>
                  <a:pt x="38" y="11"/>
                </a:cubicBezTo>
                <a:cubicBezTo>
                  <a:pt x="9" y="1"/>
                  <a:pt x="9" y="1"/>
                  <a:pt x="9" y="1"/>
                </a:cubicBezTo>
                <a:cubicBezTo>
                  <a:pt x="6" y="0"/>
                  <a:pt x="2" y="2"/>
                  <a:pt x="1" y="5"/>
                </a:cubicBezTo>
                <a:cubicBezTo>
                  <a:pt x="0" y="9"/>
                  <a:pt x="2" y="12"/>
                  <a:pt x="5" y="13"/>
                </a:cubicBezTo>
                <a:cubicBezTo>
                  <a:pt x="28" y="20"/>
                  <a:pt x="28" y="20"/>
                  <a:pt x="28" y="20"/>
                </a:cubicBezTo>
                <a:cubicBezTo>
                  <a:pt x="14" y="39"/>
                  <a:pt x="14" y="39"/>
                  <a:pt x="14" y="39"/>
                </a:cubicBezTo>
                <a:cubicBezTo>
                  <a:pt x="12" y="42"/>
                  <a:pt x="12" y="46"/>
                  <a:pt x="15" y="48"/>
                </a:cubicBezTo>
                <a:cubicBezTo>
                  <a:pt x="18" y="50"/>
                  <a:pt x="22" y="49"/>
                  <a:pt x="24" y="47"/>
                </a:cubicBezTo>
                <a:cubicBezTo>
                  <a:pt x="38" y="28"/>
                  <a:pt x="38" y="28"/>
                  <a:pt x="38" y="28"/>
                </a:cubicBezTo>
                <a:cubicBezTo>
                  <a:pt x="51" y="47"/>
                  <a:pt x="51" y="47"/>
                  <a:pt x="51" y="47"/>
                </a:cubicBezTo>
                <a:cubicBezTo>
                  <a:pt x="53" y="49"/>
                  <a:pt x="57" y="50"/>
                  <a:pt x="60" y="48"/>
                </a:cubicBezTo>
                <a:cubicBezTo>
                  <a:pt x="63" y="46"/>
                  <a:pt x="64" y="42"/>
                  <a:pt x="62" y="39"/>
                </a:cubicBezTo>
                <a:cubicBezTo>
                  <a:pt x="48" y="20"/>
                  <a:pt x="48" y="20"/>
                  <a:pt x="48" y="20"/>
                </a:cubicBezTo>
                <a:cubicBezTo>
                  <a:pt x="70" y="13"/>
                  <a:pt x="70" y="13"/>
                  <a:pt x="70" y="13"/>
                </a:cubicBezTo>
                <a:cubicBezTo>
                  <a:pt x="73" y="12"/>
                  <a:pt x="75" y="9"/>
                  <a:pt x="74" y="5"/>
                </a:cubicBezTo>
              </a:path>
            </a:pathLst>
          </a:custGeom>
          <a:solidFill>
            <a:srgbClr val="339A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Tahoma" panose="020B0604030504040204" pitchFamily="34" charset="0"/>
              <a:ea typeface="Tahoma" panose="020B0604030504040204" pitchFamily="34" charset="0"/>
              <a:cs typeface="Tahoma" panose="020B0604030504040204" pitchFamily="34" charset="0"/>
            </a:endParaRPr>
          </a:p>
        </p:txBody>
      </p:sp>
      <p:sp>
        <p:nvSpPr>
          <p:cNvPr id="14" name="Freeform 15"/>
          <p:cNvSpPr>
            <a:spLocks noEditPoints="1"/>
          </p:cNvSpPr>
          <p:nvPr userDrawn="1"/>
        </p:nvSpPr>
        <p:spPr bwMode="auto">
          <a:xfrm>
            <a:off x="9939338" y="682625"/>
            <a:ext cx="325437" cy="396875"/>
          </a:xfrm>
          <a:custGeom>
            <a:avLst/>
            <a:gdLst>
              <a:gd name="T0" fmla="*/ 58 w 116"/>
              <a:gd name="T1" fmla="*/ 141 h 141"/>
              <a:gd name="T2" fmla="*/ 0 w 116"/>
              <a:gd name="T3" fmla="*/ 71 h 141"/>
              <a:gd name="T4" fmla="*/ 58 w 116"/>
              <a:gd name="T5" fmla="*/ 0 h 141"/>
              <a:gd name="T6" fmla="*/ 116 w 116"/>
              <a:gd name="T7" fmla="*/ 71 h 141"/>
              <a:gd name="T8" fmla="*/ 58 w 116"/>
              <a:gd name="T9" fmla="*/ 141 h 141"/>
              <a:gd name="T10" fmla="*/ 59 w 116"/>
              <a:gd name="T11" fmla="*/ 16 h 141"/>
              <a:gd name="T12" fmla="*/ 22 w 116"/>
              <a:gd name="T13" fmla="*/ 71 h 141"/>
              <a:gd name="T14" fmla="*/ 32 w 116"/>
              <a:gd name="T15" fmla="*/ 113 h 141"/>
              <a:gd name="T16" fmla="*/ 58 w 116"/>
              <a:gd name="T17" fmla="*/ 125 h 141"/>
              <a:gd name="T18" fmla="*/ 94 w 116"/>
              <a:gd name="T19" fmla="*/ 71 h 141"/>
              <a:gd name="T20" fmla="*/ 59 w 116"/>
              <a:gd name="T21" fmla="*/ 1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41">
                <a:moveTo>
                  <a:pt x="58" y="141"/>
                </a:moveTo>
                <a:cubicBezTo>
                  <a:pt x="20" y="141"/>
                  <a:pt x="0" y="116"/>
                  <a:pt x="0" y="71"/>
                </a:cubicBezTo>
                <a:cubicBezTo>
                  <a:pt x="0" y="25"/>
                  <a:pt x="21" y="0"/>
                  <a:pt x="58" y="0"/>
                </a:cubicBezTo>
                <a:cubicBezTo>
                  <a:pt x="96" y="0"/>
                  <a:pt x="116" y="25"/>
                  <a:pt x="116" y="71"/>
                </a:cubicBezTo>
                <a:cubicBezTo>
                  <a:pt x="116" y="116"/>
                  <a:pt x="96" y="141"/>
                  <a:pt x="58" y="141"/>
                </a:cubicBezTo>
                <a:moveTo>
                  <a:pt x="59" y="16"/>
                </a:moveTo>
                <a:cubicBezTo>
                  <a:pt x="35" y="16"/>
                  <a:pt x="22" y="35"/>
                  <a:pt x="22" y="71"/>
                </a:cubicBezTo>
                <a:cubicBezTo>
                  <a:pt x="22" y="88"/>
                  <a:pt x="26" y="104"/>
                  <a:pt x="32" y="113"/>
                </a:cubicBezTo>
                <a:cubicBezTo>
                  <a:pt x="37" y="121"/>
                  <a:pt x="47" y="125"/>
                  <a:pt x="58" y="125"/>
                </a:cubicBezTo>
                <a:cubicBezTo>
                  <a:pt x="82" y="125"/>
                  <a:pt x="94" y="107"/>
                  <a:pt x="94" y="71"/>
                </a:cubicBezTo>
                <a:cubicBezTo>
                  <a:pt x="94" y="34"/>
                  <a:pt x="82" y="16"/>
                  <a:pt x="59" y="16"/>
                </a:cubicBezTo>
              </a:path>
            </a:pathLst>
          </a:custGeom>
          <a:solidFill>
            <a:srgbClr val="0F2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Tahoma" panose="020B0604030504040204" pitchFamily="34" charset="0"/>
              <a:ea typeface="Tahoma" panose="020B0604030504040204" pitchFamily="34" charset="0"/>
              <a:cs typeface="Tahoma" panose="020B0604030504040204" pitchFamily="34" charset="0"/>
            </a:endParaRPr>
          </a:p>
        </p:txBody>
      </p:sp>
      <p:sp>
        <p:nvSpPr>
          <p:cNvPr id="15" name="Freeform 16"/>
          <p:cNvSpPr>
            <a:spLocks/>
          </p:cNvSpPr>
          <p:nvPr userDrawn="1"/>
        </p:nvSpPr>
        <p:spPr bwMode="auto">
          <a:xfrm>
            <a:off x="10287000" y="655638"/>
            <a:ext cx="193675" cy="417513"/>
          </a:xfrm>
          <a:custGeom>
            <a:avLst/>
            <a:gdLst>
              <a:gd name="T0" fmla="*/ 67 w 69"/>
              <a:gd name="T1" fmla="*/ 16 h 149"/>
              <a:gd name="T2" fmla="*/ 50 w 69"/>
              <a:gd name="T3" fmla="*/ 15 h 149"/>
              <a:gd name="T4" fmla="*/ 37 w 69"/>
              <a:gd name="T5" fmla="*/ 33 h 149"/>
              <a:gd name="T6" fmla="*/ 37 w 69"/>
              <a:gd name="T7" fmla="*/ 52 h 149"/>
              <a:gd name="T8" fmla="*/ 64 w 69"/>
              <a:gd name="T9" fmla="*/ 52 h 149"/>
              <a:gd name="T10" fmla="*/ 64 w 69"/>
              <a:gd name="T11" fmla="*/ 65 h 149"/>
              <a:gd name="T12" fmla="*/ 37 w 69"/>
              <a:gd name="T13" fmla="*/ 65 h 149"/>
              <a:gd name="T14" fmla="*/ 37 w 69"/>
              <a:gd name="T15" fmla="*/ 149 h 149"/>
              <a:gd name="T16" fmla="*/ 17 w 69"/>
              <a:gd name="T17" fmla="*/ 149 h 149"/>
              <a:gd name="T18" fmla="*/ 17 w 69"/>
              <a:gd name="T19" fmla="*/ 65 h 149"/>
              <a:gd name="T20" fmla="*/ 0 w 69"/>
              <a:gd name="T21" fmla="*/ 65 h 149"/>
              <a:gd name="T22" fmla="*/ 0 w 69"/>
              <a:gd name="T23" fmla="*/ 54 h 149"/>
              <a:gd name="T24" fmla="*/ 17 w 69"/>
              <a:gd name="T25" fmla="*/ 51 h 149"/>
              <a:gd name="T26" fmla="*/ 17 w 69"/>
              <a:gd name="T27" fmla="*/ 35 h 149"/>
              <a:gd name="T28" fmla="*/ 22 w 69"/>
              <a:gd name="T29" fmla="*/ 11 h 149"/>
              <a:gd name="T30" fmla="*/ 44 w 69"/>
              <a:gd name="T31" fmla="*/ 0 h 149"/>
              <a:gd name="T32" fmla="*/ 69 w 69"/>
              <a:gd name="T33" fmla="*/ 4 h 149"/>
              <a:gd name="T34" fmla="*/ 67 w 69"/>
              <a:gd name="T35" fmla="*/ 1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149">
                <a:moveTo>
                  <a:pt x="67" y="16"/>
                </a:moveTo>
                <a:cubicBezTo>
                  <a:pt x="65" y="16"/>
                  <a:pt x="59" y="15"/>
                  <a:pt x="50" y="15"/>
                </a:cubicBezTo>
                <a:cubicBezTo>
                  <a:pt x="40" y="15"/>
                  <a:pt x="37" y="19"/>
                  <a:pt x="37" y="33"/>
                </a:cubicBezTo>
                <a:cubicBezTo>
                  <a:pt x="37" y="52"/>
                  <a:pt x="37" y="52"/>
                  <a:pt x="37" y="52"/>
                </a:cubicBezTo>
                <a:cubicBezTo>
                  <a:pt x="64" y="52"/>
                  <a:pt x="64" y="52"/>
                  <a:pt x="64" y="52"/>
                </a:cubicBezTo>
                <a:cubicBezTo>
                  <a:pt x="64" y="65"/>
                  <a:pt x="64" y="65"/>
                  <a:pt x="64" y="65"/>
                </a:cubicBezTo>
                <a:cubicBezTo>
                  <a:pt x="37" y="65"/>
                  <a:pt x="37" y="65"/>
                  <a:pt x="37" y="65"/>
                </a:cubicBezTo>
                <a:cubicBezTo>
                  <a:pt x="37" y="149"/>
                  <a:pt x="37" y="149"/>
                  <a:pt x="37" y="149"/>
                </a:cubicBezTo>
                <a:cubicBezTo>
                  <a:pt x="17" y="149"/>
                  <a:pt x="17" y="149"/>
                  <a:pt x="17" y="149"/>
                </a:cubicBezTo>
                <a:cubicBezTo>
                  <a:pt x="17" y="65"/>
                  <a:pt x="17" y="65"/>
                  <a:pt x="17" y="65"/>
                </a:cubicBezTo>
                <a:cubicBezTo>
                  <a:pt x="0" y="65"/>
                  <a:pt x="0" y="65"/>
                  <a:pt x="0" y="65"/>
                </a:cubicBezTo>
                <a:cubicBezTo>
                  <a:pt x="0" y="54"/>
                  <a:pt x="0" y="54"/>
                  <a:pt x="0" y="54"/>
                </a:cubicBezTo>
                <a:cubicBezTo>
                  <a:pt x="17" y="51"/>
                  <a:pt x="17" y="51"/>
                  <a:pt x="17" y="51"/>
                </a:cubicBezTo>
                <a:cubicBezTo>
                  <a:pt x="17" y="35"/>
                  <a:pt x="17" y="35"/>
                  <a:pt x="17" y="35"/>
                </a:cubicBezTo>
                <a:cubicBezTo>
                  <a:pt x="17" y="21"/>
                  <a:pt x="18" y="16"/>
                  <a:pt x="22" y="11"/>
                </a:cubicBezTo>
                <a:cubicBezTo>
                  <a:pt x="27" y="4"/>
                  <a:pt x="34" y="0"/>
                  <a:pt x="44" y="0"/>
                </a:cubicBezTo>
                <a:cubicBezTo>
                  <a:pt x="54" y="0"/>
                  <a:pt x="66" y="3"/>
                  <a:pt x="69" y="4"/>
                </a:cubicBezTo>
                <a:lnTo>
                  <a:pt x="67" y="16"/>
                </a:lnTo>
                <a:close/>
              </a:path>
            </a:pathLst>
          </a:custGeom>
          <a:solidFill>
            <a:srgbClr val="0F2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Tahoma" panose="020B0604030504040204" pitchFamily="34" charset="0"/>
              <a:ea typeface="Tahoma" panose="020B0604030504040204" pitchFamily="34" charset="0"/>
              <a:cs typeface="Tahoma" panose="020B0604030504040204" pitchFamily="34" charset="0"/>
            </a:endParaRPr>
          </a:p>
        </p:txBody>
      </p:sp>
      <p:sp>
        <p:nvSpPr>
          <p:cNvPr id="16" name="Freeform 17"/>
          <p:cNvSpPr>
            <a:spLocks/>
          </p:cNvSpPr>
          <p:nvPr userDrawn="1"/>
        </p:nvSpPr>
        <p:spPr bwMode="auto">
          <a:xfrm>
            <a:off x="10479088" y="795338"/>
            <a:ext cx="190500" cy="284163"/>
          </a:xfrm>
          <a:custGeom>
            <a:avLst/>
            <a:gdLst>
              <a:gd name="T0" fmla="*/ 31 w 68"/>
              <a:gd name="T1" fmla="*/ 101 h 101"/>
              <a:gd name="T2" fmla="*/ 0 w 68"/>
              <a:gd name="T3" fmla="*/ 96 h 101"/>
              <a:gd name="T4" fmla="*/ 3 w 68"/>
              <a:gd name="T5" fmla="*/ 83 h 101"/>
              <a:gd name="T6" fmla="*/ 27 w 68"/>
              <a:gd name="T7" fmla="*/ 86 h 101"/>
              <a:gd name="T8" fmla="*/ 48 w 68"/>
              <a:gd name="T9" fmla="*/ 72 h 101"/>
              <a:gd name="T10" fmla="*/ 31 w 68"/>
              <a:gd name="T11" fmla="*/ 57 h 101"/>
              <a:gd name="T12" fmla="*/ 1 w 68"/>
              <a:gd name="T13" fmla="*/ 29 h 101"/>
              <a:gd name="T14" fmla="*/ 35 w 68"/>
              <a:gd name="T15" fmla="*/ 0 h 101"/>
              <a:gd name="T16" fmla="*/ 63 w 68"/>
              <a:gd name="T17" fmla="*/ 5 h 101"/>
              <a:gd name="T18" fmla="*/ 60 w 68"/>
              <a:gd name="T19" fmla="*/ 17 h 101"/>
              <a:gd name="T20" fmla="*/ 37 w 68"/>
              <a:gd name="T21" fmla="*/ 14 h 101"/>
              <a:gd name="T22" fmla="*/ 21 w 68"/>
              <a:gd name="T23" fmla="*/ 27 h 101"/>
              <a:gd name="T24" fmla="*/ 68 w 68"/>
              <a:gd name="T25" fmla="*/ 69 h 101"/>
              <a:gd name="T26" fmla="*/ 31 w 68"/>
              <a:gd name="T27"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 h="101">
                <a:moveTo>
                  <a:pt x="31" y="101"/>
                </a:moveTo>
                <a:cubicBezTo>
                  <a:pt x="21" y="101"/>
                  <a:pt x="12" y="99"/>
                  <a:pt x="0" y="96"/>
                </a:cubicBezTo>
                <a:cubicBezTo>
                  <a:pt x="3" y="83"/>
                  <a:pt x="3" y="83"/>
                  <a:pt x="3" y="83"/>
                </a:cubicBezTo>
                <a:cubicBezTo>
                  <a:pt x="13" y="85"/>
                  <a:pt x="20" y="86"/>
                  <a:pt x="27" y="86"/>
                </a:cubicBezTo>
                <a:cubicBezTo>
                  <a:pt x="41" y="86"/>
                  <a:pt x="48" y="81"/>
                  <a:pt x="48" y="72"/>
                </a:cubicBezTo>
                <a:cubicBezTo>
                  <a:pt x="48" y="64"/>
                  <a:pt x="45" y="61"/>
                  <a:pt x="31" y="57"/>
                </a:cubicBezTo>
                <a:cubicBezTo>
                  <a:pt x="14" y="52"/>
                  <a:pt x="1" y="47"/>
                  <a:pt x="1" y="29"/>
                </a:cubicBezTo>
                <a:cubicBezTo>
                  <a:pt x="1" y="10"/>
                  <a:pt x="14" y="0"/>
                  <a:pt x="35" y="0"/>
                </a:cubicBezTo>
                <a:cubicBezTo>
                  <a:pt x="43" y="0"/>
                  <a:pt x="52" y="1"/>
                  <a:pt x="63" y="5"/>
                </a:cubicBezTo>
                <a:cubicBezTo>
                  <a:pt x="60" y="17"/>
                  <a:pt x="60" y="17"/>
                  <a:pt x="60" y="17"/>
                </a:cubicBezTo>
                <a:cubicBezTo>
                  <a:pt x="53" y="16"/>
                  <a:pt x="45" y="14"/>
                  <a:pt x="37" y="14"/>
                </a:cubicBezTo>
                <a:cubicBezTo>
                  <a:pt x="27" y="14"/>
                  <a:pt x="21" y="19"/>
                  <a:pt x="21" y="27"/>
                </a:cubicBezTo>
                <a:cubicBezTo>
                  <a:pt x="21" y="47"/>
                  <a:pt x="68" y="34"/>
                  <a:pt x="68" y="69"/>
                </a:cubicBezTo>
                <a:cubicBezTo>
                  <a:pt x="68" y="89"/>
                  <a:pt x="54" y="101"/>
                  <a:pt x="31" y="101"/>
                </a:cubicBezTo>
              </a:path>
            </a:pathLst>
          </a:custGeom>
          <a:solidFill>
            <a:srgbClr val="0F2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Tahoma" panose="020B0604030504040204" pitchFamily="34" charset="0"/>
              <a:ea typeface="Tahoma" panose="020B0604030504040204" pitchFamily="34" charset="0"/>
              <a:cs typeface="Tahoma" panose="020B0604030504040204" pitchFamily="34" charset="0"/>
            </a:endParaRPr>
          </a:p>
        </p:txBody>
      </p:sp>
      <p:sp>
        <p:nvSpPr>
          <p:cNvPr id="17" name="Freeform 18"/>
          <p:cNvSpPr>
            <a:spLocks/>
          </p:cNvSpPr>
          <p:nvPr userDrawn="1"/>
        </p:nvSpPr>
        <p:spPr bwMode="auto">
          <a:xfrm>
            <a:off x="10672763" y="725488"/>
            <a:ext cx="187325" cy="354013"/>
          </a:xfrm>
          <a:custGeom>
            <a:avLst/>
            <a:gdLst>
              <a:gd name="T0" fmla="*/ 39 w 67"/>
              <a:gd name="T1" fmla="*/ 126 h 126"/>
              <a:gd name="T2" fmla="*/ 19 w 67"/>
              <a:gd name="T3" fmla="*/ 115 h 126"/>
              <a:gd name="T4" fmla="*/ 17 w 67"/>
              <a:gd name="T5" fmla="*/ 93 h 126"/>
              <a:gd name="T6" fmla="*/ 17 w 67"/>
              <a:gd name="T7" fmla="*/ 40 h 126"/>
              <a:gd name="T8" fmla="*/ 0 w 67"/>
              <a:gd name="T9" fmla="*/ 40 h 126"/>
              <a:gd name="T10" fmla="*/ 0 w 67"/>
              <a:gd name="T11" fmla="*/ 29 h 126"/>
              <a:gd name="T12" fmla="*/ 17 w 67"/>
              <a:gd name="T13" fmla="*/ 27 h 126"/>
              <a:gd name="T14" fmla="*/ 17 w 67"/>
              <a:gd name="T15" fmla="*/ 0 h 126"/>
              <a:gd name="T16" fmla="*/ 37 w 67"/>
              <a:gd name="T17" fmla="*/ 0 h 126"/>
              <a:gd name="T18" fmla="*/ 37 w 67"/>
              <a:gd name="T19" fmla="*/ 27 h 126"/>
              <a:gd name="T20" fmla="*/ 63 w 67"/>
              <a:gd name="T21" fmla="*/ 27 h 126"/>
              <a:gd name="T22" fmla="*/ 63 w 67"/>
              <a:gd name="T23" fmla="*/ 40 h 126"/>
              <a:gd name="T24" fmla="*/ 37 w 67"/>
              <a:gd name="T25" fmla="*/ 40 h 126"/>
              <a:gd name="T26" fmla="*/ 37 w 67"/>
              <a:gd name="T27" fmla="*/ 87 h 126"/>
              <a:gd name="T28" fmla="*/ 38 w 67"/>
              <a:gd name="T29" fmla="*/ 106 h 126"/>
              <a:gd name="T30" fmla="*/ 47 w 67"/>
              <a:gd name="T31" fmla="*/ 110 h 126"/>
              <a:gd name="T32" fmla="*/ 64 w 67"/>
              <a:gd name="T33" fmla="*/ 107 h 126"/>
              <a:gd name="T34" fmla="*/ 67 w 67"/>
              <a:gd name="T35" fmla="*/ 120 h 126"/>
              <a:gd name="T36" fmla="*/ 39 w 67"/>
              <a:gd name="T3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 h="126">
                <a:moveTo>
                  <a:pt x="39" y="126"/>
                </a:moveTo>
                <a:cubicBezTo>
                  <a:pt x="30" y="126"/>
                  <a:pt x="23" y="122"/>
                  <a:pt x="19" y="115"/>
                </a:cubicBezTo>
                <a:cubicBezTo>
                  <a:pt x="17" y="111"/>
                  <a:pt x="17" y="106"/>
                  <a:pt x="17" y="93"/>
                </a:cubicBezTo>
                <a:cubicBezTo>
                  <a:pt x="17" y="40"/>
                  <a:pt x="17" y="40"/>
                  <a:pt x="17" y="40"/>
                </a:cubicBezTo>
                <a:cubicBezTo>
                  <a:pt x="0" y="40"/>
                  <a:pt x="0" y="40"/>
                  <a:pt x="0" y="40"/>
                </a:cubicBezTo>
                <a:cubicBezTo>
                  <a:pt x="0" y="29"/>
                  <a:pt x="0" y="29"/>
                  <a:pt x="0" y="29"/>
                </a:cubicBezTo>
                <a:cubicBezTo>
                  <a:pt x="17" y="27"/>
                  <a:pt x="17" y="27"/>
                  <a:pt x="17" y="27"/>
                </a:cubicBezTo>
                <a:cubicBezTo>
                  <a:pt x="17" y="0"/>
                  <a:pt x="17" y="0"/>
                  <a:pt x="17" y="0"/>
                </a:cubicBezTo>
                <a:cubicBezTo>
                  <a:pt x="37" y="0"/>
                  <a:pt x="37" y="0"/>
                  <a:pt x="37" y="0"/>
                </a:cubicBezTo>
                <a:cubicBezTo>
                  <a:pt x="37" y="27"/>
                  <a:pt x="37" y="27"/>
                  <a:pt x="37" y="27"/>
                </a:cubicBezTo>
                <a:cubicBezTo>
                  <a:pt x="63" y="27"/>
                  <a:pt x="63" y="27"/>
                  <a:pt x="63" y="27"/>
                </a:cubicBezTo>
                <a:cubicBezTo>
                  <a:pt x="63" y="40"/>
                  <a:pt x="63" y="40"/>
                  <a:pt x="63" y="40"/>
                </a:cubicBezTo>
                <a:cubicBezTo>
                  <a:pt x="37" y="40"/>
                  <a:pt x="37" y="40"/>
                  <a:pt x="37" y="40"/>
                </a:cubicBezTo>
                <a:cubicBezTo>
                  <a:pt x="37" y="87"/>
                  <a:pt x="37" y="87"/>
                  <a:pt x="37" y="87"/>
                </a:cubicBezTo>
                <a:cubicBezTo>
                  <a:pt x="37" y="104"/>
                  <a:pt x="37" y="104"/>
                  <a:pt x="38" y="106"/>
                </a:cubicBezTo>
                <a:cubicBezTo>
                  <a:pt x="40" y="109"/>
                  <a:pt x="43" y="110"/>
                  <a:pt x="47" y="110"/>
                </a:cubicBezTo>
                <a:cubicBezTo>
                  <a:pt x="52" y="110"/>
                  <a:pt x="56" y="109"/>
                  <a:pt x="64" y="107"/>
                </a:cubicBezTo>
                <a:cubicBezTo>
                  <a:pt x="67" y="120"/>
                  <a:pt x="67" y="120"/>
                  <a:pt x="67" y="120"/>
                </a:cubicBezTo>
                <a:cubicBezTo>
                  <a:pt x="55" y="124"/>
                  <a:pt x="47" y="126"/>
                  <a:pt x="39" y="126"/>
                </a:cubicBezTo>
              </a:path>
            </a:pathLst>
          </a:custGeom>
          <a:solidFill>
            <a:srgbClr val="0F2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Tahoma" panose="020B0604030504040204" pitchFamily="34" charset="0"/>
              <a:ea typeface="Tahoma" panose="020B0604030504040204" pitchFamily="34" charset="0"/>
              <a:cs typeface="Tahoma" panose="020B0604030504040204" pitchFamily="34" charset="0"/>
            </a:endParaRPr>
          </a:p>
        </p:txBody>
      </p:sp>
      <p:sp>
        <p:nvSpPr>
          <p:cNvPr id="18" name="Freeform 19"/>
          <p:cNvSpPr>
            <a:spLocks noEditPoints="1"/>
          </p:cNvSpPr>
          <p:nvPr userDrawn="1"/>
        </p:nvSpPr>
        <p:spPr bwMode="auto">
          <a:xfrm>
            <a:off x="10863263" y="792163"/>
            <a:ext cx="230187" cy="287338"/>
          </a:xfrm>
          <a:custGeom>
            <a:avLst/>
            <a:gdLst>
              <a:gd name="T0" fmla="*/ 21 w 82"/>
              <a:gd name="T1" fmla="*/ 54 h 102"/>
              <a:gd name="T2" fmla="*/ 21 w 82"/>
              <a:gd name="T3" fmla="*/ 57 h 102"/>
              <a:gd name="T4" fmla="*/ 45 w 82"/>
              <a:gd name="T5" fmla="*/ 85 h 102"/>
              <a:gd name="T6" fmla="*/ 77 w 82"/>
              <a:gd name="T7" fmla="*/ 79 h 102"/>
              <a:gd name="T8" fmla="*/ 81 w 82"/>
              <a:gd name="T9" fmla="*/ 90 h 102"/>
              <a:gd name="T10" fmla="*/ 39 w 82"/>
              <a:gd name="T11" fmla="*/ 102 h 102"/>
              <a:gd name="T12" fmla="*/ 0 w 82"/>
              <a:gd name="T13" fmla="*/ 54 h 102"/>
              <a:gd name="T14" fmla="*/ 43 w 82"/>
              <a:gd name="T15" fmla="*/ 0 h 102"/>
              <a:gd name="T16" fmla="*/ 82 w 82"/>
              <a:gd name="T17" fmla="*/ 49 h 102"/>
              <a:gd name="T18" fmla="*/ 82 w 82"/>
              <a:gd name="T19" fmla="*/ 54 h 102"/>
              <a:gd name="T20" fmla="*/ 21 w 82"/>
              <a:gd name="T21" fmla="*/ 54 h 102"/>
              <a:gd name="T22" fmla="*/ 44 w 82"/>
              <a:gd name="T23" fmla="*/ 14 h 102"/>
              <a:gd name="T24" fmla="*/ 22 w 82"/>
              <a:gd name="T25" fmla="*/ 42 h 102"/>
              <a:gd name="T26" fmla="*/ 63 w 82"/>
              <a:gd name="T27" fmla="*/ 40 h 102"/>
              <a:gd name="T28" fmla="*/ 44 w 82"/>
              <a:gd name="T2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 h="102">
                <a:moveTo>
                  <a:pt x="21" y="54"/>
                </a:moveTo>
                <a:cubicBezTo>
                  <a:pt x="21" y="57"/>
                  <a:pt x="21" y="57"/>
                  <a:pt x="21" y="57"/>
                </a:cubicBezTo>
                <a:cubicBezTo>
                  <a:pt x="21" y="76"/>
                  <a:pt x="29" y="85"/>
                  <a:pt x="45" y="85"/>
                </a:cubicBezTo>
                <a:cubicBezTo>
                  <a:pt x="53" y="85"/>
                  <a:pt x="61" y="84"/>
                  <a:pt x="77" y="79"/>
                </a:cubicBezTo>
                <a:cubicBezTo>
                  <a:pt x="81" y="90"/>
                  <a:pt x="81" y="90"/>
                  <a:pt x="81" y="90"/>
                </a:cubicBezTo>
                <a:cubicBezTo>
                  <a:pt x="61" y="99"/>
                  <a:pt x="51" y="102"/>
                  <a:pt x="39" y="102"/>
                </a:cubicBezTo>
                <a:cubicBezTo>
                  <a:pt x="15" y="102"/>
                  <a:pt x="0" y="84"/>
                  <a:pt x="0" y="54"/>
                </a:cubicBezTo>
                <a:cubicBezTo>
                  <a:pt x="0" y="22"/>
                  <a:pt x="16" y="0"/>
                  <a:pt x="43" y="0"/>
                </a:cubicBezTo>
                <a:cubicBezTo>
                  <a:pt x="69" y="0"/>
                  <a:pt x="82" y="16"/>
                  <a:pt x="82" y="49"/>
                </a:cubicBezTo>
                <a:cubicBezTo>
                  <a:pt x="82" y="54"/>
                  <a:pt x="82" y="54"/>
                  <a:pt x="82" y="54"/>
                </a:cubicBezTo>
                <a:lnTo>
                  <a:pt x="21" y="54"/>
                </a:lnTo>
                <a:close/>
                <a:moveTo>
                  <a:pt x="44" y="14"/>
                </a:moveTo>
                <a:cubicBezTo>
                  <a:pt x="31" y="14"/>
                  <a:pt x="24" y="24"/>
                  <a:pt x="22" y="42"/>
                </a:cubicBezTo>
                <a:cubicBezTo>
                  <a:pt x="63" y="40"/>
                  <a:pt x="63" y="40"/>
                  <a:pt x="63" y="40"/>
                </a:cubicBezTo>
                <a:cubicBezTo>
                  <a:pt x="63" y="23"/>
                  <a:pt x="57" y="14"/>
                  <a:pt x="44" y="14"/>
                </a:cubicBezTo>
              </a:path>
            </a:pathLst>
          </a:custGeom>
          <a:solidFill>
            <a:srgbClr val="0F2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Tahoma" panose="020B0604030504040204" pitchFamily="34" charset="0"/>
              <a:ea typeface="Tahoma" panose="020B0604030504040204" pitchFamily="34" charset="0"/>
              <a:cs typeface="Tahoma" panose="020B0604030504040204" pitchFamily="34" charset="0"/>
            </a:endParaRPr>
          </a:p>
        </p:txBody>
      </p:sp>
      <p:sp>
        <p:nvSpPr>
          <p:cNvPr id="19" name="Freeform 20"/>
          <p:cNvSpPr>
            <a:spLocks noEditPoints="1"/>
          </p:cNvSpPr>
          <p:nvPr userDrawn="1"/>
        </p:nvSpPr>
        <p:spPr bwMode="auto">
          <a:xfrm>
            <a:off x="11118850" y="663575"/>
            <a:ext cx="234950" cy="415925"/>
          </a:xfrm>
          <a:custGeom>
            <a:avLst/>
            <a:gdLst>
              <a:gd name="T0" fmla="*/ 65 w 84"/>
              <a:gd name="T1" fmla="*/ 146 h 148"/>
              <a:gd name="T2" fmla="*/ 65 w 84"/>
              <a:gd name="T3" fmla="*/ 137 h 148"/>
              <a:gd name="T4" fmla="*/ 33 w 84"/>
              <a:gd name="T5" fmla="*/ 148 h 148"/>
              <a:gd name="T6" fmla="*/ 0 w 84"/>
              <a:gd name="T7" fmla="*/ 97 h 148"/>
              <a:gd name="T8" fmla="*/ 35 w 84"/>
              <a:gd name="T9" fmla="*/ 46 h 148"/>
              <a:gd name="T10" fmla="*/ 64 w 84"/>
              <a:gd name="T11" fmla="*/ 57 h 148"/>
              <a:gd name="T12" fmla="*/ 64 w 84"/>
              <a:gd name="T13" fmla="*/ 0 h 148"/>
              <a:gd name="T14" fmla="*/ 84 w 84"/>
              <a:gd name="T15" fmla="*/ 0 h 148"/>
              <a:gd name="T16" fmla="*/ 84 w 84"/>
              <a:gd name="T17" fmla="*/ 146 h 148"/>
              <a:gd name="T18" fmla="*/ 65 w 84"/>
              <a:gd name="T19" fmla="*/ 146 h 148"/>
              <a:gd name="T20" fmla="*/ 64 w 84"/>
              <a:gd name="T21" fmla="*/ 69 h 148"/>
              <a:gd name="T22" fmla="*/ 42 w 84"/>
              <a:gd name="T23" fmla="*/ 64 h 148"/>
              <a:gd name="T24" fmla="*/ 21 w 84"/>
              <a:gd name="T25" fmla="*/ 97 h 148"/>
              <a:gd name="T26" fmla="*/ 41 w 84"/>
              <a:gd name="T27" fmla="*/ 131 h 148"/>
              <a:gd name="T28" fmla="*/ 64 w 84"/>
              <a:gd name="T29" fmla="*/ 125 h 148"/>
              <a:gd name="T30" fmla="*/ 64 w 84"/>
              <a:gd name="T31" fmla="*/ 69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 h="148">
                <a:moveTo>
                  <a:pt x="65" y="146"/>
                </a:moveTo>
                <a:cubicBezTo>
                  <a:pt x="65" y="137"/>
                  <a:pt x="65" y="137"/>
                  <a:pt x="65" y="137"/>
                </a:cubicBezTo>
                <a:cubicBezTo>
                  <a:pt x="54" y="143"/>
                  <a:pt x="43" y="148"/>
                  <a:pt x="33" y="148"/>
                </a:cubicBezTo>
                <a:cubicBezTo>
                  <a:pt x="12" y="148"/>
                  <a:pt x="0" y="129"/>
                  <a:pt x="0" y="97"/>
                </a:cubicBezTo>
                <a:cubicBezTo>
                  <a:pt x="0" y="66"/>
                  <a:pt x="14" y="46"/>
                  <a:pt x="35" y="46"/>
                </a:cubicBezTo>
                <a:cubicBezTo>
                  <a:pt x="46" y="46"/>
                  <a:pt x="55" y="52"/>
                  <a:pt x="64" y="57"/>
                </a:cubicBezTo>
                <a:cubicBezTo>
                  <a:pt x="64" y="0"/>
                  <a:pt x="64" y="0"/>
                  <a:pt x="64" y="0"/>
                </a:cubicBezTo>
                <a:cubicBezTo>
                  <a:pt x="84" y="0"/>
                  <a:pt x="84" y="0"/>
                  <a:pt x="84" y="0"/>
                </a:cubicBezTo>
                <a:cubicBezTo>
                  <a:pt x="84" y="146"/>
                  <a:pt x="84" y="146"/>
                  <a:pt x="84" y="146"/>
                </a:cubicBezTo>
                <a:lnTo>
                  <a:pt x="65" y="146"/>
                </a:lnTo>
                <a:close/>
                <a:moveTo>
                  <a:pt x="64" y="69"/>
                </a:moveTo>
                <a:cubicBezTo>
                  <a:pt x="52" y="65"/>
                  <a:pt x="48" y="64"/>
                  <a:pt x="42" y="64"/>
                </a:cubicBezTo>
                <a:cubicBezTo>
                  <a:pt x="28" y="64"/>
                  <a:pt x="21" y="75"/>
                  <a:pt x="21" y="97"/>
                </a:cubicBezTo>
                <a:cubicBezTo>
                  <a:pt x="21" y="120"/>
                  <a:pt x="28" y="131"/>
                  <a:pt x="41" y="131"/>
                </a:cubicBezTo>
                <a:cubicBezTo>
                  <a:pt x="47" y="131"/>
                  <a:pt x="52" y="129"/>
                  <a:pt x="64" y="125"/>
                </a:cubicBezTo>
                <a:lnTo>
                  <a:pt x="64" y="69"/>
                </a:lnTo>
                <a:close/>
              </a:path>
            </a:pathLst>
          </a:custGeom>
          <a:solidFill>
            <a:srgbClr val="0F2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Tahoma" panose="020B0604030504040204" pitchFamily="34" charset="0"/>
              <a:ea typeface="Tahoma" panose="020B0604030504040204" pitchFamily="34" charset="0"/>
              <a:cs typeface="Tahoma" panose="020B0604030504040204" pitchFamily="34" charset="0"/>
            </a:endParaRPr>
          </a:p>
        </p:txBody>
      </p:sp>
      <p:sp>
        <p:nvSpPr>
          <p:cNvPr id="57" name="Date Placeholder 3"/>
          <p:cNvSpPr>
            <a:spLocks noGrp="1"/>
          </p:cNvSpPr>
          <p:nvPr userDrawn="1">
            <p:ph type="dt" sz="half" idx="2"/>
          </p:nvPr>
        </p:nvSpPr>
        <p:spPr>
          <a:xfrm>
            <a:off x="8271434" y="6434038"/>
            <a:ext cx="1945715" cy="365125"/>
          </a:xfrm>
          <a:prstGeom prst="rect">
            <a:avLst/>
          </a:prstGeom>
        </p:spPr>
        <p:txBody>
          <a:bodyPr anchor="ctr"/>
          <a:lstStyle>
            <a:lvl1pPr algn="r">
              <a:defRPr sz="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Tree>
    <p:extLst>
      <p:ext uri="{BB962C8B-B14F-4D97-AF65-F5344CB8AC3E}">
        <p14:creationId xmlns:p14="http://schemas.microsoft.com/office/powerpoint/2010/main" val="186425752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706" r:id="rId12"/>
  </p:sldLayoutIdLst>
  <p:hf hdr="0" dt="0"/>
  <p:txStyles>
    <p:titleStyle>
      <a:lvl1pPr algn="l" defTabSz="914400" rtl="0" eaLnBrk="1" latinLnBrk="0" hangingPunct="1">
        <a:lnSpc>
          <a:spcPct val="90000"/>
        </a:lnSpc>
        <a:spcBef>
          <a:spcPct val="0"/>
        </a:spcBef>
        <a:buNone/>
        <a:defRPr sz="3600" kern="1200">
          <a:solidFill>
            <a:srgbClr val="221E5B"/>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Clr>
          <a:srgbClr val="2092B6"/>
        </a:buClr>
        <a:buFont typeface="Wingdings" panose="05000000000000000000" pitchFamily="2" charset="2"/>
        <a:buChar char="§"/>
        <a:defRPr sz="2800" kern="1200">
          <a:solidFill>
            <a:srgbClr val="221E5B"/>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Clr>
          <a:srgbClr val="2092B6"/>
        </a:buClr>
        <a:buFont typeface="Wingdings" panose="05000000000000000000" pitchFamily="2" charset="2"/>
        <a:buChar char="§"/>
        <a:defRPr sz="2400" kern="1200">
          <a:solidFill>
            <a:srgbClr val="221E5B"/>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Clr>
          <a:srgbClr val="2092B6"/>
        </a:buClr>
        <a:buFont typeface="Wingdings" panose="05000000000000000000" pitchFamily="2" charset="2"/>
        <a:buChar char="§"/>
        <a:defRPr sz="2000" kern="1200">
          <a:solidFill>
            <a:srgbClr val="221E5B"/>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Clr>
          <a:srgbClr val="2092B6"/>
        </a:buClr>
        <a:buFont typeface="Wingdings" panose="05000000000000000000" pitchFamily="2" charset="2"/>
        <a:buChar char="§"/>
        <a:defRPr sz="1800" kern="1200">
          <a:solidFill>
            <a:srgbClr val="221E5B"/>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Clr>
          <a:srgbClr val="2092B6"/>
        </a:buClr>
        <a:buFont typeface="Wingdings" panose="05000000000000000000" pitchFamily="2" charset="2"/>
        <a:buChar char="§"/>
        <a:defRPr sz="1800" kern="1200">
          <a:solidFill>
            <a:srgbClr val="221E5B"/>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0" name="Freeform 54"/>
          <p:cNvSpPr>
            <a:spLocks/>
          </p:cNvSpPr>
          <p:nvPr userDrawn="1"/>
        </p:nvSpPr>
        <p:spPr bwMode="auto">
          <a:xfrm>
            <a:off x="666001" y="6315812"/>
            <a:ext cx="10924476" cy="542188"/>
          </a:xfrm>
          <a:custGeom>
            <a:avLst/>
            <a:gdLst>
              <a:gd name="T0" fmla="*/ 3000 w 3000"/>
              <a:gd name="T1" fmla="*/ 146 h 146"/>
              <a:gd name="T2" fmla="*/ 3000 w 3000"/>
              <a:gd name="T3" fmla="*/ 49 h 146"/>
              <a:gd name="T4" fmla="*/ 2951 w 3000"/>
              <a:gd name="T5" fmla="*/ 0 h 146"/>
              <a:gd name="T6" fmla="*/ 48 w 3000"/>
              <a:gd name="T7" fmla="*/ 0 h 146"/>
              <a:gd name="T8" fmla="*/ 0 w 3000"/>
              <a:gd name="T9" fmla="*/ 49 h 146"/>
              <a:gd name="T10" fmla="*/ 0 w 3000"/>
              <a:gd name="T11" fmla="*/ 146 h 146"/>
              <a:gd name="T12" fmla="*/ 3000 w 3000"/>
              <a:gd name="T13" fmla="*/ 146 h 146"/>
            </a:gdLst>
            <a:ahLst/>
            <a:cxnLst>
              <a:cxn ang="0">
                <a:pos x="T0" y="T1"/>
              </a:cxn>
              <a:cxn ang="0">
                <a:pos x="T2" y="T3"/>
              </a:cxn>
              <a:cxn ang="0">
                <a:pos x="T4" y="T5"/>
              </a:cxn>
              <a:cxn ang="0">
                <a:pos x="T6" y="T7"/>
              </a:cxn>
              <a:cxn ang="0">
                <a:pos x="T8" y="T9"/>
              </a:cxn>
              <a:cxn ang="0">
                <a:pos x="T10" y="T11"/>
              </a:cxn>
              <a:cxn ang="0">
                <a:pos x="T12" y="T13"/>
              </a:cxn>
            </a:cxnLst>
            <a:rect l="0" t="0" r="r" b="b"/>
            <a:pathLst>
              <a:path w="3000" h="146">
                <a:moveTo>
                  <a:pt x="3000" y="146"/>
                </a:moveTo>
                <a:cubicBezTo>
                  <a:pt x="3000" y="49"/>
                  <a:pt x="3000" y="49"/>
                  <a:pt x="3000" y="49"/>
                </a:cubicBezTo>
                <a:cubicBezTo>
                  <a:pt x="3000" y="22"/>
                  <a:pt x="2978" y="0"/>
                  <a:pt x="2951" y="0"/>
                </a:cubicBezTo>
                <a:cubicBezTo>
                  <a:pt x="48" y="0"/>
                  <a:pt x="48" y="0"/>
                  <a:pt x="48" y="0"/>
                </a:cubicBezTo>
                <a:cubicBezTo>
                  <a:pt x="21" y="0"/>
                  <a:pt x="0" y="22"/>
                  <a:pt x="0" y="49"/>
                </a:cubicBezTo>
                <a:cubicBezTo>
                  <a:pt x="0" y="146"/>
                  <a:pt x="0" y="146"/>
                  <a:pt x="0" y="146"/>
                </a:cubicBezTo>
                <a:lnTo>
                  <a:pt x="3000" y="146"/>
                </a:lnTo>
                <a:close/>
              </a:path>
            </a:pathLst>
          </a:custGeom>
          <a:solidFill>
            <a:srgbClr val="2092B6"/>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Title Placeholder 1"/>
          <p:cNvSpPr>
            <a:spLocks noGrp="1"/>
          </p:cNvSpPr>
          <p:nvPr>
            <p:ph type="title"/>
          </p:nvPr>
        </p:nvSpPr>
        <p:spPr>
          <a:xfrm>
            <a:off x="838200" y="365125"/>
            <a:ext cx="8994775"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3"/>
          </p:nvPr>
        </p:nvSpPr>
        <p:spPr>
          <a:xfrm>
            <a:off x="838200" y="6434038"/>
            <a:ext cx="7364971" cy="365125"/>
          </a:xfrm>
          <a:prstGeom prst="rect">
            <a:avLst/>
          </a:prstGeom>
        </p:spPr>
        <p:txBody>
          <a:bodyPr vert="horz" lIns="91440" tIns="45720" rIns="91440" bIns="45720" rtlCol="0" anchor="ctr"/>
          <a:lstStyle>
            <a:lvl1pPr algn="l">
              <a:defRPr sz="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GB"/>
              <a:t>A research-informed approach to inspecting the quality of education in schools in England  | SICI AGM | Bilbao, November 2023</a:t>
            </a:r>
          </a:p>
        </p:txBody>
      </p:sp>
      <p:sp>
        <p:nvSpPr>
          <p:cNvPr id="6" name="Slide Number Placeholder 5"/>
          <p:cNvSpPr>
            <a:spLocks noGrp="1"/>
          </p:cNvSpPr>
          <p:nvPr>
            <p:ph type="sldNum" sz="quarter" idx="4"/>
          </p:nvPr>
        </p:nvSpPr>
        <p:spPr>
          <a:xfrm>
            <a:off x="10285412" y="6434038"/>
            <a:ext cx="1068387" cy="365125"/>
          </a:xfrm>
          <a:prstGeom prst="rect">
            <a:avLst/>
          </a:prstGeom>
        </p:spPr>
        <p:txBody>
          <a:bodyPr vert="horz" lIns="91440" tIns="45720" rIns="91440" bIns="45720" rtlCol="0" anchor="ctr"/>
          <a:lstStyle>
            <a:lvl1pPr algn="r">
              <a:defRPr sz="1200">
                <a:solidFill>
                  <a:srgbClr val="221E5B"/>
                </a:solidFill>
                <a:latin typeface="Tahoma" panose="020B0604030504040204" pitchFamily="34" charset="0"/>
                <a:ea typeface="Tahoma" panose="020B0604030504040204" pitchFamily="34" charset="0"/>
                <a:cs typeface="Tahoma" panose="020B0604030504040204" pitchFamily="34" charset="0"/>
              </a:defRPr>
            </a:lvl1pPr>
          </a:lstStyle>
          <a:p>
            <a:r>
              <a:rPr lang="en-GB">
                <a:solidFill>
                  <a:schemeClr val="bg1"/>
                </a:solidFill>
              </a:rPr>
              <a:t> Slide</a:t>
            </a:r>
            <a:r>
              <a:rPr lang="en-GB"/>
              <a:t> </a:t>
            </a:r>
            <a:fld id="{5F4C8201-D8A8-417D-8A18-42E93E6C5D44}" type="slidenum">
              <a:rPr lang="en-GB" b="1" smtClean="0"/>
              <a:pPr/>
              <a:t>‹#›</a:t>
            </a:fld>
            <a:endParaRPr lang="en-GB" b="1"/>
          </a:p>
        </p:txBody>
      </p:sp>
      <p:sp>
        <p:nvSpPr>
          <p:cNvPr id="8" name="Freeform 9"/>
          <p:cNvSpPr>
            <a:spLocks/>
          </p:cNvSpPr>
          <p:nvPr userDrawn="1"/>
        </p:nvSpPr>
        <p:spPr bwMode="auto">
          <a:xfrm>
            <a:off x="11098213" y="365125"/>
            <a:ext cx="61912" cy="90488"/>
          </a:xfrm>
          <a:custGeom>
            <a:avLst/>
            <a:gdLst>
              <a:gd name="T0" fmla="*/ 0 w 22"/>
              <a:gd name="T1" fmla="*/ 11 h 32"/>
              <a:gd name="T2" fmla="*/ 11 w 22"/>
              <a:gd name="T3" fmla="*/ 0 h 32"/>
              <a:gd name="T4" fmla="*/ 22 w 22"/>
              <a:gd name="T5" fmla="*/ 11 h 32"/>
              <a:gd name="T6" fmla="*/ 22 w 22"/>
              <a:gd name="T7" fmla="*/ 21 h 32"/>
              <a:gd name="T8" fmla="*/ 11 w 22"/>
              <a:gd name="T9" fmla="*/ 32 h 32"/>
              <a:gd name="T10" fmla="*/ 0 w 22"/>
              <a:gd name="T11" fmla="*/ 21 h 32"/>
              <a:gd name="T12" fmla="*/ 0 w 22"/>
              <a:gd name="T13" fmla="*/ 11 h 32"/>
            </a:gdLst>
            <a:ahLst/>
            <a:cxnLst>
              <a:cxn ang="0">
                <a:pos x="T0" y="T1"/>
              </a:cxn>
              <a:cxn ang="0">
                <a:pos x="T2" y="T3"/>
              </a:cxn>
              <a:cxn ang="0">
                <a:pos x="T4" y="T5"/>
              </a:cxn>
              <a:cxn ang="0">
                <a:pos x="T6" y="T7"/>
              </a:cxn>
              <a:cxn ang="0">
                <a:pos x="T8" y="T9"/>
              </a:cxn>
              <a:cxn ang="0">
                <a:pos x="T10" y="T11"/>
              </a:cxn>
              <a:cxn ang="0">
                <a:pos x="T12" y="T13"/>
              </a:cxn>
            </a:cxnLst>
            <a:rect l="0" t="0" r="r" b="b"/>
            <a:pathLst>
              <a:path w="22" h="32">
                <a:moveTo>
                  <a:pt x="0" y="11"/>
                </a:moveTo>
                <a:cubicBezTo>
                  <a:pt x="0" y="5"/>
                  <a:pt x="5" y="0"/>
                  <a:pt x="11" y="0"/>
                </a:cubicBezTo>
                <a:cubicBezTo>
                  <a:pt x="17" y="0"/>
                  <a:pt x="22" y="5"/>
                  <a:pt x="22" y="11"/>
                </a:cubicBezTo>
                <a:cubicBezTo>
                  <a:pt x="22" y="21"/>
                  <a:pt x="22" y="21"/>
                  <a:pt x="22" y="21"/>
                </a:cubicBezTo>
                <a:cubicBezTo>
                  <a:pt x="22" y="27"/>
                  <a:pt x="17" y="32"/>
                  <a:pt x="11" y="32"/>
                </a:cubicBezTo>
                <a:cubicBezTo>
                  <a:pt x="5" y="32"/>
                  <a:pt x="0" y="27"/>
                  <a:pt x="0" y="21"/>
                </a:cubicBezTo>
                <a:lnTo>
                  <a:pt x="0" y="11"/>
                </a:lnTo>
                <a:close/>
              </a:path>
            </a:pathLst>
          </a:custGeom>
          <a:solidFill>
            <a:srgbClr val="339A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Tahoma" panose="020B0604030504040204" pitchFamily="34" charset="0"/>
              <a:ea typeface="Tahoma" panose="020B0604030504040204" pitchFamily="34" charset="0"/>
              <a:cs typeface="Tahoma" panose="020B0604030504040204" pitchFamily="34" charset="0"/>
            </a:endParaRPr>
          </a:p>
        </p:txBody>
      </p:sp>
      <p:sp>
        <p:nvSpPr>
          <p:cNvPr id="9" name="Freeform 10"/>
          <p:cNvSpPr>
            <a:spLocks/>
          </p:cNvSpPr>
          <p:nvPr userDrawn="1"/>
        </p:nvSpPr>
        <p:spPr bwMode="auto">
          <a:xfrm>
            <a:off x="10944225" y="458788"/>
            <a:ext cx="369887" cy="246063"/>
          </a:xfrm>
          <a:custGeom>
            <a:avLst/>
            <a:gdLst>
              <a:gd name="T0" fmla="*/ 130 w 132"/>
              <a:gd name="T1" fmla="*/ 9 h 88"/>
              <a:gd name="T2" fmla="*/ 116 w 132"/>
              <a:gd name="T3" fmla="*/ 2 h 88"/>
              <a:gd name="T4" fmla="*/ 66 w 132"/>
              <a:gd name="T5" fmla="*/ 18 h 88"/>
              <a:gd name="T6" fmla="*/ 16 w 132"/>
              <a:gd name="T7" fmla="*/ 2 h 88"/>
              <a:gd name="T8" fmla="*/ 2 w 132"/>
              <a:gd name="T9" fmla="*/ 9 h 88"/>
              <a:gd name="T10" fmla="*/ 9 w 132"/>
              <a:gd name="T11" fmla="*/ 23 h 88"/>
              <a:gd name="T12" fmla="*/ 48 w 132"/>
              <a:gd name="T13" fmla="*/ 36 h 88"/>
              <a:gd name="T14" fmla="*/ 24 w 132"/>
              <a:gd name="T15" fmla="*/ 69 h 88"/>
              <a:gd name="T16" fmla="*/ 26 w 132"/>
              <a:gd name="T17" fmla="*/ 84 h 88"/>
              <a:gd name="T18" fmla="*/ 42 w 132"/>
              <a:gd name="T19" fmla="*/ 82 h 88"/>
              <a:gd name="T20" fmla="*/ 66 w 132"/>
              <a:gd name="T21" fmla="*/ 48 h 88"/>
              <a:gd name="T22" fmla="*/ 90 w 132"/>
              <a:gd name="T23" fmla="*/ 82 h 88"/>
              <a:gd name="T24" fmla="*/ 105 w 132"/>
              <a:gd name="T25" fmla="*/ 84 h 88"/>
              <a:gd name="T26" fmla="*/ 108 w 132"/>
              <a:gd name="T27" fmla="*/ 69 h 88"/>
              <a:gd name="T28" fmla="*/ 84 w 132"/>
              <a:gd name="T29" fmla="*/ 36 h 88"/>
              <a:gd name="T30" fmla="*/ 123 w 132"/>
              <a:gd name="T31" fmla="*/ 23 h 88"/>
              <a:gd name="T32" fmla="*/ 130 w 132"/>
              <a:gd name="T33" fmla="*/ 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88">
                <a:moveTo>
                  <a:pt x="130" y="9"/>
                </a:moveTo>
                <a:cubicBezTo>
                  <a:pt x="128" y="3"/>
                  <a:pt x="122" y="0"/>
                  <a:pt x="116" y="2"/>
                </a:cubicBezTo>
                <a:cubicBezTo>
                  <a:pt x="66" y="18"/>
                  <a:pt x="66" y="18"/>
                  <a:pt x="66" y="18"/>
                </a:cubicBezTo>
                <a:cubicBezTo>
                  <a:pt x="16" y="2"/>
                  <a:pt x="16" y="2"/>
                  <a:pt x="16" y="2"/>
                </a:cubicBezTo>
                <a:cubicBezTo>
                  <a:pt x="10" y="0"/>
                  <a:pt x="4" y="3"/>
                  <a:pt x="2" y="9"/>
                </a:cubicBezTo>
                <a:cubicBezTo>
                  <a:pt x="0" y="15"/>
                  <a:pt x="3" y="21"/>
                  <a:pt x="9" y="23"/>
                </a:cubicBezTo>
                <a:cubicBezTo>
                  <a:pt x="48" y="36"/>
                  <a:pt x="48" y="36"/>
                  <a:pt x="48" y="36"/>
                </a:cubicBezTo>
                <a:cubicBezTo>
                  <a:pt x="24" y="69"/>
                  <a:pt x="24" y="69"/>
                  <a:pt x="24" y="69"/>
                </a:cubicBezTo>
                <a:cubicBezTo>
                  <a:pt x="20" y="74"/>
                  <a:pt x="21" y="81"/>
                  <a:pt x="26" y="84"/>
                </a:cubicBezTo>
                <a:cubicBezTo>
                  <a:pt x="31" y="88"/>
                  <a:pt x="38" y="87"/>
                  <a:pt x="42" y="82"/>
                </a:cubicBezTo>
                <a:cubicBezTo>
                  <a:pt x="66" y="48"/>
                  <a:pt x="66" y="48"/>
                  <a:pt x="66" y="48"/>
                </a:cubicBezTo>
                <a:cubicBezTo>
                  <a:pt x="90" y="82"/>
                  <a:pt x="90" y="82"/>
                  <a:pt x="90" y="82"/>
                </a:cubicBezTo>
                <a:cubicBezTo>
                  <a:pt x="94" y="87"/>
                  <a:pt x="100" y="88"/>
                  <a:pt x="105" y="84"/>
                </a:cubicBezTo>
                <a:cubicBezTo>
                  <a:pt x="110" y="81"/>
                  <a:pt x="111" y="74"/>
                  <a:pt x="108" y="69"/>
                </a:cubicBezTo>
                <a:cubicBezTo>
                  <a:pt x="84" y="36"/>
                  <a:pt x="84" y="36"/>
                  <a:pt x="84" y="36"/>
                </a:cubicBezTo>
                <a:cubicBezTo>
                  <a:pt x="123" y="23"/>
                  <a:pt x="123" y="23"/>
                  <a:pt x="123" y="23"/>
                </a:cubicBezTo>
                <a:cubicBezTo>
                  <a:pt x="128" y="21"/>
                  <a:pt x="132" y="15"/>
                  <a:pt x="130" y="9"/>
                </a:cubicBezTo>
              </a:path>
            </a:pathLst>
          </a:custGeom>
          <a:solidFill>
            <a:srgbClr val="339A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Tahoma" panose="020B0604030504040204" pitchFamily="34" charset="0"/>
              <a:ea typeface="Tahoma" panose="020B0604030504040204" pitchFamily="34" charset="0"/>
              <a:cs typeface="Tahoma" panose="020B0604030504040204" pitchFamily="34" charset="0"/>
            </a:endParaRPr>
          </a:p>
        </p:txBody>
      </p:sp>
      <p:sp>
        <p:nvSpPr>
          <p:cNvPr id="10" name="Freeform 11"/>
          <p:cNvSpPr>
            <a:spLocks/>
          </p:cNvSpPr>
          <p:nvPr userDrawn="1"/>
        </p:nvSpPr>
        <p:spPr bwMode="auto">
          <a:xfrm>
            <a:off x="10795000" y="444500"/>
            <a:ext cx="47625" cy="69850"/>
          </a:xfrm>
          <a:custGeom>
            <a:avLst/>
            <a:gdLst>
              <a:gd name="T0" fmla="*/ 0 w 17"/>
              <a:gd name="T1" fmla="*/ 9 h 25"/>
              <a:gd name="T2" fmla="*/ 9 w 17"/>
              <a:gd name="T3" fmla="*/ 0 h 25"/>
              <a:gd name="T4" fmla="*/ 17 w 17"/>
              <a:gd name="T5" fmla="*/ 9 h 25"/>
              <a:gd name="T6" fmla="*/ 17 w 17"/>
              <a:gd name="T7" fmla="*/ 16 h 25"/>
              <a:gd name="T8" fmla="*/ 9 w 17"/>
              <a:gd name="T9" fmla="*/ 25 h 25"/>
              <a:gd name="T10" fmla="*/ 0 w 17"/>
              <a:gd name="T11" fmla="*/ 16 h 25"/>
              <a:gd name="T12" fmla="*/ 0 w 17"/>
              <a:gd name="T13" fmla="*/ 9 h 25"/>
            </a:gdLst>
            <a:ahLst/>
            <a:cxnLst>
              <a:cxn ang="0">
                <a:pos x="T0" y="T1"/>
              </a:cxn>
              <a:cxn ang="0">
                <a:pos x="T2" y="T3"/>
              </a:cxn>
              <a:cxn ang="0">
                <a:pos x="T4" y="T5"/>
              </a:cxn>
              <a:cxn ang="0">
                <a:pos x="T6" y="T7"/>
              </a:cxn>
              <a:cxn ang="0">
                <a:pos x="T8" y="T9"/>
              </a:cxn>
              <a:cxn ang="0">
                <a:pos x="T10" y="T11"/>
              </a:cxn>
              <a:cxn ang="0">
                <a:pos x="T12" y="T13"/>
              </a:cxn>
            </a:cxnLst>
            <a:rect l="0" t="0" r="r" b="b"/>
            <a:pathLst>
              <a:path w="17" h="25">
                <a:moveTo>
                  <a:pt x="0" y="9"/>
                </a:moveTo>
                <a:cubicBezTo>
                  <a:pt x="0" y="4"/>
                  <a:pt x="4" y="0"/>
                  <a:pt x="9" y="0"/>
                </a:cubicBezTo>
                <a:cubicBezTo>
                  <a:pt x="13" y="0"/>
                  <a:pt x="17" y="4"/>
                  <a:pt x="17" y="9"/>
                </a:cubicBezTo>
                <a:cubicBezTo>
                  <a:pt x="17" y="16"/>
                  <a:pt x="17" y="16"/>
                  <a:pt x="17" y="16"/>
                </a:cubicBezTo>
                <a:cubicBezTo>
                  <a:pt x="17" y="21"/>
                  <a:pt x="13" y="25"/>
                  <a:pt x="9" y="25"/>
                </a:cubicBezTo>
                <a:cubicBezTo>
                  <a:pt x="4" y="25"/>
                  <a:pt x="0" y="21"/>
                  <a:pt x="0" y="16"/>
                </a:cubicBezTo>
                <a:lnTo>
                  <a:pt x="0" y="9"/>
                </a:lnTo>
                <a:close/>
              </a:path>
            </a:pathLst>
          </a:custGeom>
          <a:solidFill>
            <a:srgbClr val="339A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Tahoma" panose="020B0604030504040204" pitchFamily="34" charset="0"/>
              <a:ea typeface="Tahoma" panose="020B0604030504040204" pitchFamily="34" charset="0"/>
              <a:cs typeface="Tahoma" panose="020B0604030504040204" pitchFamily="34" charset="0"/>
            </a:endParaRPr>
          </a:p>
        </p:txBody>
      </p:sp>
      <p:sp>
        <p:nvSpPr>
          <p:cNvPr id="11" name="Freeform 12"/>
          <p:cNvSpPr>
            <a:spLocks/>
          </p:cNvSpPr>
          <p:nvPr userDrawn="1"/>
        </p:nvSpPr>
        <p:spPr bwMode="auto">
          <a:xfrm>
            <a:off x="10680700" y="517525"/>
            <a:ext cx="280987" cy="185738"/>
          </a:xfrm>
          <a:custGeom>
            <a:avLst/>
            <a:gdLst>
              <a:gd name="T0" fmla="*/ 99 w 100"/>
              <a:gd name="T1" fmla="*/ 6 h 66"/>
              <a:gd name="T2" fmla="*/ 88 w 100"/>
              <a:gd name="T3" fmla="*/ 1 h 66"/>
              <a:gd name="T4" fmla="*/ 50 w 100"/>
              <a:gd name="T5" fmla="*/ 14 h 66"/>
              <a:gd name="T6" fmla="*/ 12 w 100"/>
              <a:gd name="T7" fmla="*/ 1 h 66"/>
              <a:gd name="T8" fmla="*/ 1 w 100"/>
              <a:gd name="T9" fmla="*/ 6 h 66"/>
              <a:gd name="T10" fmla="*/ 6 w 100"/>
              <a:gd name="T11" fmla="*/ 17 h 66"/>
              <a:gd name="T12" fmla="*/ 36 w 100"/>
              <a:gd name="T13" fmla="*/ 27 h 66"/>
              <a:gd name="T14" fmla="*/ 18 w 100"/>
              <a:gd name="T15" fmla="*/ 52 h 66"/>
              <a:gd name="T16" fmla="*/ 20 w 100"/>
              <a:gd name="T17" fmla="*/ 64 h 66"/>
              <a:gd name="T18" fmla="*/ 31 w 100"/>
              <a:gd name="T19" fmla="*/ 62 h 66"/>
              <a:gd name="T20" fmla="*/ 50 w 100"/>
              <a:gd name="T21" fmla="*/ 36 h 66"/>
              <a:gd name="T22" fmla="*/ 68 w 100"/>
              <a:gd name="T23" fmla="*/ 62 h 66"/>
              <a:gd name="T24" fmla="*/ 80 w 100"/>
              <a:gd name="T25" fmla="*/ 64 h 66"/>
              <a:gd name="T26" fmla="*/ 82 w 100"/>
              <a:gd name="T27" fmla="*/ 52 h 66"/>
              <a:gd name="T28" fmla="*/ 63 w 100"/>
              <a:gd name="T29" fmla="*/ 27 h 66"/>
              <a:gd name="T30" fmla="*/ 93 w 100"/>
              <a:gd name="T31" fmla="*/ 17 h 66"/>
              <a:gd name="T32" fmla="*/ 99 w 100"/>
              <a:gd name="T33" fmla="*/ 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0" h="66">
                <a:moveTo>
                  <a:pt x="99" y="6"/>
                </a:moveTo>
                <a:cubicBezTo>
                  <a:pt x="97" y="2"/>
                  <a:pt x="92" y="0"/>
                  <a:pt x="88" y="1"/>
                </a:cubicBezTo>
                <a:cubicBezTo>
                  <a:pt x="50" y="14"/>
                  <a:pt x="50" y="14"/>
                  <a:pt x="50" y="14"/>
                </a:cubicBezTo>
                <a:cubicBezTo>
                  <a:pt x="12" y="1"/>
                  <a:pt x="12" y="1"/>
                  <a:pt x="12" y="1"/>
                </a:cubicBezTo>
                <a:cubicBezTo>
                  <a:pt x="7" y="0"/>
                  <a:pt x="2" y="2"/>
                  <a:pt x="1" y="6"/>
                </a:cubicBezTo>
                <a:cubicBezTo>
                  <a:pt x="0" y="11"/>
                  <a:pt x="2" y="15"/>
                  <a:pt x="6" y="17"/>
                </a:cubicBezTo>
                <a:cubicBezTo>
                  <a:pt x="36" y="27"/>
                  <a:pt x="36" y="27"/>
                  <a:pt x="36" y="27"/>
                </a:cubicBezTo>
                <a:cubicBezTo>
                  <a:pt x="18" y="52"/>
                  <a:pt x="18" y="52"/>
                  <a:pt x="18" y="52"/>
                </a:cubicBezTo>
                <a:cubicBezTo>
                  <a:pt x="15" y="56"/>
                  <a:pt x="16" y="61"/>
                  <a:pt x="20" y="64"/>
                </a:cubicBezTo>
                <a:cubicBezTo>
                  <a:pt x="23" y="66"/>
                  <a:pt x="29" y="66"/>
                  <a:pt x="31" y="62"/>
                </a:cubicBezTo>
                <a:cubicBezTo>
                  <a:pt x="50" y="36"/>
                  <a:pt x="50" y="36"/>
                  <a:pt x="50" y="36"/>
                </a:cubicBezTo>
                <a:cubicBezTo>
                  <a:pt x="68" y="62"/>
                  <a:pt x="68" y="62"/>
                  <a:pt x="68" y="62"/>
                </a:cubicBezTo>
                <a:cubicBezTo>
                  <a:pt x="71" y="66"/>
                  <a:pt x="76" y="66"/>
                  <a:pt x="80" y="64"/>
                </a:cubicBezTo>
                <a:cubicBezTo>
                  <a:pt x="84" y="61"/>
                  <a:pt x="84" y="56"/>
                  <a:pt x="82" y="52"/>
                </a:cubicBezTo>
                <a:cubicBezTo>
                  <a:pt x="63" y="27"/>
                  <a:pt x="63" y="27"/>
                  <a:pt x="63" y="27"/>
                </a:cubicBezTo>
                <a:cubicBezTo>
                  <a:pt x="93" y="17"/>
                  <a:pt x="93" y="17"/>
                  <a:pt x="93" y="17"/>
                </a:cubicBezTo>
                <a:cubicBezTo>
                  <a:pt x="98" y="15"/>
                  <a:pt x="100" y="11"/>
                  <a:pt x="99" y="6"/>
                </a:cubicBezTo>
              </a:path>
            </a:pathLst>
          </a:custGeom>
          <a:solidFill>
            <a:srgbClr val="339A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Tahoma" panose="020B0604030504040204" pitchFamily="34" charset="0"/>
              <a:ea typeface="Tahoma" panose="020B0604030504040204" pitchFamily="34" charset="0"/>
              <a:cs typeface="Tahoma" panose="020B0604030504040204" pitchFamily="34" charset="0"/>
            </a:endParaRPr>
          </a:p>
        </p:txBody>
      </p:sp>
      <p:sp>
        <p:nvSpPr>
          <p:cNvPr id="12" name="Freeform 13"/>
          <p:cNvSpPr>
            <a:spLocks/>
          </p:cNvSpPr>
          <p:nvPr userDrawn="1"/>
        </p:nvSpPr>
        <p:spPr bwMode="auto">
          <a:xfrm>
            <a:off x="10571163" y="511175"/>
            <a:ext cx="36512" cy="47625"/>
          </a:xfrm>
          <a:custGeom>
            <a:avLst/>
            <a:gdLst>
              <a:gd name="T0" fmla="*/ 0 w 13"/>
              <a:gd name="T1" fmla="*/ 6 h 17"/>
              <a:gd name="T2" fmla="*/ 7 w 13"/>
              <a:gd name="T3" fmla="*/ 0 h 17"/>
              <a:gd name="T4" fmla="*/ 13 w 13"/>
              <a:gd name="T5" fmla="*/ 6 h 17"/>
              <a:gd name="T6" fmla="*/ 13 w 13"/>
              <a:gd name="T7" fmla="*/ 11 h 17"/>
              <a:gd name="T8" fmla="*/ 7 w 13"/>
              <a:gd name="T9" fmla="*/ 17 h 17"/>
              <a:gd name="T10" fmla="*/ 0 w 13"/>
              <a:gd name="T11" fmla="*/ 11 h 17"/>
              <a:gd name="T12" fmla="*/ 0 w 13"/>
              <a:gd name="T13" fmla="*/ 6 h 17"/>
            </a:gdLst>
            <a:ahLst/>
            <a:cxnLst>
              <a:cxn ang="0">
                <a:pos x="T0" y="T1"/>
              </a:cxn>
              <a:cxn ang="0">
                <a:pos x="T2" y="T3"/>
              </a:cxn>
              <a:cxn ang="0">
                <a:pos x="T4" y="T5"/>
              </a:cxn>
              <a:cxn ang="0">
                <a:pos x="T6" y="T7"/>
              </a:cxn>
              <a:cxn ang="0">
                <a:pos x="T8" y="T9"/>
              </a:cxn>
              <a:cxn ang="0">
                <a:pos x="T10" y="T11"/>
              </a:cxn>
              <a:cxn ang="0">
                <a:pos x="T12" y="T13"/>
              </a:cxn>
            </a:cxnLst>
            <a:rect l="0" t="0" r="r" b="b"/>
            <a:pathLst>
              <a:path w="13" h="17">
                <a:moveTo>
                  <a:pt x="0" y="6"/>
                </a:moveTo>
                <a:cubicBezTo>
                  <a:pt x="0" y="2"/>
                  <a:pt x="3" y="0"/>
                  <a:pt x="7" y="0"/>
                </a:cubicBezTo>
                <a:cubicBezTo>
                  <a:pt x="10" y="0"/>
                  <a:pt x="13" y="2"/>
                  <a:pt x="13" y="6"/>
                </a:cubicBezTo>
                <a:cubicBezTo>
                  <a:pt x="13" y="11"/>
                  <a:pt x="13" y="11"/>
                  <a:pt x="13" y="11"/>
                </a:cubicBezTo>
                <a:cubicBezTo>
                  <a:pt x="13" y="15"/>
                  <a:pt x="10" y="17"/>
                  <a:pt x="7" y="17"/>
                </a:cubicBezTo>
                <a:cubicBezTo>
                  <a:pt x="3" y="17"/>
                  <a:pt x="0" y="15"/>
                  <a:pt x="0" y="11"/>
                </a:cubicBezTo>
                <a:lnTo>
                  <a:pt x="0" y="6"/>
                </a:lnTo>
                <a:close/>
              </a:path>
            </a:pathLst>
          </a:custGeom>
          <a:solidFill>
            <a:srgbClr val="339A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Tahoma" panose="020B0604030504040204" pitchFamily="34" charset="0"/>
              <a:ea typeface="Tahoma" panose="020B0604030504040204" pitchFamily="34" charset="0"/>
              <a:cs typeface="Tahoma" panose="020B0604030504040204" pitchFamily="34" charset="0"/>
            </a:endParaRPr>
          </a:p>
        </p:txBody>
      </p:sp>
      <p:sp>
        <p:nvSpPr>
          <p:cNvPr id="13" name="Freeform 14"/>
          <p:cNvSpPr>
            <a:spLocks/>
          </p:cNvSpPr>
          <p:nvPr userDrawn="1"/>
        </p:nvSpPr>
        <p:spPr bwMode="auto">
          <a:xfrm>
            <a:off x="10483850" y="561975"/>
            <a:ext cx="211137" cy="141288"/>
          </a:xfrm>
          <a:custGeom>
            <a:avLst/>
            <a:gdLst>
              <a:gd name="T0" fmla="*/ 74 w 75"/>
              <a:gd name="T1" fmla="*/ 5 h 50"/>
              <a:gd name="T2" fmla="*/ 66 w 75"/>
              <a:gd name="T3" fmla="*/ 1 h 50"/>
              <a:gd name="T4" fmla="*/ 38 w 75"/>
              <a:gd name="T5" fmla="*/ 11 h 50"/>
              <a:gd name="T6" fmla="*/ 9 w 75"/>
              <a:gd name="T7" fmla="*/ 1 h 50"/>
              <a:gd name="T8" fmla="*/ 1 w 75"/>
              <a:gd name="T9" fmla="*/ 5 h 50"/>
              <a:gd name="T10" fmla="*/ 5 w 75"/>
              <a:gd name="T11" fmla="*/ 13 h 50"/>
              <a:gd name="T12" fmla="*/ 28 w 75"/>
              <a:gd name="T13" fmla="*/ 20 h 50"/>
              <a:gd name="T14" fmla="*/ 14 w 75"/>
              <a:gd name="T15" fmla="*/ 39 h 50"/>
              <a:gd name="T16" fmla="*/ 15 w 75"/>
              <a:gd name="T17" fmla="*/ 48 h 50"/>
              <a:gd name="T18" fmla="*/ 24 w 75"/>
              <a:gd name="T19" fmla="*/ 47 h 50"/>
              <a:gd name="T20" fmla="*/ 38 w 75"/>
              <a:gd name="T21" fmla="*/ 28 h 50"/>
              <a:gd name="T22" fmla="*/ 51 w 75"/>
              <a:gd name="T23" fmla="*/ 47 h 50"/>
              <a:gd name="T24" fmla="*/ 60 w 75"/>
              <a:gd name="T25" fmla="*/ 48 h 50"/>
              <a:gd name="T26" fmla="*/ 62 w 75"/>
              <a:gd name="T27" fmla="*/ 39 h 50"/>
              <a:gd name="T28" fmla="*/ 48 w 75"/>
              <a:gd name="T29" fmla="*/ 20 h 50"/>
              <a:gd name="T30" fmla="*/ 70 w 75"/>
              <a:gd name="T31" fmla="*/ 13 h 50"/>
              <a:gd name="T32" fmla="*/ 74 w 75"/>
              <a:gd name="T33" fmla="*/ 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50">
                <a:moveTo>
                  <a:pt x="74" y="5"/>
                </a:moveTo>
                <a:cubicBezTo>
                  <a:pt x="73" y="2"/>
                  <a:pt x="69" y="0"/>
                  <a:pt x="66" y="1"/>
                </a:cubicBezTo>
                <a:cubicBezTo>
                  <a:pt x="38" y="11"/>
                  <a:pt x="38" y="11"/>
                  <a:pt x="38" y="11"/>
                </a:cubicBezTo>
                <a:cubicBezTo>
                  <a:pt x="9" y="1"/>
                  <a:pt x="9" y="1"/>
                  <a:pt x="9" y="1"/>
                </a:cubicBezTo>
                <a:cubicBezTo>
                  <a:pt x="6" y="0"/>
                  <a:pt x="2" y="2"/>
                  <a:pt x="1" y="5"/>
                </a:cubicBezTo>
                <a:cubicBezTo>
                  <a:pt x="0" y="9"/>
                  <a:pt x="2" y="12"/>
                  <a:pt x="5" y="13"/>
                </a:cubicBezTo>
                <a:cubicBezTo>
                  <a:pt x="28" y="20"/>
                  <a:pt x="28" y="20"/>
                  <a:pt x="28" y="20"/>
                </a:cubicBezTo>
                <a:cubicBezTo>
                  <a:pt x="14" y="39"/>
                  <a:pt x="14" y="39"/>
                  <a:pt x="14" y="39"/>
                </a:cubicBezTo>
                <a:cubicBezTo>
                  <a:pt x="12" y="42"/>
                  <a:pt x="12" y="46"/>
                  <a:pt x="15" y="48"/>
                </a:cubicBezTo>
                <a:cubicBezTo>
                  <a:pt x="18" y="50"/>
                  <a:pt x="22" y="49"/>
                  <a:pt x="24" y="47"/>
                </a:cubicBezTo>
                <a:cubicBezTo>
                  <a:pt x="38" y="28"/>
                  <a:pt x="38" y="28"/>
                  <a:pt x="38" y="28"/>
                </a:cubicBezTo>
                <a:cubicBezTo>
                  <a:pt x="51" y="47"/>
                  <a:pt x="51" y="47"/>
                  <a:pt x="51" y="47"/>
                </a:cubicBezTo>
                <a:cubicBezTo>
                  <a:pt x="53" y="49"/>
                  <a:pt x="57" y="50"/>
                  <a:pt x="60" y="48"/>
                </a:cubicBezTo>
                <a:cubicBezTo>
                  <a:pt x="63" y="46"/>
                  <a:pt x="64" y="42"/>
                  <a:pt x="62" y="39"/>
                </a:cubicBezTo>
                <a:cubicBezTo>
                  <a:pt x="48" y="20"/>
                  <a:pt x="48" y="20"/>
                  <a:pt x="48" y="20"/>
                </a:cubicBezTo>
                <a:cubicBezTo>
                  <a:pt x="70" y="13"/>
                  <a:pt x="70" y="13"/>
                  <a:pt x="70" y="13"/>
                </a:cubicBezTo>
                <a:cubicBezTo>
                  <a:pt x="73" y="12"/>
                  <a:pt x="75" y="9"/>
                  <a:pt x="74" y="5"/>
                </a:cubicBezTo>
              </a:path>
            </a:pathLst>
          </a:custGeom>
          <a:solidFill>
            <a:srgbClr val="339A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Tahoma" panose="020B0604030504040204" pitchFamily="34" charset="0"/>
              <a:ea typeface="Tahoma" panose="020B0604030504040204" pitchFamily="34" charset="0"/>
              <a:cs typeface="Tahoma" panose="020B0604030504040204" pitchFamily="34" charset="0"/>
            </a:endParaRPr>
          </a:p>
        </p:txBody>
      </p:sp>
      <p:sp>
        <p:nvSpPr>
          <p:cNvPr id="14" name="Freeform 15"/>
          <p:cNvSpPr>
            <a:spLocks noEditPoints="1"/>
          </p:cNvSpPr>
          <p:nvPr userDrawn="1"/>
        </p:nvSpPr>
        <p:spPr bwMode="auto">
          <a:xfrm>
            <a:off x="9939338" y="682625"/>
            <a:ext cx="325437" cy="396875"/>
          </a:xfrm>
          <a:custGeom>
            <a:avLst/>
            <a:gdLst>
              <a:gd name="T0" fmla="*/ 58 w 116"/>
              <a:gd name="T1" fmla="*/ 141 h 141"/>
              <a:gd name="T2" fmla="*/ 0 w 116"/>
              <a:gd name="T3" fmla="*/ 71 h 141"/>
              <a:gd name="T4" fmla="*/ 58 w 116"/>
              <a:gd name="T5" fmla="*/ 0 h 141"/>
              <a:gd name="T6" fmla="*/ 116 w 116"/>
              <a:gd name="T7" fmla="*/ 71 h 141"/>
              <a:gd name="T8" fmla="*/ 58 w 116"/>
              <a:gd name="T9" fmla="*/ 141 h 141"/>
              <a:gd name="T10" fmla="*/ 59 w 116"/>
              <a:gd name="T11" fmla="*/ 16 h 141"/>
              <a:gd name="T12" fmla="*/ 22 w 116"/>
              <a:gd name="T13" fmla="*/ 71 h 141"/>
              <a:gd name="T14" fmla="*/ 32 w 116"/>
              <a:gd name="T15" fmla="*/ 113 h 141"/>
              <a:gd name="T16" fmla="*/ 58 w 116"/>
              <a:gd name="T17" fmla="*/ 125 h 141"/>
              <a:gd name="T18" fmla="*/ 94 w 116"/>
              <a:gd name="T19" fmla="*/ 71 h 141"/>
              <a:gd name="T20" fmla="*/ 59 w 116"/>
              <a:gd name="T21" fmla="*/ 1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41">
                <a:moveTo>
                  <a:pt x="58" y="141"/>
                </a:moveTo>
                <a:cubicBezTo>
                  <a:pt x="20" y="141"/>
                  <a:pt x="0" y="116"/>
                  <a:pt x="0" y="71"/>
                </a:cubicBezTo>
                <a:cubicBezTo>
                  <a:pt x="0" y="25"/>
                  <a:pt x="21" y="0"/>
                  <a:pt x="58" y="0"/>
                </a:cubicBezTo>
                <a:cubicBezTo>
                  <a:pt x="96" y="0"/>
                  <a:pt x="116" y="25"/>
                  <a:pt x="116" y="71"/>
                </a:cubicBezTo>
                <a:cubicBezTo>
                  <a:pt x="116" y="116"/>
                  <a:pt x="96" y="141"/>
                  <a:pt x="58" y="141"/>
                </a:cubicBezTo>
                <a:moveTo>
                  <a:pt x="59" y="16"/>
                </a:moveTo>
                <a:cubicBezTo>
                  <a:pt x="35" y="16"/>
                  <a:pt x="22" y="35"/>
                  <a:pt x="22" y="71"/>
                </a:cubicBezTo>
                <a:cubicBezTo>
                  <a:pt x="22" y="88"/>
                  <a:pt x="26" y="104"/>
                  <a:pt x="32" y="113"/>
                </a:cubicBezTo>
                <a:cubicBezTo>
                  <a:pt x="37" y="121"/>
                  <a:pt x="47" y="125"/>
                  <a:pt x="58" y="125"/>
                </a:cubicBezTo>
                <a:cubicBezTo>
                  <a:pt x="82" y="125"/>
                  <a:pt x="94" y="107"/>
                  <a:pt x="94" y="71"/>
                </a:cubicBezTo>
                <a:cubicBezTo>
                  <a:pt x="94" y="34"/>
                  <a:pt x="82" y="16"/>
                  <a:pt x="59" y="16"/>
                </a:cubicBezTo>
              </a:path>
            </a:pathLst>
          </a:custGeom>
          <a:solidFill>
            <a:srgbClr val="0F2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Tahoma" panose="020B0604030504040204" pitchFamily="34" charset="0"/>
              <a:ea typeface="Tahoma" panose="020B0604030504040204" pitchFamily="34" charset="0"/>
              <a:cs typeface="Tahoma" panose="020B0604030504040204" pitchFamily="34" charset="0"/>
            </a:endParaRPr>
          </a:p>
        </p:txBody>
      </p:sp>
      <p:sp>
        <p:nvSpPr>
          <p:cNvPr id="15" name="Freeform 16"/>
          <p:cNvSpPr>
            <a:spLocks/>
          </p:cNvSpPr>
          <p:nvPr userDrawn="1"/>
        </p:nvSpPr>
        <p:spPr bwMode="auto">
          <a:xfrm>
            <a:off x="10287000" y="655638"/>
            <a:ext cx="193675" cy="417513"/>
          </a:xfrm>
          <a:custGeom>
            <a:avLst/>
            <a:gdLst>
              <a:gd name="T0" fmla="*/ 67 w 69"/>
              <a:gd name="T1" fmla="*/ 16 h 149"/>
              <a:gd name="T2" fmla="*/ 50 w 69"/>
              <a:gd name="T3" fmla="*/ 15 h 149"/>
              <a:gd name="T4" fmla="*/ 37 w 69"/>
              <a:gd name="T5" fmla="*/ 33 h 149"/>
              <a:gd name="T6" fmla="*/ 37 w 69"/>
              <a:gd name="T7" fmla="*/ 52 h 149"/>
              <a:gd name="T8" fmla="*/ 64 w 69"/>
              <a:gd name="T9" fmla="*/ 52 h 149"/>
              <a:gd name="T10" fmla="*/ 64 w 69"/>
              <a:gd name="T11" fmla="*/ 65 h 149"/>
              <a:gd name="T12" fmla="*/ 37 w 69"/>
              <a:gd name="T13" fmla="*/ 65 h 149"/>
              <a:gd name="T14" fmla="*/ 37 w 69"/>
              <a:gd name="T15" fmla="*/ 149 h 149"/>
              <a:gd name="T16" fmla="*/ 17 w 69"/>
              <a:gd name="T17" fmla="*/ 149 h 149"/>
              <a:gd name="T18" fmla="*/ 17 w 69"/>
              <a:gd name="T19" fmla="*/ 65 h 149"/>
              <a:gd name="T20" fmla="*/ 0 w 69"/>
              <a:gd name="T21" fmla="*/ 65 h 149"/>
              <a:gd name="T22" fmla="*/ 0 w 69"/>
              <a:gd name="T23" fmla="*/ 54 h 149"/>
              <a:gd name="T24" fmla="*/ 17 w 69"/>
              <a:gd name="T25" fmla="*/ 51 h 149"/>
              <a:gd name="T26" fmla="*/ 17 w 69"/>
              <a:gd name="T27" fmla="*/ 35 h 149"/>
              <a:gd name="T28" fmla="*/ 22 w 69"/>
              <a:gd name="T29" fmla="*/ 11 h 149"/>
              <a:gd name="T30" fmla="*/ 44 w 69"/>
              <a:gd name="T31" fmla="*/ 0 h 149"/>
              <a:gd name="T32" fmla="*/ 69 w 69"/>
              <a:gd name="T33" fmla="*/ 4 h 149"/>
              <a:gd name="T34" fmla="*/ 67 w 69"/>
              <a:gd name="T35" fmla="*/ 1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149">
                <a:moveTo>
                  <a:pt x="67" y="16"/>
                </a:moveTo>
                <a:cubicBezTo>
                  <a:pt x="65" y="16"/>
                  <a:pt x="59" y="15"/>
                  <a:pt x="50" y="15"/>
                </a:cubicBezTo>
                <a:cubicBezTo>
                  <a:pt x="40" y="15"/>
                  <a:pt x="37" y="19"/>
                  <a:pt x="37" y="33"/>
                </a:cubicBezTo>
                <a:cubicBezTo>
                  <a:pt x="37" y="52"/>
                  <a:pt x="37" y="52"/>
                  <a:pt x="37" y="52"/>
                </a:cubicBezTo>
                <a:cubicBezTo>
                  <a:pt x="64" y="52"/>
                  <a:pt x="64" y="52"/>
                  <a:pt x="64" y="52"/>
                </a:cubicBezTo>
                <a:cubicBezTo>
                  <a:pt x="64" y="65"/>
                  <a:pt x="64" y="65"/>
                  <a:pt x="64" y="65"/>
                </a:cubicBezTo>
                <a:cubicBezTo>
                  <a:pt x="37" y="65"/>
                  <a:pt x="37" y="65"/>
                  <a:pt x="37" y="65"/>
                </a:cubicBezTo>
                <a:cubicBezTo>
                  <a:pt x="37" y="149"/>
                  <a:pt x="37" y="149"/>
                  <a:pt x="37" y="149"/>
                </a:cubicBezTo>
                <a:cubicBezTo>
                  <a:pt x="17" y="149"/>
                  <a:pt x="17" y="149"/>
                  <a:pt x="17" y="149"/>
                </a:cubicBezTo>
                <a:cubicBezTo>
                  <a:pt x="17" y="65"/>
                  <a:pt x="17" y="65"/>
                  <a:pt x="17" y="65"/>
                </a:cubicBezTo>
                <a:cubicBezTo>
                  <a:pt x="0" y="65"/>
                  <a:pt x="0" y="65"/>
                  <a:pt x="0" y="65"/>
                </a:cubicBezTo>
                <a:cubicBezTo>
                  <a:pt x="0" y="54"/>
                  <a:pt x="0" y="54"/>
                  <a:pt x="0" y="54"/>
                </a:cubicBezTo>
                <a:cubicBezTo>
                  <a:pt x="17" y="51"/>
                  <a:pt x="17" y="51"/>
                  <a:pt x="17" y="51"/>
                </a:cubicBezTo>
                <a:cubicBezTo>
                  <a:pt x="17" y="35"/>
                  <a:pt x="17" y="35"/>
                  <a:pt x="17" y="35"/>
                </a:cubicBezTo>
                <a:cubicBezTo>
                  <a:pt x="17" y="21"/>
                  <a:pt x="18" y="16"/>
                  <a:pt x="22" y="11"/>
                </a:cubicBezTo>
                <a:cubicBezTo>
                  <a:pt x="27" y="4"/>
                  <a:pt x="34" y="0"/>
                  <a:pt x="44" y="0"/>
                </a:cubicBezTo>
                <a:cubicBezTo>
                  <a:pt x="54" y="0"/>
                  <a:pt x="66" y="3"/>
                  <a:pt x="69" y="4"/>
                </a:cubicBezTo>
                <a:lnTo>
                  <a:pt x="67" y="16"/>
                </a:lnTo>
                <a:close/>
              </a:path>
            </a:pathLst>
          </a:custGeom>
          <a:solidFill>
            <a:srgbClr val="0F2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Tahoma" panose="020B0604030504040204" pitchFamily="34" charset="0"/>
              <a:ea typeface="Tahoma" panose="020B0604030504040204" pitchFamily="34" charset="0"/>
              <a:cs typeface="Tahoma" panose="020B0604030504040204" pitchFamily="34" charset="0"/>
            </a:endParaRPr>
          </a:p>
        </p:txBody>
      </p:sp>
      <p:sp>
        <p:nvSpPr>
          <p:cNvPr id="16" name="Freeform 17"/>
          <p:cNvSpPr>
            <a:spLocks/>
          </p:cNvSpPr>
          <p:nvPr userDrawn="1"/>
        </p:nvSpPr>
        <p:spPr bwMode="auto">
          <a:xfrm>
            <a:off x="10479088" y="795338"/>
            <a:ext cx="190500" cy="284163"/>
          </a:xfrm>
          <a:custGeom>
            <a:avLst/>
            <a:gdLst>
              <a:gd name="T0" fmla="*/ 31 w 68"/>
              <a:gd name="T1" fmla="*/ 101 h 101"/>
              <a:gd name="T2" fmla="*/ 0 w 68"/>
              <a:gd name="T3" fmla="*/ 96 h 101"/>
              <a:gd name="T4" fmla="*/ 3 w 68"/>
              <a:gd name="T5" fmla="*/ 83 h 101"/>
              <a:gd name="T6" fmla="*/ 27 w 68"/>
              <a:gd name="T7" fmla="*/ 86 h 101"/>
              <a:gd name="T8" fmla="*/ 48 w 68"/>
              <a:gd name="T9" fmla="*/ 72 h 101"/>
              <a:gd name="T10" fmla="*/ 31 w 68"/>
              <a:gd name="T11" fmla="*/ 57 h 101"/>
              <a:gd name="T12" fmla="*/ 1 w 68"/>
              <a:gd name="T13" fmla="*/ 29 h 101"/>
              <a:gd name="T14" fmla="*/ 35 w 68"/>
              <a:gd name="T15" fmla="*/ 0 h 101"/>
              <a:gd name="T16" fmla="*/ 63 w 68"/>
              <a:gd name="T17" fmla="*/ 5 h 101"/>
              <a:gd name="T18" fmla="*/ 60 w 68"/>
              <a:gd name="T19" fmla="*/ 17 h 101"/>
              <a:gd name="T20" fmla="*/ 37 w 68"/>
              <a:gd name="T21" fmla="*/ 14 h 101"/>
              <a:gd name="T22" fmla="*/ 21 w 68"/>
              <a:gd name="T23" fmla="*/ 27 h 101"/>
              <a:gd name="T24" fmla="*/ 68 w 68"/>
              <a:gd name="T25" fmla="*/ 69 h 101"/>
              <a:gd name="T26" fmla="*/ 31 w 68"/>
              <a:gd name="T27"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 h="101">
                <a:moveTo>
                  <a:pt x="31" y="101"/>
                </a:moveTo>
                <a:cubicBezTo>
                  <a:pt x="21" y="101"/>
                  <a:pt x="12" y="99"/>
                  <a:pt x="0" y="96"/>
                </a:cubicBezTo>
                <a:cubicBezTo>
                  <a:pt x="3" y="83"/>
                  <a:pt x="3" y="83"/>
                  <a:pt x="3" y="83"/>
                </a:cubicBezTo>
                <a:cubicBezTo>
                  <a:pt x="13" y="85"/>
                  <a:pt x="20" y="86"/>
                  <a:pt x="27" y="86"/>
                </a:cubicBezTo>
                <a:cubicBezTo>
                  <a:pt x="41" y="86"/>
                  <a:pt x="48" y="81"/>
                  <a:pt x="48" y="72"/>
                </a:cubicBezTo>
                <a:cubicBezTo>
                  <a:pt x="48" y="64"/>
                  <a:pt x="45" y="61"/>
                  <a:pt x="31" y="57"/>
                </a:cubicBezTo>
                <a:cubicBezTo>
                  <a:pt x="14" y="52"/>
                  <a:pt x="1" y="47"/>
                  <a:pt x="1" y="29"/>
                </a:cubicBezTo>
                <a:cubicBezTo>
                  <a:pt x="1" y="10"/>
                  <a:pt x="14" y="0"/>
                  <a:pt x="35" y="0"/>
                </a:cubicBezTo>
                <a:cubicBezTo>
                  <a:pt x="43" y="0"/>
                  <a:pt x="52" y="1"/>
                  <a:pt x="63" y="5"/>
                </a:cubicBezTo>
                <a:cubicBezTo>
                  <a:pt x="60" y="17"/>
                  <a:pt x="60" y="17"/>
                  <a:pt x="60" y="17"/>
                </a:cubicBezTo>
                <a:cubicBezTo>
                  <a:pt x="53" y="16"/>
                  <a:pt x="45" y="14"/>
                  <a:pt x="37" y="14"/>
                </a:cubicBezTo>
                <a:cubicBezTo>
                  <a:pt x="27" y="14"/>
                  <a:pt x="21" y="19"/>
                  <a:pt x="21" y="27"/>
                </a:cubicBezTo>
                <a:cubicBezTo>
                  <a:pt x="21" y="47"/>
                  <a:pt x="68" y="34"/>
                  <a:pt x="68" y="69"/>
                </a:cubicBezTo>
                <a:cubicBezTo>
                  <a:pt x="68" y="89"/>
                  <a:pt x="54" y="101"/>
                  <a:pt x="31" y="101"/>
                </a:cubicBezTo>
              </a:path>
            </a:pathLst>
          </a:custGeom>
          <a:solidFill>
            <a:srgbClr val="0F2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Tahoma" panose="020B0604030504040204" pitchFamily="34" charset="0"/>
              <a:ea typeface="Tahoma" panose="020B0604030504040204" pitchFamily="34" charset="0"/>
              <a:cs typeface="Tahoma" panose="020B0604030504040204" pitchFamily="34" charset="0"/>
            </a:endParaRPr>
          </a:p>
        </p:txBody>
      </p:sp>
      <p:sp>
        <p:nvSpPr>
          <p:cNvPr id="17" name="Freeform 18"/>
          <p:cNvSpPr>
            <a:spLocks/>
          </p:cNvSpPr>
          <p:nvPr userDrawn="1"/>
        </p:nvSpPr>
        <p:spPr bwMode="auto">
          <a:xfrm>
            <a:off x="10672763" y="725488"/>
            <a:ext cx="187325" cy="354013"/>
          </a:xfrm>
          <a:custGeom>
            <a:avLst/>
            <a:gdLst>
              <a:gd name="T0" fmla="*/ 39 w 67"/>
              <a:gd name="T1" fmla="*/ 126 h 126"/>
              <a:gd name="T2" fmla="*/ 19 w 67"/>
              <a:gd name="T3" fmla="*/ 115 h 126"/>
              <a:gd name="T4" fmla="*/ 17 w 67"/>
              <a:gd name="T5" fmla="*/ 93 h 126"/>
              <a:gd name="T6" fmla="*/ 17 w 67"/>
              <a:gd name="T7" fmla="*/ 40 h 126"/>
              <a:gd name="T8" fmla="*/ 0 w 67"/>
              <a:gd name="T9" fmla="*/ 40 h 126"/>
              <a:gd name="T10" fmla="*/ 0 w 67"/>
              <a:gd name="T11" fmla="*/ 29 h 126"/>
              <a:gd name="T12" fmla="*/ 17 w 67"/>
              <a:gd name="T13" fmla="*/ 27 h 126"/>
              <a:gd name="T14" fmla="*/ 17 w 67"/>
              <a:gd name="T15" fmla="*/ 0 h 126"/>
              <a:gd name="T16" fmla="*/ 37 w 67"/>
              <a:gd name="T17" fmla="*/ 0 h 126"/>
              <a:gd name="T18" fmla="*/ 37 w 67"/>
              <a:gd name="T19" fmla="*/ 27 h 126"/>
              <a:gd name="T20" fmla="*/ 63 w 67"/>
              <a:gd name="T21" fmla="*/ 27 h 126"/>
              <a:gd name="T22" fmla="*/ 63 w 67"/>
              <a:gd name="T23" fmla="*/ 40 h 126"/>
              <a:gd name="T24" fmla="*/ 37 w 67"/>
              <a:gd name="T25" fmla="*/ 40 h 126"/>
              <a:gd name="T26" fmla="*/ 37 w 67"/>
              <a:gd name="T27" fmla="*/ 87 h 126"/>
              <a:gd name="T28" fmla="*/ 38 w 67"/>
              <a:gd name="T29" fmla="*/ 106 h 126"/>
              <a:gd name="T30" fmla="*/ 47 w 67"/>
              <a:gd name="T31" fmla="*/ 110 h 126"/>
              <a:gd name="T32" fmla="*/ 64 w 67"/>
              <a:gd name="T33" fmla="*/ 107 h 126"/>
              <a:gd name="T34" fmla="*/ 67 w 67"/>
              <a:gd name="T35" fmla="*/ 120 h 126"/>
              <a:gd name="T36" fmla="*/ 39 w 67"/>
              <a:gd name="T3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 h="126">
                <a:moveTo>
                  <a:pt x="39" y="126"/>
                </a:moveTo>
                <a:cubicBezTo>
                  <a:pt x="30" y="126"/>
                  <a:pt x="23" y="122"/>
                  <a:pt x="19" y="115"/>
                </a:cubicBezTo>
                <a:cubicBezTo>
                  <a:pt x="17" y="111"/>
                  <a:pt x="17" y="106"/>
                  <a:pt x="17" y="93"/>
                </a:cubicBezTo>
                <a:cubicBezTo>
                  <a:pt x="17" y="40"/>
                  <a:pt x="17" y="40"/>
                  <a:pt x="17" y="40"/>
                </a:cubicBezTo>
                <a:cubicBezTo>
                  <a:pt x="0" y="40"/>
                  <a:pt x="0" y="40"/>
                  <a:pt x="0" y="40"/>
                </a:cubicBezTo>
                <a:cubicBezTo>
                  <a:pt x="0" y="29"/>
                  <a:pt x="0" y="29"/>
                  <a:pt x="0" y="29"/>
                </a:cubicBezTo>
                <a:cubicBezTo>
                  <a:pt x="17" y="27"/>
                  <a:pt x="17" y="27"/>
                  <a:pt x="17" y="27"/>
                </a:cubicBezTo>
                <a:cubicBezTo>
                  <a:pt x="17" y="0"/>
                  <a:pt x="17" y="0"/>
                  <a:pt x="17" y="0"/>
                </a:cubicBezTo>
                <a:cubicBezTo>
                  <a:pt x="37" y="0"/>
                  <a:pt x="37" y="0"/>
                  <a:pt x="37" y="0"/>
                </a:cubicBezTo>
                <a:cubicBezTo>
                  <a:pt x="37" y="27"/>
                  <a:pt x="37" y="27"/>
                  <a:pt x="37" y="27"/>
                </a:cubicBezTo>
                <a:cubicBezTo>
                  <a:pt x="63" y="27"/>
                  <a:pt x="63" y="27"/>
                  <a:pt x="63" y="27"/>
                </a:cubicBezTo>
                <a:cubicBezTo>
                  <a:pt x="63" y="40"/>
                  <a:pt x="63" y="40"/>
                  <a:pt x="63" y="40"/>
                </a:cubicBezTo>
                <a:cubicBezTo>
                  <a:pt x="37" y="40"/>
                  <a:pt x="37" y="40"/>
                  <a:pt x="37" y="40"/>
                </a:cubicBezTo>
                <a:cubicBezTo>
                  <a:pt x="37" y="87"/>
                  <a:pt x="37" y="87"/>
                  <a:pt x="37" y="87"/>
                </a:cubicBezTo>
                <a:cubicBezTo>
                  <a:pt x="37" y="104"/>
                  <a:pt x="37" y="104"/>
                  <a:pt x="38" y="106"/>
                </a:cubicBezTo>
                <a:cubicBezTo>
                  <a:pt x="40" y="109"/>
                  <a:pt x="43" y="110"/>
                  <a:pt x="47" y="110"/>
                </a:cubicBezTo>
                <a:cubicBezTo>
                  <a:pt x="52" y="110"/>
                  <a:pt x="56" y="109"/>
                  <a:pt x="64" y="107"/>
                </a:cubicBezTo>
                <a:cubicBezTo>
                  <a:pt x="67" y="120"/>
                  <a:pt x="67" y="120"/>
                  <a:pt x="67" y="120"/>
                </a:cubicBezTo>
                <a:cubicBezTo>
                  <a:pt x="55" y="124"/>
                  <a:pt x="47" y="126"/>
                  <a:pt x="39" y="126"/>
                </a:cubicBezTo>
              </a:path>
            </a:pathLst>
          </a:custGeom>
          <a:solidFill>
            <a:srgbClr val="0F2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Tahoma" panose="020B0604030504040204" pitchFamily="34" charset="0"/>
              <a:ea typeface="Tahoma" panose="020B0604030504040204" pitchFamily="34" charset="0"/>
              <a:cs typeface="Tahoma" panose="020B0604030504040204" pitchFamily="34" charset="0"/>
            </a:endParaRPr>
          </a:p>
        </p:txBody>
      </p:sp>
      <p:sp>
        <p:nvSpPr>
          <p:cNvPr id="18" name="Freeform 19"/>
          <p:cNvSpPr>
            <a:spLocks noEditPoints="1"/>
          </p:cNvSpPr>
          <p:nvPr userDrawn="1"/>
        </p:nvSpPr>
        <p:spPr bwMode="auto">
          <a:xfrm>
            <a:off x="10863263" y="792163"/>
            <a:ext cx="230187" cy="287338"/>
          </a:xfrm>
          <a:custGeom>
            <a:avLst/>
            <a:gdLst>
              <a:gd name="T0" fmla="*/ 21 w 82"/>
              <a:gd name="T1" fmla="*/ 54 h 102"/>
              <a:gd name="T2" fmla="*/ 21 w 82"/>
              <a:gd name="T3" fmla="*/ 57 h 102"/>
              <a:gd name="T4" fmla="*/ 45 w 82"/>
              <a:gd name="T5" fmla="*/ 85 h 102"/>
              <a:gd name="T6" fmla="*/ 77 w 82"/>
              <a:gd name="T7" fmla="*/ 79 h 102"/>
              <a:gd name="T8" fmla="*/ 81 w 82"/>
              <a:gd name="T9" fmla="*/ 90 h 102"/>
              <a:gd name="T10" fmla="*/ 39 w 82"/>
              <a:gd name="T11" fmla="*/ 102 h 102"/>
              <a:gd name="T12" fmla="*/ 0 w 82"/>
              <a:gd name="T13" fmla="*/ 54 h 102"/>
              <a:gd name="T14" fmla="*/ 43 w 82"/>
              <a:gd name="T15" fmla="*/ 0 h 102"/>
              <a:gd name="T16" fmla="*/ 82 w 82"/>
              <a:gd name="T17" fmla="*/ 49 h 102"/>
              <a:gd name="T18" fmla="*/ 82 w 82"/>
              <a:gd name="T19" fmla="*/ 54 h 102"/>
              <a:gd name="T20" fmla="*/ 21 w 82"/>
              <a:gd name="T21" fmla="*/ 54 h 102"/>
              <a:gd name="T22" fmla="*/ 44 w 82"/>
              <a:gd name="T23" fmla="*/ 14 h 102"/>
              <a:gd name="T24" fmla="*/ 22 w 82"/>
              <a:gd name="T25" fmla="*/ 42 h 102"/>
              <a:gd name="T26" fmla="*/ 63 w 82"/>
              <a:gd name="T27" fmla="*/ 40 h 102"/>
              <a:gd name="T28" fmla="*/ 44 w 82"/>
              <a:gd name="T29" fmla="*/ 1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 h="102">
                <a:moveTo>
                  <a:pt x="21" y="54"/>
                </a:moveTo>
                <a:cubicBezTo>
                  <a:pt x="21" y="57"/>
                  <a:pt x="21" y="57"/>
                  <a:pt x="21" y="57"/>
                </a:cubicBezTo>
                <a:cubicBezTo>
                  <a:pt x="21" y="76"/>
                  <a:pt x="29" y="85"/>
                  <a:pt x="45" y="85"/>
                </a:cubicBezTo>
                <a:cubicBezTo>
                  <a:pt x="53" y="85"/>
                  <a:pt x="61" y="84"/>
                  <a:pt x="77" y="79"/>
                </a:cubicBezTo>
                <a:cubicBezTo>
                  <a:pt x="81" y="90"/>
                  <a:pt x="81" y="90"/>
                  <a:pt x="81" y="90"/>
                </a:cubicBezTo>
                <a:cubicBezTo>
                  <a:pt x="61" y="99"/>
                  <a:pt x="51" y="102"/>
                  <a:pt x="39" y="102"/>
                </a:cubicBezTo>
                <a:cubicBezTo>
                  <a:pt x="15" y="102"/>
                  <a:pt x="0" y="84"/>
                  <a:pt x="0" y="54"/>
                </a:cubicBezTo>
                <a:cubicBezTo>
                  <a:pt x="0" y="22"/>
                  <a:pt x="16" y="0"/>
                  <a:pt x="43" y="0"/>
                </a:cubicBezTo>
                <a:cubicBezTo>
                  <a:pt x="69" y="0"/>
                  <a:pt x="82" y="16"/>
                  <a:pt x="82" y="49"/>
                </a:cubicBezTo>
                <a:cubicBezTo>
                  <a:pt x="82" y="54"/>
                  <a:pt x="82" y="54"/>
                  <a:pt x="82" y="54"/>
                </a:cubicBezTo>
                <a:lnTo>
                  <a:pt x="21" y="54"/>
                </a:lnTo>
                <a:close/>
                <a:moveTo>
                  <a:pt x="44" y="14"/>
                </a:moveTo>
                <a:cubicBezTo>
                  <a:pt x="31" y="14"/>
                  <a:pt x="24" y="24"/>
                  <a:pt x="22" y="42"/>
                </a:cubicBezTo>
                <a:cubicBezTo>
                  <a:pt x="63" y="40"/>
                  <a:pt x="63" y="40"/>
                  <a:pt x="63" y="40"/>
                </a:cubicBezTo>
                <a:cubicBezTo>
                  <a:pt x="63" y="23"/>
                  <a:pt x="57" y="14"/>
                  <a:pt x="44" y="14"/>
                </a:cubicBezTo>
              </a:path>
            </a:pathLst>
          </a:custGeom>
          <a:solidFill>
            <a:srgbClr val="0F2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Tahoma" panose="020B0604030504040204" pitchFamily="34" charset="0"/>
              <a:ea typeface="Tahoma" panose="020B0604030504040204" pitchFamily="34" charset="0"/>
              <a:cs typeface="Tahoma" panose="020B0604030504040204" pitchFamily="34" charset="0"/>
            </a:endParaRPr>
          </a:p>
        </p:txBody>
      </p:sp>
      <p:sp>
        <p:nvSpPr>
          <p:cNvPr id="19" name="Freeform 20"/>
          <p:cNvSpPr>
            <a:spLocks noEditPoints="1"/>
          </p:cNvSpPr>
          <p:nvPr userDrawn="1"/>
        </p:nvSpPr>
        <p:spPr bwMode="auto">
          <a:xfrm>
            <a:off x="11118850" y="663575"/>
            <a:ext cx="234950" cy="415925"/>
          </a:xfrm>
          <a:custGeom>
            <a:avLst/>
            <a:gdLst>
              <a:gd name="T0" fmla="*/ 65 w 84"/>
              <a:gd name="T1" fmla="*/ 146 h 148"/>
              <a:gd name="T2" fmla="*/ 65 w 84"/>
              <a:gd name="T3" fmla="*/ 137 h 148"/>
              <a:gd name="T4" fmla="*/ 33 w 84"/>
              <a:gd name="T5" fmla="*/ 148 h 148"/>
              <a:gd name="T6" fmla="*/ 0 w 84"/>
              <a:gd name="T7" fmla="*/ 97 h 148"/>
              <a:gd name="T8" fmla="*/ 35 w 84"/>
              <a:gd name="T9" fmla="*/ 46 h 148"/>
              <a:gd name="T10" fmla="*/ 64 w 84"/>
              <a:gd name="T11" fmla="*/ 57 h 148"/>
              <a:gd name="T12" fmla="*/ 64 w 84"/>
              <a:gd name="T13" fmla="*/ 0 h 148"/>
              <a:gd name="T14" fmla="*/ 84 w 84"/>
              <a:gd name="T15" fmla="*/ 0 h 148"/>
              <a:gd name="T16" fmla="*/ 84 w 84"/>
              <a:gd name="T17" fmla="*/ 146 h 148"/>
              <a:gd name="T18" fmla="*/ 65 w 84"/>
              <a:gd name="T19" fmla="*/ 146 h 148"/>
              <a:gd name="T20" fmla="*/ 64 w 84"/>
              <a:gd name="T21" fmla="*/ 69 h 148"/>
              <a:gd name="T22" fmla="*/ 42 w 84"/>
              <a:gd name="T23" fmla="*/ 64 h 148"/>
              <a:gd name="T24" fmla="*/ 21 w 84"/>
              <a:gd name="T25" fmla="*/ 97 h 148"/>
              <a:gd name="T26" fmla="*/ 41 w 84"/>
              <a:gd name="T27" fmla="*/ 131 h 148"/>
              <a:gd name="T28" fmla="*/ 64 w 84"/>
              <a:gd name="T29" fmla="*/ 125 h 148"/>
              <a:gd name="T30" fmla="*/ 64 w 84"/>
              <a:gd name="T31" fmla="*/ 69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 h="148">
                <a:moveTo>
                  <a:pt x="65" y="146"/>
                </a:moveTo>
                <a:cubicBezTo>
                  <a:pt x="65" y="137"/>
                  <a:pt x="65" y="137"/>
                  <a:pt x="65" y="137"/>
                </a:cubicBezTo>
                <a:cubicBezTo>
                  <a:pt x="54" y="143"/>
                  <a:pt x="43" y="148"/>
                  <a:pt x="33" y="148"/>
                </a:cubicBezTo>
                <a:cubicBezTo>
                  <a:pt x="12" y="148"/>
                  <a:pt x="0" y="129"/>
                  <a:pt x="0" y="97"/>
                </a:cubicBezTo>
                <a:cubicBezTo>
                  <a:pt x="0" y="66"/>
                  <a:pt x="14" y="46"/>
                  <a:pt x="35" y="46"/>
                </a:cubicBezTo>
                <a:cubicBezTo>
                  <a:pt x="46" y="46"/>
                  <a:pt x="55" y="52"/>
                  <a:pt x="64" y="57"/>
                </a:cubicBezTo>
                <a:cubicBezTo>
                  <a:pt x="64" y="0"/>
                  <a:pt x="64" y="0"/>
                  <a:pt x="64" y="0"/>
                </a:cubicBezTo>
                <a:cubicBezTo>
                  <a:pt x="84" y="0"/>
                  <a:pt x="84" y="0"/>
                  <a:pt x="84" y="0"/>
                </a:cubicBezTo>
                <a:cubicBezTo>
                  <a:pt x="84" y="146"/>
                  <a:pt x="84" y="146"/>
                  <a:pt x="84" y="146"/>
                </a:cubicBezTo>
                <a:lnTo>
                  <a:pt x="65" y="146"/>
                </a:lnTo>
                <a:close/>
                <a:moveTo>
                  <a:pt x="64" y="69"/>
                </a:moveTo>
                <a:cubicBezTo>
                  <a:pt x="52" y="65"/>
                  <a:pt x="48" y="64"/>
                  <a:pt x="42" y="64"/>
                </a:cubicBezTo>
                <a:cubicBezTo>
                  <a:pt x="28" y="64"/>
                  <a:pt x="21" y="75"/>
                  <a:pt x="21" y="97"/>
                </a:cubicBezTo>
                <a:cubicBezTo>
                  <a:pt x="21" y="120"/>
                  <a:pt x="28" y="131"/>
                  <a:pt x="41" y="131"/>
                </a:cubicBezTo>
                <a:cubicBezTo>
                  <a:pt x="47" y="131"/>
                  <a:pt x="52" y="129"/>
                  <a:pt x="64" y="125"/>
                </a:cubicBezTo>
                <a:lnTo>
                  <a:pt x="64" y="69"/>
                </a:lnTo>
                <a:close/>
              </a:path>
            </a:pathLst>
          </a:custGeom>
          <a:solidFill>
            <a:srgbClr val="0F21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Tahoma" panose="020B0604030504040204" pitchFamily="34" charset="0"/>
              <a:ea typeface="Tahoma" panose="020B0604030504040204" pitchFamily="34" charset="0"/>
              <a:cs typeface="Tahoma" panose="020B0604030504040204" pitchFamily="34" charset="0"/>
            </a:endParaRPr>
          </a:p>
        </p:txBody>
      </p:sp>
      <p:sp>
        <p:nvSpPr>
          <p:cNvPr id="57" name="Date Placeholder 3"/>
          <p:cNvSpPr>
            <a:spLocks noGrp="1"/>
          </p:cNvSpPr>
          <p:nvPr userDrawn="1">
            <p:ph type="dt" sz="half" idx="2"/>
          </p:nvPr>
        </p:nvSpPr>
        <p:spPr>
          <a:xfrm>
            <a:off x="8271434" y="6434038"/>
            <a:ext cx="1945715" cy="365125"/>
          </a:xfrm>
          <a:prstGeom prst="rect">
            <a:avLst/>
          </a:prstGeom>
        </p:spPr>
        <p:txBody>
          <a:bodyPr anchor="ctr"/>
          <a:lstStyle>
            <a:lvl1pPr algn="r">
              <a:defRPr sz="12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endParaRPr lang="en-GB"/>
          </a:p>
        </p:txBody>
      </p:sp>
    </p:spTree>
    <p:extLst>
      <p:ext uri="{BB962C8B-B14F-4D97-AF65-F5344CB8AC3E}">
        <p14:creationId xmlns:p14="http://schemas.microsoft.com/office/powerpoint/2010/main" val="418683610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hdr="0" dt="0"/>
  <p:txStyles>
    <p:titleStyle>
      <a:lvl1pPr algn="l" defTabSz="914400" rtl="0" eaLnBrk="1" latinLnBrk="0" hangingPunct="1">
        <a:lnSpc>
          <a:spcPct val="90000"/>
        </a:lnSpc>
        <a:spcBef>
          <a:spcPct val="0"/>
        </a:spcBef>
        <a:buNone/>
        <a:defRPr sz="3600" kern="1200">
          <a:solidFill>
            <a:srgbClr val="221E5B"/>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Clr>
          <a:srgbClr val="2092B6"/>
        </a:buClr>
        <a:buFont typeface="Wingdings" panose="05000000000000000000" pitchFamily="2" charset="2"/>
        <a:buChar char="§"/>
        <a:defRPr sz="2800" kern="1200">
          <a:solidFill>
            <a:srgbClr val="221E5B"/>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Clr>
          <a:srgbClr val="2092B6"/>
        </a:buClr>
        <a:buFont typeface="Wingdings" panose="05000000000000000000" pitchFamily="2" charset="2"/>
        <a:buChar char="§"/>
        <a:defRPr sz="2400" kern="1200">
          <a:solidFill>
            <a:srgbClr val="221E5B"/>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Clr>
          <a:srgbClr val="2092B6"/>
        </a:buClr>
        <a:buFont typeface="Wingdings" panose="05000000000000000000" pitchFamily="2" charset="2"/>
        <a:buChar char="§"/>
        <a:defRPr sz="2000" kern="1200">
          <a:solidFill>
            <a:srgbClr val="221E5B"/>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Clr>
          <a:srgbClr val="2092B6"/>
        </a:buClr>
        <a:buFont typeface="Wingdings" panose="05000000000000000000" pitchFamily="2" charset="2"/>
        <a:buChar char="§"/>
        <a:defRPr sz="1800" kern="1200">
          <a:solidFill>
            <a:srgbClr val="221E5B"/>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Clr>
          <a:srgbClr val="2092B6"/>
        </a:buClr>
        <a:buFont typeface="Wingdings" panose="05000000000000000000" pitchFamily="2" charset="2"/>
        <a:buChar char="§"/>
        <a:defRPr sz="1800" kern="1200">
          <a:solidFill>
            <a:srgbClr val="221E5B"/>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diagramLayout" Target="../diagrams/layout3.xml"/><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diagramData" Target="../diagrams/data3.xml"/><Relationship Id="rId1" Type="http://schemas.openxmlformats.org/officeDocument/2006/relationships/slideLayout" Target="../slideLayouts/slideLayout19.xml"/><Relationship Id="rId6" Type="http://schemas.microsoft.com/office/2007/relationships/diagramDrawing" Target="../diagrams/drawing3.xml"/><Relationship Id="rId11" Type="http://schemas.openxmlformats.org/officeDocument/2006/relationships/image" Target="../media/image32.png"/><Relationship Id="rId5" Type="http://schemas.openxmlformats.org/officeDocument/2006/relationships/diagramColors" Target="../diagrams/colors3.xml"/><Relationship Id="rId10" Type="http://schemas.openxmlformats.org/officeDocument/2006/relationships/image" Target="../media/image31.svg"/><Relationship Id="rId4" Type="http://schemas.openxmlformats.org/officeDocument/2006/relationships/diagramQuickStyle" Target="../diagrams/quickStyle3.xml"/><Relationship Id="rId9" Type="http://schemas.openxmlformats.org/officeDocument/2006/relationships/image" Target="../media/image30.png"/><Relationship Id="rId14" Type="http://schemas.openxmlformats.org/officeDocument/2006/relationships/image" Target="../media/image35.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19.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hyperlink" Target="http://richard-seaman.com/Wallpaper/Travel/Europe/index.html#HousesOfParliament" TargetMode="External"/><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reports.ofsted.gov.uk/" TargetMode="External"/><Relationship Id="rId7" Type="http://schemas.openxmlformats.org/officeDocument/2006/relationships/hyperlink" Target="http://www.twitter.com/ofstednews" TargetMode="External"/><Relationship Id="rId2" Type="http://schemas.openxmlformats.org/officeDocument/2006/relationships/hyperlink" Target="http://www.gov.uk/ofsted" TargetMode="External"/><Relationship Id="rId1" Type="http://schemas.openxmlformats.org/officeDocument/2006/relationships/slideLayout" Target="../slideLayouts/slideLayout31.xml"/><Relationship Id="rId6" Type="http://schemas.openxmlformats.org/officeDocument/2006/relationships/hyperlink" Target="http://www.slideshare.net/ofstednews" TargetMode="External"/><Relationship Id="rId11" Type="http://schemas.openxmlformats.org/officeDocument/2006/relationships/image" Target="../media/image9.png"/><Relationship Id="rId5" Type="http://schemas.openxmlformats.org/officeDocument/2006/relationships/hyperlink" Target="http://www.youtube.com/ofstednews" TargetMode="External"/><Relationship Id="rId10" Type="http://schemas.openxmlformats.org/officeDocument/2006/relationships/image" Target="../media/image8.png"/><Relationship Id="rId4" Type="http://schemas.openxmlformats.org/officeDocument/2006/relationships/hyperlink" Target="http://www.linkedin.com/company/ofsted" TargetMode="Externa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19D791-F0A8-40B0-94A6-9EECEE627B7B}"/>
              </a:ext>
            </a:extLst>
          </p:cNvPr>
          <p:cNvSpPr>
            <a:spLocks noGrp="1"/>
          </p:cNvSpPr>
          <p:nvPr>
            <p:ph type="body" sz="quarter" idx="10"/>
          </p:nvPr>
        </p:nvSpPr>
        <p:spPr>
          <a:xfrm>
            <a:off x="523701" y="2642172"/>
            <a:ext cx="11421687" cy="1418834"/>
          </a:xfrm>
        </p:spPr>
        <p:txBody>
          <a:bodyPr/>
          <a:lstStyle/>
          <a:p>
            <a:r>
              <a:rPr lang="en-GB" sz="4000"/>
              <a:t>The Big Listen: managing inspection change through sector engagement</a:t>
            </a:r>
          </a:p>
        </p:txBody>
      </p:sp>
      <p:sp>
        <p:nvSpPr>
          <p:cNvPr id="3" name="Rectangle 2">
            <a:extLst>
              <a:ext uri="{FF2B5EF4-FFF2-40B4-BE49-F238E27FC236}">
                <a16:creationId xmlns:a16="http://schemas.microsoft.com/office/drawing/2014/main" id="{A67F12DD-AE27-EF6C-3611-52BBA2035FFE}"/>
              </a:ext>
            </a:extLst>
          </p:cNvPr>
          <p:cNvSpPr/>
          <p:nvPr/>
        </p:nvSpPr>
        <p:spPr>
          <a:xfrm>
            <a:off x="6234545" y="308758"/>
            <a:ext cx="3479471" cy="12706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97274FA-4B28-328F-4399-26E2B2229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 y="481573"/>
            <a:ext cx="1900555" cy="1190625"/>
          </a:xfrm>
          <a:prstGeom prst="rect">
            <a:avLst/>
          </a:prstGeom>
        </p:spPr>
      </p:pic>
    </p:spTree>
    <p:extLst>
      <p:ext uri="{BB962C8B-B14F-4D97-AF65-F5344CB8AC3E}">
        <p14:creationId xmlns:p14="http://schemas.microsoft.com/office/powerpoint/2010/main" val="3869430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5">
            <a:extLst>
              <a:ext uri="{FF2B5EF4-FFF2-40B4-BE49-F238E27FC236}">
                <a16:creationId xmlns:a16="http://schemas.microsoft.com/office/drawing/2014/main" id="{ACD04798-48EA-44D5-8184-8E9718281FC7}"/>
              </a:ext>
            </a:extLst>
          </p:cNvPr>
          <p:cNvSpPr>
            <a:spLocks noGrp="1"/>
          </p:cNvSpPr>
          <p:nvPr>
            <p:ph type="title"/>
          </p:nvPr>
        </p:nvSpPr>
        <p:spPr>
          <a:xfrm>
            <a:off x="1109663" y="442913"/>
            <a:ext cx="8994775" cy="1325562"/>
          </a:xfrm>
        </p:spPr>
        <p:txBody>
          <a:bodyPr/>
          <a:lstStyle/>
          <a:p>
            <a:pPr eaLnBrk="1" hangingPunct="1"/>
            <a:r>
              <a:rPr lang="en-GB" altLang="en-US"/>
              <a:t>Our strategic priorities</a:t>
            </a:r>
          </a:p>
        </p:txBody>
      </p:sp>
      <p:sp>
        <p:nvSpPr>
          <p:cNvPr id="29699" name="Content Placeholder 6">
            <a:extLst>
              <a:ext uri="{FF2B5EF4-FFF2-40B4-BE49-F238E27FC236}">
                <a16:creationId xmlns:a16="http://schemas.microsoft.com/office/drawing/2014/main" id="{D58C0545-C75D-4F51-BB80-141EFE2C7FFE}"/>
              </a:ext>
            </a:extLst>
          </p:cNvPr>
          <p:cNvSpPr>
            <a:spLocks noGrp="1"/>
          </p:cNvSpPr>
          <p:nvPr>
            <p:ph idx="1"/>
          </p:nvPr>
        </p:nvSpPr>
        <p:spPr>
          <a:xfrm>
            <a:off x="1109663" y="1574509"/>
            <a:ext cx="10050514" cy="4561073"/>
          </a:xfrm>
        </p:spPr>
        <p:txBody>
          <a:bodyPr>
            <a:normAutofit/>
          </a:bodyPr>
          <a:lstStyle/>
          <a:p>
            <a:pPr>
              <a:lnSpc>
                <a:spcPct val="100000"/>
              </a:lnSpc>
              <a:spcBef>
                <a:spcPts val="600"/>
              </a:spcBef>
              <a:buSzPct val="140000"/>
              <a:buFont typeface="Wingdings" panose="05000000000000000000" pitchFamily="2" charset="2"/>
              <a:buChar char="§"/>
            </a:pPr>
            <a:r>
              <a:rPr lang="en-GB" altLang="en-US"/>
              <a:t>To fulfil our aims, we have set eight strategic priorities:</a:t>
            </a:r>
          </a:p>
          <a:p>
            <a:pPr>
              <a:spcBef>
                <a:spcPct val="0"/>
              </a:spcBef>
              <a:spcAft>
                <a:spcPts val="1200"/>
              </a:spcAft>
              <a:buFont typeface="Wingdings" panose="05000000000000000000" pitchFamily="2" charset="2"/>
              <a:buChar char="§"/>
            </a:pPr>
            <a:endParaRPr lang="en-GB" altLang="en-US"/>
          </a:p>
          <a:p>
            <a:pPr>
              <a:spcBef>
                <a:spcPct val="0"/>
              </a:spcBef>
              <a:spcAft>
                <a:spcPts val="1200"/>
              </a:spcAft>
              <a:buFont typeface="Wingdings" panose="05000000000000000000" pitchFamily="2" charset="2"/>
              <a:buChar char="§"/>
            </a:pPr>
            <a:endParaRPr lang="en-GB" altLang="en-US"/>
          </a:p>
          <a:p>
            <a:pPr>
              <a:spcBef>
                <a:spcPct val="0"/>
              </a:spcBef>
              <a:spcAft>
                <a:spcPts val="1200"/>
              </a:spcAft>
              <a:buFont typeface="Wingdings" panose="05000000000000000000" pitchFamily="2" charset="2"/>
              <a:buChar char="§"/>
            </a:pPr>
            <a:endParaRPr lang="en-GB" altLang="en-US"/>
          </a:p>
          <a:p>
            <a:pPr>
              <a:spcBef>
                <a:spcPct val="0"/>
              </a:spcBef>
              <a:spcAft>
                <a:spcPts val="1200"/>
              </a:spcAft>
              <a:buFont typeface="Wingdings" panose="05000000000000000000" pitchFamily="2" charset="2"/>
              <a:buChar char="§"/>
            </a:pPr>
            <a:endParaRPr lang="en-GB" altLang="en-US"/>
          </a:p>
          <a:p>
            <a:pPr>
              <a:spcBef>
                <a:spcPct val="0"/>
              </a:spcBef>
              <a:spcAft>
                <a:spcPts val="1200"/>
              </a:spcAft>
              <a:buFont typeface="Wingdings" panose="05000000000000000000" pitchFamily="2" charset="2"/>
              <a:buChar char="§"/>
            </a:pPr>
            <a:endParaRPr lang="en-GB" altLang="en-US"/>
          </a:p>
          <a:p>
            <a:pPr>
              <a:spcBef>
                <a:spcPct val="0"/>
              </a:spcBef>
              <a:spcAft>
                <a:spcPts val="1200"/>
              </a:spcAft>
              <a:buFont typeface="Wingdings" panose="05000000000000000000" pitchFamily="2" charset="2"/>
              <a:buChar char="§"/>
            </a:pPr>
            <a:endParaRPr lang="en-GB" altLang="en-US"/>
          </a:p>
          <a:p>
            <a:pPr lvl="1">
              <a:spcBef>
                <a:spcPct val="0"/>
              </a:spcBef>
              <a:spcAft>
                <a:spcPts val="1200"/>
              </a:spcAft>
              <a:buFont typeface="Wingdings" panose="05000000000000000000" pitchFamily="2" charset="2"/>
              <a:buChar char="§"/>
            </a:pPr>
            <a:endParaRPr lang="en-GB" altLang="en-US" sz="2800"/>
          </a:p>
        </p:txBody>
      </p:sp>
      <p:pic>
        <p:nvPicPr>
          <p:cNvPr id="4" name="Picture 3">
            <a:extLst>
              <a:ext uri="{FF2B5EF4-FFF2-40B4-BE49-F238E27FC236}">
                <a16:creationId xmlns:a16="http://schemas.microsoft.com/office/drawing/2014/main" id="{6072FB86-E5CA-48A9-B9E4-3132BCDD2E5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954903" y="2039221"/>
            <a:ext cx="4248268" cy="4256611"/>
          </a:xfrm>
          <a:prstGeom prst="rect">
            <a:avLst/>
          </a:prstGeom>
        </p:spPr>
      </p:pic>
    </p:spTree>
    <p:extLst>
      <p:ext uri="{BB962C8B-B14F-4D97-AF65-F5344CB8AC3E}">
        <p14:creationId xmlns:p14="http://schemas.microsoft.com/office/powerpoint/2010/main" val="1402369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fade">
                                      <p:cBhvr>
                                        <p:cTn id="7" dur="1000"/>
                                        <p:tgtEl>
                                          <p:spTgt spid="29699">
                                            <p:txEl>
                                              <p:pRg st="0" end="0"/>
                                            </p:txEl>
                                          </p:spTgt>
                                        </p:tgtEl>
                                      </p:cBhvr>
                                    </p:animEffect>
                                    <p:anim calcmode="lin" valueType="num">
                                      <p:cBhvr>
                                        <p:cTn id="8" dur="1000" fill="hold"/>
                                        <p:tgtEl>
                                          <p:spTgt spid="2969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969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79B8E-9F97-0BBD-01AC-D3899E458F02}"/>
              </a:ext>
            </a:extLst>
          </p:cNvPr>
          <p:cNvSpPr>
            <a:spLocks noGrp="1"/>
          </p:cNvSpPr>
          <p:nvPr>
            <p:ph type="title"/>
          </p:nvPr>
        </p:nvSpPr>
        <p:spPr/>
        <p:txBody>
          <a:bodyPr/>
          <a:lstStyle/>
          <a:p>
            <a:r>
              <a:rPr lang="en-GB" dirty="0"/>
              <a:t>The Education Inspection Framework – research informed</a:t>
            </a:r>
          </a:p>
        </p:txBody>
      </p:sp>
      <p:sp>
        <p:nvSpPr>
          <p:cNvPr id="3" name="Content Placeholder 2">
            <a:extLst>
              <a:ext uri="{FF2B5EF4-FFF2-40B4-BE49-F238E27FC236}">
                <a16:creationId xmlns:a16="http://schemas.microsoft.com/office/drawing/2014/main" id="{01BBA725-D31C-F6AE-E276-3275ED499F87}"/>
              </a:ext>
            </a:extLst>
          </p:cNvPr>
          <p:cNvSpPr>
            <a:spLocks noGrp="1"/>
          </p:cNvSpPr>
          <p:nvPr>
            <p:ph idx="1"/>
          </p:nvPr>
        </p:nvSpPr>
        <p:spPr/>
        <p:txBody>
          <a:bodyPr>
            <a:normAutofit lnSpcReduction="10000"/>
          </a:bodyPr>
          <a:lstStyle/>
          <a:p>
            <a:pPr marL="0" indent="0">
              <a:buNone/>
            </a:pPr>
            <a:r>
              <a:rPr lang="en-GB" dirty="0"/>
              <a:t>Between 2017-19, our research activities led us to recognise:</a:t>
            </a:r>
          </a:p>
          <a:p>
            <a:r>
              <a:rPr lang="en-GB" dirty="0"/>
              <a:t>The schools sector lacked coherence about ‘</a:t>
            </a:r>
            <a:r>
              <a:rPr lang="en-GB" b="1" dirty="0"/>
              <a:t>curriculum’</a:t>
            </a:r>
          </a:p>
          <a:p>
            <a:r>
              <a:rPr lang="en-GB" dirty="0"/>
              <a:t>Focusing on published outcomes had negative consequences for curriculum design (such as ‘teaching to the test’)</a:t>
            </a:r>
          </a:p>
          <a:p>
            <a:r>
              <a:rPr lang="en-GB" dirty="0"/>
              <a:t>Curriculum narrowing was a problem in schools in certain key stages</a:t>
            </a:r>
          </a:p>
          <a:p>
            <a:r>
              <a:rPr lang="en-GB" dirty="0"/>
              <a:t>Foundation subjects suffered from a lack of teacher subject knowledge and professional development</a:t>
            </a:r>
          </a:p>
          <a:p>
            <a:r>
              <a:rPr lang="en-GB" dirty="0"/>
              <a:t>A focus on curriculum and knowledge in our inspection work  benefits pupils’ education</a:t>
            </a:r>
          </a:p>
          <a:p>
            <a:endParaRPr lang="en-GB" dirty="0"/>
          </a:p>
        </p:txBody>
      </p:sp>
      <p:sp>
        <p:nvSpPr>
          <p:cNvPr id="4" name="Footer Placeholder 3">
            <a:extLst>
              <a:ext uri="{FF2B5EF4-FFF2-40B4-BE49-F238E27FC236}">
                <a16:creationId xmlns:a16="http://schemas.microsoft.com/office/drawing/2014/main" id="{8C94564A-0E7A-B1B1-32C6-31F359AB9BF0}"/>
              </a:ext>
            </a:extLst>
          </p:cNvPr>
          <p:cNvSpPr>
            <a:spLocks noGrp="1"/>
          </p:cNvSpPr>
          <p:nvPr>
            <p:ph type="ftr" sz="quarter" idx="11"/>
          </p:nvPr>
        </p:nvSpPr>
        <p:spPr>
          <a:xfrm>
            <a:off x="838200" y="6434038"/>
            <a:ext cx="9285514" cy="365125"/>
          </a:xfrm>
        </p:spPr>
        <p:txBody>
          <a:bodyPr/>
          <a:lstStyle/>
          <a:p>
            <a:endParaRPr lang="en-GB" dirty="0"/>
          </a:p>
        </p:txBody>
      </p:sp>
      <p:sp>
        <p:nvSpPr>
          <p:cNvPr id="5" name="Slide Number Placeholder 4">
            <a:extLst>
              <a:ext uri="{FF2B5EF4-FFF2-40B4-BE49-F238E27FC236}">
                <a16:creationId xmlns:a16="http://schemas.microsoft.com/office/drawing/2014/main" id="{85A85637-4858-57A9-4796-2C2E7FC00907}"/>
              </a:ext>
            </a:extLst>
          </p:cNvPr>
          <p:cNvSpPr>
            <a:spLocks noGrp="1"/>
          </p:cNvSpPr>
          <p:nvPr>
            <p:ph type="sldNum" sz="quarter" idx="12"/>
          </p:nvPr>
        </p:nvSpPr>
        <p:spPr/>
        <p:txBody>
          <a:bodyPr/>
          <a:lstStyle/>
          <a:p>
            <a:r>
              <a:rPr lang="en-GB">
                <a:solidFill>
                  <a:schemeClr val="bg1"/>
                </a:solidFill>
              </a:rPr>
              <a:t>Slide</a:t>
            </a:r>
            <a:r>
              <a:rPr lang="en-GB"/>
              <a:t> </a:t>
            </a:r>
            <a:fld id="{5F4C8201-D8A8-417D-8A18-42E93E6C5D44}" type="slidenum">
              <a:rPr lang="en-GB" b="1" smtClean="0"/>
              <a:pPr/>
              <a:t>11</a:t>
            </a:fld>
            <a:endParaRPr lang="en-GB" b="1" dirty="0"/>
          </a:p>
        </p:txBody>
      </p:sp>
    </p:spTree>
    <p:extLst>
      <p:ext uri="{BB962C8B-B14F-4D97-AF65-F5344CB8AC3E}">
        <p14:creationId xmlns:p14="http://schemas.microsoft.com/office/powerpoint/2010/main" val="3062794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365125"/>
            <a:ext cx="8994775" cy="1325563"/>
          </a:xfrm>
        </p:spPr>
        <p:txBody>
          <a:bodyPr anchor="ctr">
            <a:normAutofit/>
          </a:bodyPr>
          <a:lstStyle/>
          <a:p>
            <a:r>
              <a:rPr lang="en-GB"/>
              <a:t>The Education Inspection Framework </a:t>
            </a:r>
          </a:p>
        </p:txBody>
      </p:sp>
      <p:sp>
        <p:nvSpPr>
          <p:cNvPr id="22" name="TextBox 21">
            <a:extLst>
              <a:ext uri="{FF2B5EF4-FFF2-40B4-BE49-F238E27FC236}">
                <a16:creationId xmlns:a16="http://schemas.microsoft.com/office/drawing/2014/main" id="{65178126-E2BA-4ABF-94DA-49F3F03DE91B}"/>
              </a:ext>
            </a:extLst>
          </p:cNvPr>
          <p:cNvSpPr txBox="1"/>
          <p:nvPr/>
        </p:nvSpPr>
        <p:spPr>
          <a:xfrm>
            <a:off x="597871" y="4575089"/>
            <a:ext cx="2262752" cy="492443"/>
          </a:xfrm>
          <a:prstGeom prst="rect">
            <a:avLst/>
          </a:prstGeom>
          <a:noFill/>
        </p:spPr>
        <p:txBody>
          <a:bodyPr wrap="square" rtlCol="0">
            <a:spAutoFit/>
          </a:bodyPr>
          <a:lstStyle/>
          <a:p>
            <a:pPr algn="ctr"/>
            <a:r>
              <a:rPr lang="en-GB" sz="2600">
                <a:latin typeface="Tahoma" panose="020B0604030504040204" pitchFamily="34" charset="0"/>
                <a:ea typeface="Tahoma" panose="020B0604030504040204" pitchFamily="34" charset="0"/>
                <a:cs typeface="Tahoma" panose="020B0604030504040204" pitchFamily="34" charset="0"/>
              </a:rPr>
              <a:t>Early years</a:t>
            </a:r>
          </a:p>
        </p:txBody>
      </p:sp>
      <p:sp>
        <p:nvSpPr>
          <p:cNvPr id="26" name="TextBox 25">
            <a:extLst>
              <a:ext uri="{FF2B5EF4-FFF2-40B4-BE49-F238E27FC236}">
                <a16:creationId xmlns:a16="http://schemas.microsoft.com/office/drawing/2014/main" id="{6F587468-A4F0-4F7E-B35F-FB9824E30291}"/>
              </a:ext>
            </a:extLst>
          </p:cNvPr>
          <p:cNvSpPr txBox="1"/>
          <p:nvPr/>
        </p:nvSpPr>
        <p:spPr>
          <a:xfrm>
            <a:off x="8562447" y="4621258"/>
            <a:ext cx="3015157" cy="892552"/>
          </a:xfrm>
          <a:prstGeom prst="rect">
            <a:avLst/>
          </a:prstGeom>
          <a:noFill/>
        </p:spPr>
        <p:txBody>
          <a:bodyPr wrap="square" rtlCol="0">
            <a:spAutoFit/>
          </a:bodyPr>
          <a:lstStyle/>
          <a:p>
            <a:pPr algn="ctr"/>
            <a:r>
              <a:rPr lang="en-GB" sz="2600">
                <a:latin typeface="Tahoma" panose="020B0604030504040204" pitchFamily="34" charset="0"/>
                <a:ea typeface="Tahoma" panose="020B0604030504040204" pitchFamily="34" charset="0"/>
                <a:cs typeface="Tahoma" panose="020B0604030504040204" pitchFamily="34" charset="0"/>
              </a:rPr>
              <a:t>Further education and skills</a:t>
            </a:r>
          </a:p>
        </p:txBody>
      </p:sp>
      <p:sp>
        <p:nvSpPr>
          <p:cNvPr id="27" name="TextBox 26">
            <a:extLst>
              <a:ext uri="{FF2B5EF4-FFF2-40B4-BE49-F238E27FC236}">
                <a16:creationId xmlns:a16="http://schemas.microsoft.com/office/drawing/2014/main" id="{334D43F0-C6E5-48B1-A616-B846356BA77E}"/>
              </a:ext>
            </a:extLst>
          </p:cNvPr>
          <p:cNvSpPr txBox="1"/>
          <p:nvPr/>
        </p:nvSpPr>
        <p:spPr>
          <a:xfrm>
            <a:off x="2762864" y="4621256"/>
            <a:ext cx="3546528" cy="892552"/>
          </a:xfrm>
          <a:prstGeom prst="rect">
            <a:avLst/>
          </a:prstGeom>
          <a:noFill/>
        </p:spPr>
        <p:txBody>
          <a:bodyPr wrap="square" rtlCol="0">
            <a:spAutoFit/>
          </a:bodyPr>
          <a:lstStyle/>
          <a:p>
            <a:pPr algn="ctr"/>
            <a:r>
              <a:rPr lang="en-GB" sz="2600">
                <a:latin typeface="Tahoma" panose="020B0604030504040204" pitchFamily="34" charset="0"/>
                <a:ea typeface="Tahoma" panose="020B0604030504040204" pitchFamily="34" charset="0"/>
                <a:cs typeface="Tahoma" panose="020B0604030504040204" pitchFamily="34" charset="0"/>
              </a:rPr>
              <a:t>Maintained schools and academies</a:t>
            </a:r>
          </a:p>
        </p:txBody>
      </p:sp>
      <p:sp>
        <p:nvSpPr>
          <p:cNvPr id="28" name="TextBox 27">
            <a:extLst>
              <a:ext uri="{FF2B5EF4-FFF2-40B4-BE49-F238E27FC236}">
                <a16:creationId xmlns:a16="http://schemas.microsoft.com/office/drawing/2014/main" id="{88C2BF14-C83B-453A-AD60-E7CA44FEC406}"/>
              </a:ext>
            </a:extLst>
          </p:cNvPr>
          <p:cNvSpPr txBox="1"/>
          <p:nvPr/>
        </p:nvSpPr>
        <p:spPr>
          <a:xfrm>
            <a:off x="5706050" y="4621257"/>
            <a:ext cx="3194054" cy="892552"/>
          </a:xfrm>
          <a:prstGeom prst="rect">
            <a:avLst/>
          </a:prstGeom>
          <a:noFill/>
        </p:spPr>
        <p:txBody>
          <a:bodyPr wrap="square" rtlCol="0">
            <a:spAutoFit/>
          </a:bodyPr>
          <a:lstStyle/>
          <a:p>
            <a:pPr algn="ctr"/>
            <a:r>
              <a:rPr lang="en-GB" sz="2600">
                <a:latin typeface="Tahoma" panose="020B0604030504040204" pitchFamily="34" charset="0"/>
                <a:ea typeface="Tahoma" panose="020B0604030504040204" pitchFamily="34" charset="0"/>
                <a:cs typeface="Tahoma" panose="020B0604030504040204" pitchFamily="34" charset="0"/>
              </a:rPr>
              <a:t>Independent schools</a:t>
            </a:r>
          </a:p>
        </p:txBody>
      </p:sp>
      <p:sp>
        <p:nvSpPr>
          <p:cNvPr id="23" name="Oval 22">
            <a:extLst>
              <a:ext uri="{FF2B5EF4-FFF2-40B4-BE49-F238E27FC236}">
                <a16:creationId xmlns:a16="http://schemas.microsoft.com/office/drawing/2014/main" id="{57658CC6-AA51-4AE8-97AE-6E84B9FB0377}"/>
              </a:ext>
            </a:extLst>
          </p:cNvPr>
          <p:cNvSpPr/>
          <p:nvPr/>
        </p:nvSpPr>
        <p:spPr>
          <a:xfrm>
            <a:off x="557939" y="1938512"/>
            <a:ext cx="2342616" cy="2463007"/>
          </a:xfrm>
          <a:prstGeom prst="ellipse">
            <a:avLst/>
          </a:prstGeom>
          <a:blipFill dpi="0" rotWithShape="1">
            <a:blip r:embed="rId3"/>
            <a:srcRect/>
            <a:stretch>
              <a:fillRect l="-34000" r="-22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A8595AA5-2059-4FB0-83E4-72DE2D50A1C1}"/>
              </a:ext>
            </a:extLst>
          </p:cNvPr>
          <p:cNvSpPr/>
          <p:nvPr/>
        </p:nvSpPr>
        <p:spPr>
          <a:xfrm>
            <a:off x="3404752" y="1938513"/>
            <a:ext cx="2262752" cy="2439605"/>
          </a:xfrm>
          <a:prstGeom prst="ellipse">
            <a:avLst/>
          </a:prstGeom>
          <a:blipFill>
            <a:blip r:embed="rId4"/>
            <a:stretch>
              <a:fillRect l="-34000" r="-22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8CA48F5F-F024-406D-9670-F2C260C4ACCF}"/>
              </a:ext>
            </a:extLst>
          </p:cNvPr>
          <p:cNvSpPr/>
          <p:nvPr/>
        </p:nvSpPr>
        <p:spPr>
          <a:xfrm>
            <a:off x="6171701" y="1938514"/>
            <a:ext cx="2262752" cy="2439605"/>
          </a:xfrm>
          <a:prstGeom prst="ellipse">
            <a:avLst/>
          </a:prstGeom>
          <a:blipFill dpi="0" rotWithShape="1">
            <a:blip r:embed="rId5"/>
            <a:srcRect/>
            <a:stretch>
              <a:fillRect l="-7000" t="1000" r="-28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18246FCB-429C-4938-A675-ADCA6DE99095}"/>
              </a:ext>
            </a:extLst>
          </p:cNvPr>
          <p:cNvSpPr/>
          <p:nvPr/>
        </p:nvSpPr>
        <p:spPr>
          <a:xfrm>
            <a:off x="8938650" y="1938515"/>
            <a:ext cx="2262752" cy="2439605"/>
          </a:xfrm>
          <a:prstGeom prst="ellipse">
            <a:avLst/>
          </a:prstGeom>
          <a:blipFill>
            <a:blip r:embed="rId6"/>
            <a:stretch>
              <a:fillRect l="-7000" t="1000" r="-28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ooter Placeholder 1">
            <a:extLst>
              <a:ext uri="{FF2B5EF4-FFF2-40B4-BE49-F238E27FC236}">
                <a16:creationId xmlns:a16="http://schemas.microsoft.com/office/drawing/2014/main" id="{B734360B-B9A8-DC27-DD86-CF2CD79A5BDC}"/>
              </a:ext>
            </a:extLst>
          </p:cNvPr>
          <p:cNvSpPr>
            <a:spLocks noGrp="1"/>
          </p:cNvSpPr>
          <p:nvPr>
            <p:ph type="ftr" sz="quarter" idx="11"/>
          </p:nvPr>
        </p:nvSpPr>
        <p:spPr/>
        <p:txBody>
          <a:bodyPr/>
          <a:lstStyle/>
          <a:p>
            <a:endParaRPr lang="en-GB" dirty="0"/>
          </a:p>
        </p:txBody>
      </p:sp>
      <p:sp>
        <p:nvSpPr>
          <p:cNvPr id="3" name="Oval 2">
            <a:extLst>
              <a:ext uri="{FF2B5EF4-FFF2-40B4-BE49-F238E27FC236}">
                <a16:creationId xmlns:a16="http://schemas.microsoft.com/office/drawing/2014/main" id="{BD3F4277-3732-8902-E44E-5109F61BBEDE}"/>
              </a:ext>
            </a:extLst>
          </p:cNvPr>
          <p:cNvSpPr/>
          <p:nvPr/>
        </p:nvSpPr>
        <p:spPr>
          <a:xfrm>
            <a:off x="3272802" y="1814441"/>
            <a:ext cx="2533638" cy="27111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24654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ooks, Door, Entrance, Italy, Colors, City, Scenography"/>
          <p:cNvPicPr/>
          <p:nvPr/>
        </p:nvPicPr>
        <p:blipFill>
          <a:blip r:embed="rId3">
            <a:extLst>
              <a:ext uri="{28A0092B-C50C-407E-A947-70E740481C1C}">
                <a14:useLocalDpi xmlns:a14="http://schemas.microsoft.com/office/drawing/2010/main" val="0"/>
              </a:ext>
            </a:extLst>
          </a:blip>
          <a:srcRect/>
          <a:stretch>
            <a:fillRect/>
          </a:stretch>
        </p:blipFill>
        <p:spPr bwMode="auto">
          <a:xfrm>
            <a:off x="-123567" y="0"/>
            <a:ext cx="12315567" cy="6886281"/>
          </a:xfrm>
          <a:prstGeom prst="rect">
            <a:avLst/>
          </a:prstGeom>
          <a:noFill/>
          <a:ln>
            <a:noFill/>
          </a:ln>
        </p:spPr>
      </p:pic>
      <p:sp>
        <p:nvSpPr>
          <p:cNvPr id="3" name="Content Placeholder 2"/>
          <p:cNvSpPr>
            <a:spLocks noGrp="1"/>
          </p:cNvSpPr>
          <p:nvPr>
            <p:ph idx="1"/>
          </p:nvPr>
        </p:nvSpPr>
        <p:spPr>
          <a:xfrm>
            <a:off x="1228360" y="1428887"/>
            <a:ext cx="9232557" cy="1355853"/>
          </a:xfrm>
          <a:solidFill>
            <a:srgbClr val="843C0C">
              <a:alpha val="74118"/>
            </a:srgbClr>
          </a:solidFill>
          <a:ln w="28575">
            <a:solidFill>
              <a:schemeClr val="tx1"/>
            </a:solidFill>
          </a:ln>
        </p:spPr>
        <p:txBody>
          <a:bodyPr>
            <a:normAutofit fontScale="47500" lnSpcReduction="20000"/>
          </a:bodyPr>
          <a:lstStyle/>
          <a:p>
            <a:pPr marL="0" indent="0" algn="ctr">
              <a:buNone/>
            </a:pPr>
            <a:r>
              <a:rPr lang="en-GB" sz="7200" dirty="0">
                <a:solidFill>
                  <a:schemeClr val="bg1"/>
                </a:solidFill>
              </a:rPr>
              <a:t> </a:t>
            </a:r>
          </a:p>
          <a:p>
            <a:pPr marL="0" indent="0" algn="ctr">
              <a:buNone/>
            </a:pPr>
            <a:r>
              <a:rPr lang="en-GB" sz="7200" dirty="0">
                <a:solidFill>
                  <a:schemeClr val="bg1"/>
                </a:solidFill>
              </a:rPr>
              <a:t>The curriculum as the progression model</a:t>
            </a:r>
          </a:p>
          <a:p>
            <a:pPr marL="0" indent="0" algn="ctr">
              <a:buNone/>
            </a:pPr>
            <a:endParaRPr lang="en-GB" dirty="0">
              <a:solidFill>
                <a:schemeClr val="bg1"/>
              </a:solidFill>
            </a:endParaRPr>
          </a:p>
        </p:txBody>
      </p:sp>
      <p:sp>
        <p:nvSpPr>
          <p:cNvPr id="2" name="Title 1"/>
          <p:cNvSpPr>
            <a:spLocks noGrp="1"/>
          </p:cNvSpPr>
          <p:nvPr>
            <p:ph type="title"/>
          </p:nvPr>
        </p:nvSpPr>
        <p:spPr>
          <a:xfrm>
            <a:off x="3529591" y="574749"/>
            <a:ext cx="4255166" cy="766118"/>
          </a:xfrm>
          <a:solidFill>
            <a:srgbClr val="843C0C">
              <a:alpha val="74118"/>
            </a:srgbClr>
          </a:solidFill>
          <a:ln w="28575">
            <a:solidFill>
              <a:schemeClr val="tx1"/>
            </a:solidFill>
          </a:ln>
        </p:spPr>
        <p:txBody>
          <a:bodyPr>
            <a:normAutofit/>
          </a:bodyPr>
          <a:lstStyle/>
          <a:p>
            <a:pPr algn="ctr"/>
            <a:r>
              <a:rPr lang="en-GB" dirty="0">
                <a:solidFill>
                  <a:schemeClr val="bg1"/>
                </a:solidFill>
              </a:rPr>
              <a:t>A Focus on:</a:t>
            </a:r>
          </a:p>
        </p:txBody>
      </p:sp>
      <p:sp>
        <p:nvSpPr>
          <p:cNvPr id="4" name="Footer Placeholder 3">
            <a:extLst>
              <a:ext uri="{FF2B5EF4-FFF2-40B4-BE49-F238E27FC236}">
                <a16:creationId xmlns:a16="http://schemas.microsoft.com/office/drawing/2014/main" id="{BAEFEB44-3308-4843-9CBF-1653621C86E2}"/>
              </a:ext>
            </a:extLst>
          </p:cNvPr>
          <p:cNvSpPr>
            <a:spLocks noGrp="1"/>
          </p:cNvSpPr>
          <p:nvPr>
            <p:ph type="ftr" sz="quarter" idx="11"/>
          </p:nvPr>
        </p:nvSpPr>
        <p:spPr/>
        <p:txBody>
          <a:bodyPr/>
          <a:lstStyle/>
          <a:p>
            <a:r>
              <a:rPr lang="en-GB" dirty="0"/>
              <a:t> </a:t>
            </a:r>
          </a:p>
        </p:txBody>
      </p:sp>
      <p:sp>
        <p:nvSpPr>
          <p:cNvPr id="5" name="Slide Number Placeholder 4">
            <a:extLst>
              <a:ext uri="{FF2B5EF4-FFF2-40B4-BE49-F238E27FC236}">
                <a16:creationId xmlns:a16="http://schemas.microsoft.com/office/drawing/2014/main" id="{82AB0C9A-980E-4FF8-B822-AB3DAEEDE264}"/>
              </a:ext>
            </a:extLst>
          </p:cNvPr>
          <p:cNvSpPr>
            <a:spLocks noGrp="1"/>
          </p:cNvSpPr>
          <p:nvPr>
            <p:ph type="sldNum" sz="quarter" idx="12"/>
          </p:nvPr>
        </p:nvSpPr>
        <p:spPr/>
        <p:txBody>
          <a:bodyPr/>
          <a:lstStyle/>
          <a:p>
            <a:r>
              <a:rPr lang="en-GB">
                <a:solidFill>
                  <a:schemeClr val="bg1"/>
                </a:solidFill>
              </a:rPr>
              <a:t>Slide</a:t>
            </a:r>
            <a:r>
              <a:rPr lang="en-GB"/>
              <a:t> </a:t>
            </a:r>
            <a:fld id="{5F4C8201-D8A8-417D-8A18-42E93E6C5D44}" type="slidenum">
              <a:rPr lang="en-GB" b="1" smtClean="0"/>
              <a:pPr/>
              <a:t>13</a:t>
            </a:fld>
            <a:endParaRPr lang="en-GB" b="1" dirty="0"/>
          </a:p>
        </p:txBody>
      </p:sp>
    </p:spTree>
    <p:extLst>
      <p:ext uri="{BB962C8B-B14F-4D97-AF65-F5344CB8AC3E}">
        <p14:creationId xmlns:p14="http://schemas.microsoft.com/office/powerpoint/2010/main" val="34600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anim calcmode="lin" valueType="num">
                                      <p:cBhvr>
                                        <p:cTn id="12" dur="750" fill="hold"/>
                                        <p:tgtEl>
                                          <p:spTgt spid="2"/>
                                        </p:tgtEl>
                                        <p:attrNameLst>
                                          <p:attrName>ppt_x</p:attrName>
                                        </p:attrNameLst>
                                      </p:cBhvr>
                                      <p:tavLst>
                                        <p:tav tm="0">
                                          <p:val>
                                            <p:strVal val="#ppt_x"/>
                                          </p:val>
                                        </p:tav>
                                        <p:tav tm="100000">
                                          <p:val>
                                            <p:strVal val="#ppt_x"/>
                                          </p:val>
                                        </p:tav>
                                      </p:tavLst>
                                    </p:anim>
                                    <p:anim calcmode="lin" valueType="num">
                                      <p:cBhvr>
                                        <p:cTn id="13" dur="75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2750"/>
                            </p:stCondLst>
                            <p:childTnLst>
                              <p:par>
                                <p:cTn id="15" presetID="42" presetClass="entr" presetSubtype="0" fill="hold" grpId="0" nodeType="afterEffect">
                                  <p:stCondLst>
                                    <p:cond delay="1250"/>
                                  </p:stCondLst>
                                  <p:childTnLst>
                                    <p:set>
                                      <p:cBhvr>
                                        <p:cTn id="16" dur="1" fill="hold">
                                          <p:stCondLst>
                                            <p:cond delay="0"/>
                                          </p:stCondLst>
                                        </p:cTn>
                                        <p:tgtEl>
                                          <p:spTgt spid="3">
                                            <p:bg/>
                                          </p:spTgt>
                                        </p:tgtEl>
                                        <p:attrNameLst>
                                          <p:attrName>style.visibility</p:attrName>
                                        </p:attrNameLst>
                                      </p:cBhvr>
                                      <p:to>
                                        <p:strVal val="visible"/>
                                      </p:to>
                                    </p:set>
                                    <p:animEffect transition="in" filter="fade">
                                      <p:cBhvr>
                                        <p:cTn id="17" dur="750"/>
                                        <p:tgtEl>
                                          <p:spTgt spid="3">
                                            <p:bg/>
                                          </p:spTgt>
                                        </p:tgtEl>
                                      </p:cBhvr>
                                    </p:animEffect>
                                    <p:anim calcmode="lin" valueType="num">
                                      <p:cBhvr>
                                        <p:cTn id="18" dur="750" fill="hold"/>
                                        <p:tgtEl>
                                          <p:spTgt spid="3">
                                            <p:bg/>
                                          </p:spTgt>
                                        </p:tgtEl>
                                        <p:attrNameLst>
                                          <p:attrName>ppt_x</p:attrName>
                                        </p:attrNameLst>
                                      </p:cBhvr>
                                      <p:tavLst>
                                        <p:tav tm="0">
                                          <p:val>
                                            <p:strVal val="#ppt_x"/>
                                          </p:val>
                                        </p:tav>
                                        <p:tav tm="100000">
                                          <p:val>
                                            <p:strVal val="#ppt_x"/>
                                          </p:val>
                                        </p:tav>
                                      </p:tavLst>
                                    </p:anim>
                                    <p:anim calcmode="lin" valueType="num">
                                      <p:cBhvr>
                                        <p:cTn id="19" dur="750" fill="hold"/>
                                        <p:tgtEl>
                                          <p:spTgt spid="3">
                                            <p:bg/>
                                          </p:spTgt>
                                        </p:tgtEl>
                                        <p:attrNameLst>
                                          <p:attrName>ppt_y</p:attrName>
                                        </p:attrNameLst>
                                      </p:cBhvr>
                                      <p:tavLst>
                                        <p:tav tm="0">
                                          <p:val>
                                            <p:strVal val="#ppt_y+.1"/>
                                          </p:val>
                                        </p:tav>
                                        <p:tav tm="100000">
                                          <p:val>
                                            <p:strVal val="#ppt_y"/>
                                          </p:val>
                                        </p:tav>
                                      </p:tavLst>
                                    </p:anim>
                                  </p:childTnLst>
                                </p:cTn>
                              </p:par>
                            </p:childTnLst>
                          </p:cTn>
                        </p:par>
                        <p:par>
                          <p:cTn id="20" fill="hold">
                            <p:stCondLst>
                              <p:cond delay="4750"/>
                            </p:stCondLst>
                            <p:childTnLst>
                              <p:par>
                                <p:cTn id="21" presetID="42" presetClass="entr" presetSubtype="0" fill="hold" grpId="0" nodeType="afterEffect">
                                  <p:stCondLst>
                                    <p:cond delay="125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750"/>
                                        <p:tgtEl>
                                          <p:spTgt spid="3">
                                            <p:txEl>
                                              <p:pRg st="0" end="0"/>
                                            </p:txEl>
                                          </p:spTgt>
                                        </p:tgtEl>
                                      </p:cBhvr>
                                    </p:animEffect>
                                    <p:anim calcmode="lin" valueType="num">
                                      <p:cBhvr>
                                        <p:cTn id="24" dur="7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5" dur="7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6" fill="hold">
                            <p:stCondLst>
                              <p:cond delay="6750"/>
                            </p:stCondLst>
                            <p:childTnLst>
                              <p:par>
                                <p:cTn id="27" presetID="42" presetClass="entr" presetSubtype="0" fill="hold" grpId="0" nodeType="afterEffect">
                                  <p:stCondLst>
                                    <p:cond delay="125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750"/>
                                        <p:tgtEl>
                                          <p:spTgt spid="3">
                                            <p:txEl>
                                              <p:pRg st="1" end="1"/>
                                            </p:txEl>
                                          </p:spTgt>
                                        </p:tgtEl>
                                      </p:cBhvr>
                                    </p:animEffect>
                                    <p:anim calcmode="lin" valueType="num">
                                      <p:cBhvr>
                                        <p:cTn id="30" dur="7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1" dur="7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CD5DF-B407-4D38-8773-4F6C3D45B43B}"/>
              </a:ext>
            </a:extLst>
          </p:cNvPr>
          <p:cNvSpPr>
            <a:spLocks noGrp="1"/>
          </p:cNvSpPr>
          <p:nvPr>
            <p:ph type="title"/>
          </p:nvPr>
        </p:nvSpPr>
        <p:spPr>
          <a:xfrm>
            <a:off x="1043940" y="456565"/>
            <a:ext cx="8994775" cy="1325563"/>
          </a:xfrm>
        </p:spPr>
        <p:txBody>
          <a:bodyPr anchor="ctr">
            <a:normAutofit/>
          </a:bodyPr>
          <a:lstStyle/>
          <a:p>
            <a:r>
              <a:rPr lang="en-GB" dirty="0"/>
              <a:t>COVID-19 </a:t>
            </a:r>
          </a:p>
        </p:txBody>
      </p:sp>
      <p:sp>
        <p:nvSpPr>
          <p:cNvPr id="13" name="Content Placeholder 2">
            <a:extLst>
              <a:ext uri="{FF2B5EF4-FFF2-40B4-BE49-F238E27FC236}">
                <a16:creationId xmlns:a16="http://schemas.microsoft.com/office/drawing/2014/main" id="{E4D8D3C5-F2D7-48FB-A49F-4E2ABCE57320}"/>
              </a:ext>
            </a:extLst>
          </p:cNvPr>
          <p:cNvSpPr>
            <a:spLocks noGrp="1"/>
          </p:cNvSpPr>
          <p:nvPr>
            <p:ph sz="half" idx="1"/>
          </p:nvPr>
        </p:nvSpPr>
        <p:spPr>
          <a:xfrm>
            <a:off x="1078230" y="1587186"/>
            <a:ext cx="6477000" cy="4646927"/>
          </a:xfrm>
        </p:spPr>
        <p:txBody>
          <a:bodyPr>
            <a:normAutofit/>
          </a:bodyPr>
          <a:lstStyle/>
          <a:p>
            <a:pPr>
              <a:lnSpc>
                <a:spcPct val="100000"/>
              </a:lnSpc>
              <a:spcBef>
                <a:spcPts val="600"/>
              </a:spcBef>
              <a:buSzPct val="140000"/>
            </a:pPr>
            <a:r>
              <a:rPr lang="en-US" dirty="0"/>
              <a:t>Safe, sensitive, sensible</a:t>
            </a:r>
          </a:p>
          <a:p>
            <a:pPr>
              <a:lnSpc>
                <a:spcPct val="100000"/>
              </a:lnSpc>
              <a:spcBef>
                <a:spcPts val="600"/>
              </a:spcBef>
              <a:buSzPct val="140000"/>
            </a:pPr>
            <a:r>
              <a:rPr lang="en-US" dirty="0"/>
              <a:t>Visits rather than inspections </a:t>
            </a:r>
          </a:p>
          <a:p>
            <a:pPr>
              <a:lnSpc>
                <a:spcPct val="100000"/>
              </a:lnSpc>
              <a:spcBef>
                <a:spcPts val="600"/>
              </a:spcBef>
              <a:buSzPct val="140000"/>
            </a:pPr>
            <a:r>
              <a:rPr lang="en-US" dirty="0"/>
              <a:t>Schools remained open for key workers’ children and the most vulnerable</a:t>
            </a:r>
          </a:p>
          <a:p>
            <a:pPr>
              <a:lnSpc>
                <a:spcPct val="100000"/>
              </a:lnSpc>
              <a:spcBef>
                <a:spcPts val="600"/>
              </a:spcBef>
              <a:buSzPct val="140000"/>
            </a:pPr>
            <a:r>
              <a:rPr lang="en-US" dirty="0"/>
              <a:t>Re-deployed many HMI</a:t>
            </a:r>
          </a:p>
          <a:p>
            <a:pPr>
              <a:lnSpc>
                <a:spcPct val="100000"/>
              </a:lnSpc>
              <a:spcBef>
                <a:spcPts val="600"/>
              </a:spcBef>
              <a:buSzPct val="140000"/>
            </a:pPr>
            <a:r>
              <a:rPr lang="en-US" dirty="0"/>
              <a:t>Huge gulf between the experiences of different children.</a:t>
            </a:r>
          </a:p>
          <a:p>
            <a:endParaRPr lang="en-US" dirty="0"/>
          </a:p>
          <a:p>
            <a:endParaRPr lang="en-US" dirty="0"/>
          </a:p>
        </p:txBody>
      </p:sp>
      <p:sp>
        <p:nvSpPr>
          <p:cNvPr id="4" name="Footer Placeholder 3">
            <a:extLst>
              <a:ext uri="{FF2B5EF4-FFF2-40B4-BE49-F238E27FC236}">
                <a16:creationId xmlns:a16="http://schemas.microsoft.com/office/drawing/2014/main" id="{F524072B-7A2C-4F15-88E1-5F9EBF13D683}"/>
              </a:ext>
            </a:extLst>
          </p:cNvPr>
          <p:cNvSpPr>
            <a:spLocks noGrp="1"/>
          </p:cNvSpPr>
          <p:nvPr>
            <p:ph type="ftr" sz="quarter" idx="11"/>
          </p:nvPr>
        </p:nvSpPr>
        <p:spPr>
          <a:xfrm>
            <a:off x="838200" y="6434038"/>
            <a:ext cx="7364971" cy="365125"/>
          </a:xfrm>
        </p:spPr>
        <p:txBody>
          <a:bodyPr anchor="ctr">
            <a:normAutofit/>
          </a:bodyPr>
          <a:lstStyle/>
          <a:p>
            <a:pPr>
              <a:spcAft>
                <a:spcPts val="600"/>
              </a:spcAft>
            </a:pPr>
            <a:r>
              <a:rPr lang="en-GB"/>
              <a:t>NASBTT conference May 2021 </a:t>
            </a:r>
          </a:p>
        </p:txBody>
      </p:sp>
      <p:pic>
        <p:nvPicPr>
          <p:cNvPr id="10" name="Picture 9">
            <a:extLst>
              <a:ext uri="{FF2B5EF4-FFF2-40B4-BE49-F238E27FC236}">
                <a16:creationId xmlns:a16="http://schemas.microsoft.com/office/drawing/2014/main" id="{FC5DC1AC-1553-4614-B62F-6A81CBB70B09}"/>
              </a:ext>
            </a:extLst>
          </p:cNvPr>
          <p:cNvPicPr>
            <a:picLocks noChangeAspect="1"/>
          </p:cNvPicPr>
          <p:nvPr/>
        </p:nvPicPr>
        <p:blipFill>
          <a:blip r:embed="rId3"/>
          <a:stretch>
            <a:fillRect/>
          </a:stretch>
        </p:blipFill>
        <p:spPr>
          <a:xfrm>
            <a:off x="7486650" y="1798784"/>
            <a:ext cx="3696903" cy="3870496"/>
          </a:xfrm>
          <a:prstGeom prst="rect">
            <a:avLst/>
          </a:prstGeom>
          <a:ln w="28575">
            <a:solidFill>
              <a:schemeClr val="tx1"/>
            </a:solidFill>
          </a:ln>
        </p:spPr>
      </p:pic>
      <p:sp>
        <p:nvSpPr>
          <p:cNvPr id="3" name="Slide Number Placeholder 2">
            <a:extLst>
              <a:ext uri="{FF2B5EF4-FFF2-40B4-BE49-F238E27FC236}">
                <a16:creationId xmlns:a16="http://schemas.microsoft.com/office/drawing/2014/main" id="{0F4CD1F4-5E28-47A9-8D27-30B26A84BD0E}"/>
              </a:ext>
            </a:extLst>
          </p:cNvPr>
          <p:cNvSpPr>
            <a:spLocks noGrp="1"/>
          </p:cNvSpPr>
          <p:nvPr>
            <p:ph type="sldNum" sz="quarter" idx="12"/>
          </p:nvPr>
        </p:nvSpPr>
        <p:spPr/>
        <p:txBody>
          <a:bodyPr/>
          <a:lstStyle/>
          <a:p>
            <a:r>
              <a:rPr lang="en-GB">
                <a:solidFill>
                  <a:schemeClr val="bg1"/>
                </a:solidFill>
              </a:rPr>
              <a:t>Slide</a:t>
            </a:r>
            <a:r>
              <a:rPr lang="en-GB"/>
              <a:t> </a:t>
            </a:r>
            <a:fld id="{5F4C8201-D8A8-417D-8A18-42E93E6C5D44}" type="slidenum">
              <a:rPr lang="en-GB" b="1" smtClean="0"/>
              <a:pPr/>
              <a:t>14</a:t>
            </a:fld>
            <a:endParaRPr lang="en-GB" b="1" dirty="0"/>
          </a:p>
        </p:txBody>
      </p:sp>
    </p:spTree>
    <p:extLst>
      <p:ext uri="{BB962C8B-B14F-4D97-AF65-F5344CB8AC3E}">
        <p14:creationId xmlns:p14="http://schemas.microsoft.com/office/powerpoint/2010/main" val="3691642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CEC729-E4D8-5492-DD26-498065C809B7}"/>
              </a:ext>
            </a:extLst>
          </p:cNvPr>
          <p:cNvPicPr>
            <a:picLocks noChangeAspect="1"/>
          </p:cNvPicPr>
          <p:nvPr/>
        </p:nvPicPr>
        <p:blipFill>
          <a:blip r:embed="rId3"/>
          <a:stretch>
            <a:fillRect/>
          </a:stretch>
        </p:blipFill>
        <p:spPr>
          <a:xfrm>
            <a:off x="0" y="0"/>
            <a:ext cx="12192000" cy="6857999"/>
          </a:xfrm>
          <a:prstGeom prst="rect">
            <a:avLst/>
          </a:prstGeom>
        </p:spPr>
      </p:pic>
      <p:sp>
        <p:nvSpPr>
          <p:cNvPr id="8" name="Content Placeholder 2">
            <a:extLst>
              <a:ext uri="{FF2B5EF4-FFF2-40B4-BE49-F238E27FC236}">
                <a16:creationId xmlns:a16="http://schemas.microsoft.com/office/drawing/2014/main" id="{363E79E8-E2E8-88BE-1AC3-86CD3C3C42D5}"/>
              </a:ext>
            </a:extLst>
          </p:cNvPr>
          <p:cNvSpPr txBox="1">
            <a:spLocks/>
          </p:cNvSpPr>
          <p:nvPr/>
        </p:nvSpPr>
        <p:spPr>
          <a:xfrm>
            <a:off x="1051956" y="1668229"/>
            <a:ext cx="4322017"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009ABC"/>
              </a:buClr>
              <a:buSzPct val="100000"/>
              <a:buFont typeface="Wingdings" panose="05000000000000000000" pitchFamily="2" charset="2"/>
              <a:buChar char="§"/>
              <a:defRPr sz="2800" kern="1200">
                <a:solidFill>
                  <a:srgbClr val="221E5B"/>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Clr>
                <a:srgbClr val="009ABC"/>
              </a:buClr>
              <a:buFont typeface="Wingdings" panose="05000000000000000000" pitchFamily="2" charset="2"/>
              <a:buChar char="§"/>
              <a:defRPr sz="2400" kern="1200">
                <a:solidFill>
                  <a:srgbClr val="221E5B"/>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Clr>
                <a:srgbClr val="009ABC"/>
              </a:buClr>
              <a:buFont typeface="Wingdings" panose="05000000000000000000" pitchFamily="2" charset="2"/>
              <a:buChar char="§"/>
              <a:defRPr sz="2000" kern="1200">
                <a:solidFill>
                  <a:srgbClr val="221E5B"/>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Clr>
                <a:srgbClr val="009ABC"/>
              </a:buClr>
              <a:buFont typeface="Wingdings" panose="05000000000000000000" pitchFamily="2" charset="2"/>
              <a:buChar char="§"/>
              <a:defRPr sz="1800" kern="1200">
                <a:solidFill>
                  <a:srgbClr val="221E5B"/>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Clr>
                <a:srgbClr val="009ABC"/>
              </a:buClr>
              <a:buFont typeface="Wingdings" panose="05000000000000000000" pitchFamily="2" charset="2"/>
              <a:buChar char="§"/>
              <a:defRPr sz="1800" kern="1200">
                <a:solidFill>
                  <a:srgbClr val="221E5B"/>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Clr>
                <a:schemeClr val="bg1">
                  <a:lumMod val="75000"/>
                </a:schemeClr>
              </a:buClr>
              <a:buSzPct val="140000"/>
            </a:pPr>
            <a:r>
              <a:rPr lang="en-GB" dirty="0">
                <a:solidFill>
                  <a:srgbClr val="E5E3E2"/>
                </a:solidFill>
              </a:rPr>
              <a:t>Focus on the curriculum</a:t>
            </a:r>
          </a:p>
          <a:p>
            <a:pPr>
              <a:lnSpc>
                <a:spcPct val="100000"/>
              </a:lnSpc>
              <a:spcBef>
                <a:spcPts val="600"/>
              </a:spcBef>
              <a:buClr>
                <a:schemeClr val="bg1">
                  <a:lumMod val="75000"/>
                </a:schemeClr>
              </a:buClr>
              <a:buSzPct val="140000"/>
            </a:pPr>
            <a:r>
              <a:rPr lang="en-GB" dirty="0">
                <a:solidFill>
                  <a:srgbClr val="E5E3E2"/>
                </a:solidFill>
              </a:rPr>
              <a:t>Focus on early reading </a:t>
            </a:r>
          </a:p>
          <a:p>
            <a:pPr>
              <a:lnSpc>
                <a:spcPct val="100000"/>
              </a:lnSpc>
              <a:spcBef>
                <a:spcPts val="600"/>
              </a:spcBef>
              <a:buClr>
                <a:schemeClr val="bg1">
                  <a:lumMod val="75000"/>
                </a:schemeClr>
              </a:buClr>
              <a:buSzPct val="140000"/>
            </a:pPr>
            <a:r>
              <a:rPr lang="en-GB" dirty="0">
                <a:solidFill>
                  <a:srgbClr val="E5E3E2"/>
                </a:solidFill>
              </a:rPr>
              <a:t>Consistency across remits</a:t>
            </a:r>
          </a:p>
          <a:p>
            <a:pPr>
              <a:lnSpc>
                <a:spcPct val="100000"/>
              </a:lnSpc>
              <a:spcBef>
                <a:spcPts val="600"/>
              </a:spcBef>
              <a:buClr>
                <a:schemeClr val="bg1">
                  <a:lumMod val="75000"/>
                </a:schemeClr>
              </a:buClr>
              <a:buSzPct val="140000"/>
            </a:pPr>
            <a:r>
              <a:rPr lang="en-GB" dirty="0">
                <a:solidFill>
                  <a:srgbClr val="E5E3E2"/>
                </a:solidFill>
              </a:rPr>
              <a:t>‘Golden thread’ linking teacher training, teacher development and leadership qualifications</a:t>
            </a:r>
          </a:p>
          <a:p>
            <a:pPr>
              <a:lnSpc>
                <a:spcPct val="100000"/>
              </a:lnSpc>
              <a:spcBef>
                <a:spcPts val="600"/>
              </a:spcBef>
              <a:buClr>
                <a:schemeClr val="bg1">
                  <a:lumMod val="75000"/>
                </a:schemeClr>
              </a:buClr>
              <a:buSzPct val="140000"/>
            </a:pPr>
            <a:r>
              <a:rPr lang="en-GB" dirty="0">
                <a:solidFill>
                  <a:srgbClr val="E5E3E2"/>
                </a:solidFill>
              </a:rPr>
              <a:t>Engagement with the sector</a:t>
            </a:r>
          </a:p>
        </p:txBody>
      </p:sp>
      <p:sp>
        <p:nvSpPr>
          <p:cNvPr id="9" name="Title 1">
            <a:extLst>
              <a:ext uri="{FF2B5EF4-FFF2-40B4-BE49-F238E27FC236}">
                <a16:creationId xmlns:a16="http://schemas.microsoft.com/office/drawing/2014/main" id="{A07A3F67-4BB4-F917-3893-207C1656D573}"/>
              </a:ext>
            </a:extLst>
          </p:cNvPr>
          <p:cNvSpPr txBox="1">
            <a:spLocks/>
          </p:cNvSpPr>
          <p:nvPr/>
        </p:nvSpPr>
        <p:spPr>
          <a:xfrm>
            <a:off x="1106920" y="420115"/>
            <a:ext cx="89947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221E5B"/>
                </a:solidFill>
                <a:latin typeface="Tahoma" panose="020B0604030504040204" pitchFamily="34" charset="0"/>
                <a:ea typeface="Tahoma" panose="020B0604030504040204" pitchFamily="34" charset="0"/>
                <a:cs typeface="Tahoma" panose="020B0604030504040204" pitchFamily="34" charset="0"/>
              </a:defRPr>
            </a:lvl1pPr>
          </a:lstStyle>
          <a:p>
            <a:r>
              <a:rPr lang="en-GB" dirty="0">
                <a:solidFill>
                  <a:srgbClr val="E5E3E2"/>
                </a:solidFill>
              </a:rPr>
              <a:t>Positives of the EIF</a:t>
            </a:r>
          </a:p>
        </p:txBody>
      </p:sp>
    </p:spTree>
    <p:extLst>
      <p:ext uri="{BB962C8B-B14F-4D97-AF65-F5344CB8AC3E}">
        <p14:creationId xmlns:p14="http://schemas.microsoft.com/office/powerpoint/2010/main" val="237797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1000"/>
                                        <p:tgtEl>
                                          <p:spTgt spid="8">
                                            <p:txEl>
                                              <p:pRg st="0" end="0"/>
                                            </p:txEl>
                                          </p:spTgt>
                                        </p:tgtEl>
                                      </p:cBhvr>
                                    </p:animEffect>
                                    <p:anim calcmode="lin" valueType="num">
                                      <p:cBhvr>
                                        <p:cTn id="14"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fade">
                                      <p:cBhvr>
                                        <p:cTn id="19" dur="1000"/>
                                        <p:tgtEl>
                                          <p:spTgt spid="8">
                                            <p:txEl>
                                              <p:pRg st="1" end="1"/>
                                            </p:txEl>
                                          </p:spTgt>
                                        </p:tgtEl>
                                      </p:cBhvr>
                                    </p:animEffect>
                                    <p:anim calcmode="lin" valueType="num">
                                      <p:cBhvr>
                                        <p:cTn id="20"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fade">
                                      <p:cBhvr>
                                        <p:cTn id="25" dur="1000"/>
                                        <p:tgtEl>
                                          <p:spTgt spid="8">
                                            <p:txEl>
                                              <p:pRg st="2" end="2"/>
                                            </p:txEl>
                                          </p:spTgt>
                                        </p:tgtEl>
                                      </p:cBhvr>
                                    </p:animEffect>
                                    <p:anim calcmode="lin" valueType="num">
                                      <p:cBhvr>
                                        <p:cTn id="26"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Effect transition="in" filter="fade">
                                      <p:cBhvr>
                                        <p:cTn id="31" dur="1000"/>
                                        <p:tgtEl>
                                          <p:spTgt spid="8">
                                            <p:txEl>
                                              <p:pRg st="3" end="3"/>
                                            </p:txEl>
                                          </p:spTgt>
                                        </p:tgtEl>
                                      </p:cBhvr>
                                    </p:animEffect>
                                    <p:anim calcmode="lin" valueType="num">
                                      <p:cBhvr>
                                        <p:cTn id="32"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Effect transition="in" filter="fade">
                                      <p:cBhvr>
                                        <p:cTn id="37" dur="1000"/>
                                        <p:tgtEl>
                                          <p:spTgt spid="8">
                                            <p:txEl>
                                              <p:pRg st="4" end="4"/>
                                            </p:txEl>
                                          </p:spTgt>
                                        </p:tgtEl>
                                      </p:cBhvr>
                                    </p:animEffect>
                                    <p:anim calcmode="lin" valueType="num">
                                      <p:cBhvr>
                                        <p:cTn id="38"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57" name="Title 1">
            <a:extLst>
              <a:ext uri="{FF2B5EF4-FFF2-40B4-BE49-F238E27FC236}">
                <a16:creationId xmlns:a16="http://schemas.microsoft.com/office/drawing/2014/main" id="{3A369421-E1A0-F644-0C1A-D835E3ED823D}"/>
              </a:ext>
            </a:extLst>
          </p:cNvPr>
          <p:cNvSpPr>
            <a:spLocks noGrp="1"/>
          </p:cNvSpPr>
          <p:nvPr>
            <p:ph type="title"/>
          </p:nvPr>
        </p:nvSpPr>
        <p:spPr>
          <a:xfrm>
            <a:off x="838200" y="365125"/>
            <a:ext cx="8994775" cy="1325563"/>
          </a:xfrm>
        </p:spPr>
        <p:txBody>
          <a:bodyPr/>
          <a:lstStyle/>
          <a:p>
            <a:r>
              <a:rPr lang="en-US"/>
              <a:t>Time for change</a:t>
            </a:r>
          </a:p>
        </p:txBody>
      </p:sp>
      <p:pic>
        <p:nvPicPr>
          <p:cNvPr id="2" name="Content Placeholder 1">
            <a:extLst>
              <a:ext uri="{FF2B5EF4-FFF2-40B4-BE49-F238E27FC236}">
                <a16:creationId xmlns:a16="http://schemas.microsoft.com/office/drawing/2014/main" id="{31B6677B-A2EE-5BB5-B91D-F99CCAC372D4}"/>
              </a:ext>
            </a:extLst>
          </p:cNvPr>
          <p:cNvPicPr>
            <a:picLocks noGrp="1" noChangeAspect="1"/>
          </p:cNvPicPr>
          <p:nvPr>
            <p:ph sz="half" idx="1"/>
          </p:nvPr>
        </p:nvPicPr>
        <p:blipFill rotWithShape="1">
          <a:blip r:embed="rId3"/>
          <a:srcRect t="33012" r="1" b="10934"/>
          <a:stretch/>
        </p:blipFill>
        <p:spPr>
          <a:xfrm>
            <a:off x="838200" y="1825625"/>
            <a:ext cx="5181600" cy="4351338"/>
          </a:xfrm>
          <a:prstGeom prst="rect">
            <a:avLst/>
          </a:prstGeom>
          <a:noFill/>
        </p:spPr>
      </p:pic>
      <p:sp>
        <p:nvSpPr>
          <p:cNvPr id="44058" name="Content Placeholder 3">
            <a:extLst>
              <a:ext uri="{FF2B5EF4-FFF2-40B4-BE49-F238E27FC236}">
                <a16:creationId xmlns:a16="http://schemas.microsoft.com/office/drawing/2014/main" id="{22841764-FCB3-1D29-F522-162E8213C366}"/>
              </a:ext>
            </a:extLst>
          </p:cNvPr>
          <p:cNvSpPr>
            <a:spLocks noGrp="1"/>
          </p:cNvSpPr>
          <p:nvPr>
            <p:ph sz="half" idx="2"/>
          </p:nvPr>
        </p:nvSpPr>
        <p:spPr>
          <a:xfrm>
            <a:off x="6172200" y="1825625"/>
            <a:ext cx="5181600" cy="4351338"/>
          </a:xfrm>
        </p:spPr>
        <p:txBody>
          <a:bodyPr/>
          <a:lstStyle/>
          <a:p>
            <a:pPr marL="0" indent="0">
              <a:buNone/>
            </a:pPr>
            <a:r>
              <a:rPr lang="en-US"/>
              <a:t>A change for…</a:t>
            </a:r>
          </a:p>
          <a:p>
            <a:pPr marL="0" indent="0">
              <a:buNone/>
            </a:pPr>
            <a:endParaRPr lang="en-US"/>
          </a:p>
          <a:p>
            <a:pPr marL="0" indent="0">
              <a:buNone/>
            </a:pPr>
            <a:r>
              <a:rPr lang="en-US"/>
              <a:t>‘Everyone we work with and work for’.</a:t>
            </a:r>
          </a:p>
        </p:txBody>
      </p:sp>
      <p:sp>
        <p:nvSpPr>
          <p:cNvPr id="44043" name="Slide Number Placeholder 4">
            <a:extLst>
              <a:ext uri="{FF2B5EF4-FFF2-40B4-BE49-F238E27FC236}">
                <a16:creationId xmlns:a16="http://schemas.microsoft.com/office/drawing/2014/main" id="{F14A8CB7-EAC2-7C4C-8643-F92AEDBFD282}"/>
              </a:ext>
            </a:extLst>
          </p:cNvPr>
          <p:cNvSpPr>
            <a:spLocks noGrp="1"/>
          </p:cNvSpPr>
          <p:nvPr>
            <p:ph type="sldNum" sz="quarter" idx="12"/>
          </p:nvPr>
        </p:nvSpPr>
        <p:spPr>
          <a:xfrm>
            <a:off x="10285412" y="6434038"/>
            <a:ext cx="1068387" cy="365125"/>
          </a:xfrm>
        </p:spPr>
        <p:txBody>
          <a:bodyPr anchor="ctr">
            <a:normAutofit/>
          </a:bodyPr>
          <a:lstStyle/>
          <a:p>
            <a:pPr>
              <a:spcAft>
                <a:spcPts val="600"/>
              </a:spcAft>
            </a:pPr>
            <a:r>
              <a:rPr lang="en-GB">
                <a:solidFill>
                  <a:schemeClr val="bg1"/>
                </a:solidFill>
              </a:rPr>
              <a:t>Slide </a:t>
            </a:r>
            <a:fld id="{5F4C8201-D8A8-417D-8A18-42E93E6C5D44}" type="slidenum">
              <a:rPr lang="en-GB" b="1" smtClean="0">
                <a:solidFill>
                  <a:schemeClr val="bg1"/>
                </a:solidFill>
              </a:rPr>
              <a:pPr>
                <a:spcAft>
                  <a:spcPts val="600"/>
                </a:spcAft>
              </a:pPr>
              <a:t>16</a:t>
            </a:fld>
            <a:endParaRPr lang="en-GB" b="1">
              <a:solidFill>
                <a:schemeClr val="bg1"/>
              </a:solidFill>
            </a:endParaRPr>
          </a:p>
        </p:txBody>
      </p:sp>
    </p:spTree>
    <p:extLst>
      <p:ext uri="{BB962C8B-B14F-4D97-AF65-F5344CB8AC3E}">
        <p14:creationId xmlns:p14="http://schemas.microsoft.com/office/powerpoint/2010/main" val="391055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F39A7B-9176-AAFE-FDC9-C8A9D1EACF1A}"/>
              </a:ext>
            </a:extLst>
          </p:cNvPr>
          <p:cNvSpPr/>
          <p:nvPr/>
        </p:nvSpPr>
        <p:spPr>
          <a:xfrm>
            <a:off x="0" y="0"/>
            <a:ext cx="12192000" cy="6858000"/>
          </a:xfrm>
          <a:prstGeom prst="rect">
            <a:avLst/>
          </a:prstGeom>
          <a:solidFill>
            <a:srgbClr val="89C7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BA9EF0C-5220-E8E3-DB73-536371FB806E}"/>
              </a:ext>
            </a:extLst>
          </p:cNvPr>
          <p:cNvSpPr>
            <a:spLocks noGrp="1"/>
          </p:cNvSpPr>
          <p:nvPr>
            <p:ph type="title"/>
          </p:nvPr>
        </p:nvSpPr>
        <p:spPr/>
        <p:txBody>
          <a:bodyPr>
            <a:normAutofit fontScale="90000"/>
          </a:bodyPr>
          <a:lstStyle/>
          <a:p>
            <a:endParaRPr lang="en-GB"/>
          </a:p>
        </p:txBody>
      </p:sp>
      <p:sp>
        <p:nvSpPr>
          <p:cNvPr id="3" name="Content Placeholder 2">
            <a:extLst>
              <a:ext uri="{FF2B5EF4-FFF2-40B4-BE49-F238E27FC236}">
                <a16:creationId xmlns:a16="http://schemas.microsoft.com/office/drawing/2014/main" id="{B95282A7-B56D-E282-B55F-78EED8D7D13C}"/>
              </a:ext>
            </a:extLst>
          </p:cNvPr>
          <p:cNvSpPr>
            <a:spLocks noGrp="1"/>
          </p:cNvSpPr>
          <p:nvPr>
            <p:ph idx="1"/>
          </p:nvPr>
        </p:nvSpPr>
        <p:spPr/>
        <p:txBody>
          <a:bodyPr/>
          <a:lstStyle/>
          <a:p>
            <a:r>
              <a:rPr lang="en-GB"/>
              <a:t>Definition of child</a:t>
            </a:r>
          </a:p>
        </p:txBody>
      </p:sp>
      <p:pic>
        <p:nvPicPr>
          <p:cNvPr id="6" name="Picture 5" descr="A group of people walking&#10;&#10;Description automatically generated">
            <a:extLst>
              <a:ext uri="{FF2B5EF4-FFF2-40B4-BE49-F238E27FC236}">
                <a16:creationId xmlns:a16="http://schemas.microsoft.com/office/drawing/2014/main" id="{D4AB50B3-BF2C-879D-5479-3C965B979CAB}"/>
              </a:ext>
            </a:extLst>
          </p:cNvPr>
          <p:cNvPicPr>
            <a:picLocks noChangeAspect="1"/>
          </p:cNvPicPr>
          <p:nvPr/>
        </p:nvPicPr>
        <p:blipFill rotWithShape="1">
          <a:blip r:embed="rId3">
            <a:extLst>
              <a:ext uri="{28A0092B-C50C-407E-A947-70E740481C1C}">
                <a14:useLocalDpi xmlns:a14="http://schemas.microsoft.com/office/drawing/2010/main" val="0"/>
              </a:ext>
            </a:extLst>
          </a:blip>
          <a:srcRect l="9634" r="38484"/>
          <a:stretch/>
        </p:blipFill>
        <p:spPr>
          <a:xfrm>
            <a:off x="88497" y="0"/>
            <a:ext cx="11471565" cy="6885150"/>
          </a:xfrm>
          <a:prstGeom prst="rect">
            <a:avLst/>
          </a:prstGeom>
        </p:spPr>
      </p:pic>
      <p:sp>
        <p:nvSpPr>
          <p:cNvPr id="8" name="Title 1">
            <a:extLst>
              <a:ext uri="{FF2B5EF4-FFF2-40B4-BE49-F238E27FC236}">
                <a16:creationId xmlns:a16="http://schemas.microsoft.com/office/drawing/2014/main" id="{C7AFC3A6-0A59-148D-E701-59E251490700}"/>
              </a:ext>
            </a:extLst>
          </p:cNvPr>
          <p:cNvSpPr txBox="1">
            <a:spLocks/>
          </p:cNvSpPr>
          <p:nvPr/>
        </p:nvSpPr>
        <p:spPr>
          <a:xfrm>
            <a:off x="1598612" y="1690688"/>
            <a:ext cx="89947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221E5B"/>
                </a:solidFill>
                <a:latin typeface="Tahoma" panose="020B0604030504040204" pitchFamily="34" charset="0"/>
                <a:ea typeface="Tahoma" panose="020B0604030504040204" pitchFamily="34" charset="0"/>
                <a:cs typeface="Tahoma" panose="020B0604030504040204" pitchFamily="34" charset="0"/>
              </a:defRPr>
            </a:lvl1pPr>
          </a:lstStyle>
          <a:p>
            <a:pPr algn="ctr"/>
            <a:endParaRPr lang="en-GB" sz="4800">
              <a:solidFill>
                <a:schemeClr val="tx1"/>
              </a:solidFill>
            </a:endParaRPr>
          </a:p>
        </p:txBody>
      </p:sp>
      <p:sp>
        <p:nvSpPr>
          <p:cNvPr id="9" name="TextBox 8">
            <a:extLst>
              <a:ext uri="{FF2B5EF4-FFF2-40B4-BE49-F238E27FC236}">
                <a16:creationId xmlns:a16="http://schemas.microsoft.com/office/drawing/2014/main" id="{87DD24E1-3909-6A3A-2D75-A2C6E413C225}"/>
              </a:ext>
            </a:extLst>
          </p:cNvPr>
          <p:cNvSpPr txBox="1"/>
          <p:nvPr/>
        </p:nvSpPr>
        <p:spPr>
          <a:xfrm>
            <a:off x="699248" y="564776"/>
            <a:ext cx="10757684" cy="5078313"/>
          </a:xfrm>
          <a:prstGeom prst="rect">
            <a:avLst/>
          </a:prstGeom>
          <a:noFill/>
        </p:spPr>
        <p:txBody>
          <a:bodyPr wrap="square">
            <a:spAutoFit/>
          </a:bodyPr>
          <a:lstStyle/>
          <a:p>
            <a:pPr algn="l"/>
            <a:r>
              <a:rPr lang="en-GB" sz="3600" dirty="0">
                <a:latin typeface="Tahoma" panose="020B0604030504040204" pitchFamily="34" charset="0"/>
                <a:ea typeface="Tahoma" panose="020B0604030504040204" pitchFamily="34" charset="0"/>
                <a:cs typeface="Tahoma" panose="020B0604030504040204" pitchFamily="34" charset="0"/>
              </a:rPr>
              <a:t>A time of development and change</a:t>
            </a:r>
          </a:p>
          <a:p>
            <a:pPr algn="l"/>
            <a:endParaRPr lang="en-GB" sz="3600" dirty="0">
              <a:latin typeface="Tahoma" panose="020B0604030504040204" pitchFamily="34" charset="0"/>
              <a:ea typeface="Tahoma" panose="020B0604030504040204" pitchFamily="34" charset="0"/>
              <a:cs typeface="Tahoma" panose="020B0604030504040204" pitchFamily="34" charset="0"/>
            </a:endParaRPr>
          </a:p>
          <a:p>
            <a:pPr marL="571500" indent="-571500" algn="l">
              <a:buFont typeface="Arial" panose="020B0604020202020204" pitchFamily="34" charset="0"/>
              <a:buChar char="•"/>
            </a:pPr>
            <a:r>
              <a:rPr lang="en-GB" sz="3600" dirty="0">
                <a:latin typeface="Tahoma" panose="020B0604030504040204" pitchFamily="34" charset="0"/>
                <a:ea typeface="Tahoma" panose="020B0604030504040204" pitchFamily="34" charset="0"/>
                <a:cs typeface="Tahoma" panose="020B0604030504040204" pitchFamily="34" charset="0"/>
              </a:rPr>
              <a:t>A new His Majesty’s Chief Inspector</a:t>
            </a:r>
          </a:p>
          <a:p>
            <a:pPr marL="571500" indent="-571500" algn="l">
              <a:buFont typeface="Arial" panose="020B0604020202020204" pitchFamily="34" charset="0"/>
              <a:buChar char="•"/>
            </a:pPr>
            <a:r>
              <a:rPr lang="en-GB" sz="3600" dirty="0">
                <a:latin typeface="Tahoma" panose="020B0604030504040204" pitchFamily="34" charset="0"/>
                <a:ea typeface="Tahoma" panose="020B0604030504040204" pitchFamily="34" charset="0"/>
                <a:cs typeface="Tahoma" panose="020B0604030504040204" pitchFamily="34" charset="0"/>
              </a:rPr>
              <a:t>A select committee enquiry and coroner’s report</a:t>
            </a:r>
          </a:p>
          <a:p>
            <a:pPr marL="571500" indent="-571500" algn="l">
              <a:buFont typeface="Arial" panose="020B0604020202020204" pitchFamily="34" charset="0"/>
              <a:buChar char="•"/>
            </a:pPr>
            <a:r>
              <a:rPr lang="en-GB" sz="3600" dirty="0">
                <a:latin typeface="Tahoma" panose="020B0604030504040204" pitchFamily="34" charset="0"/>
                <a:ea typeface="Tahoma" panose="020B0604030504040204" pitchFamily="34" charset="0"/>
                <a:cs typeface="Tahoma" panose="020B0604030504040204" pitchFamily="34" charset="0"/>
              </a:rPr>
              <a:t>Reputational pressure from sections of the sector</a:t>
            </a:r>
          </a:p>
          <a:p>
            <a:pPr marL="571500" indent="-571500" algn="l">
              <a:buFont typeface="Arial" panose="020B0604020202020204" pitchFamily="34" charset="0"/>
              <a:buChar char="•"/>
            </a:pPr>
            <a:r>
              <a:rPr lang="en-GB" sz="3600" dirty="0">
                <a:latin typeface="Tahoma" panose="020B0604030504040204" pitchFamily="34" charset="0"/>
                <a:ea typeface="Tahoma" panose="020B0604030504040204" pitchFamily="34" charset="0"/>
                <a:cs typeface="Tahoma" panose="020B0604030504040204" pitchFamily="34" charset="0"/>
              </a:rPr>
              <a:t>Potential for political change</a:t>
            </a:r>
          </a:p>
          <a:p>
            <a:pPr algn="l"/>
            <a:endParaRPr lang="en-GB" sz="3600" b="0" i="0" dirty="0">
              <a:effectLst/>
              <a:latin typeface="Tahoma" panose="020B0604030504040204" pitchFamily="34" charset="0"/>
              <a:ea typeface="Tahoma" panose="020B0604030504040204" pitchFamily="34" charset="0"/>
              <a:cs typeface="Tahoma" panose="020B0604030504040204" pitchFamily="34" charset="0"/>
            </a:endParaRPr>
          </a:p>
          <a:p>
            <a:pPr algn="l"/>
            <a:endParaRPr lang="en-GB" sz="3600" dirty="0">
              <a:latin typeface="Tahoma" panose="020B0604030504040204" pitchFamily="34" charset="0"/>
              <a:ea typeface="Tahoma" panose="020B0604030504040204" pitchFamily="34" charset="0"/>
              <a:cs typeface="Tahoma" panose="020B0604030504040204" pitchFamily="34" charset="0"/>
            </a:endParaRPr>
          </a:p>
          <a:p>
            <a:pPr algn="l"/>
            <a:endParaRPr lang="en-GB" sz="3600" b="0" i="0" dirty="0">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4826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6794E8-D317-CAA4-6B8D-55F5684AAB82}"/>
              </a:ext>
            </a:extLst>
          </p:cNvPr>
          <p:cNvPicPr>
            <a:picLocks noChangeAspect="1"/>
          </p:cNvPicPr>
          <p:nvPr/>
        </p:nvPicPr>
        <p:blipFill>
          <a:blip r:embed="rId3"/>
          <a:stretch>
            <a:fillRect/>
          </a:stretch>
        </p:blipFill>
        <p:spPr>
          <a:xfrm>
            <a:off x="0" y="-34787"/>
            <a:ext cx="12192000" cy="6927574"/>
          </a:xfrm>
          <a:prstGeom prst="rect">
            <a:avLst/>
          </a:prstGeom>
        </p:spPr>
      </p:pic>
      <p:sp>
        <p:nvSpPr>
          <p:cNvPr id="2" name="Title 1">
            <a:extLst>
              <a:ext uri="{FF2B5EF4-FFF2-40B4-BE49-F238E27FC236}">
                <a16:creationId xmlns:a16="http://schemas.microsoft.com/office/drawing/2014/main" id="{1284B548-A907-000B-C160-E311268C8E50}"/>
              </a:ext>
            </a:extLst>
          </p:cNvPr>
          <p:cNvSpPr>
            <a:spLocks noGrp="1"/>
          </p:cNvSpPr>
          <p:nvPr>
            <p:ph type="title"/>
          </p:nvPr>
        </p:nvSpPr>
        <p:spPr>
          <a:xfrm>
            <a:off x="2384063" y="1792922"/>
            <a:ext cx="6463823" cy="3272155"/>
          </a:xfrm>
        </p:spPr>
        <p:txBody>
          <a:bodyPr>
            <a:normAutofit/>
          </a:bodyPr>
          <a:lstStyle/>
          <a:p>
            <a:pPr>
              <a:lnSpc>
                <a:spcPct val="100000"/>
              </a:lnSpc>
              <a:spcBef>
                <a:spcPts val="600"/>
              </a:spcBef>
            </a:pPr>
            <a:r>
              <a:rPr lang="en-GB"/>
              <a:t>New leadership </a:t>
            </a:r>
            <a:br>
              <a:rPr lang="en-GB"/>
            </a:br>
            <a:r>
              <a:rPr lang="en-GB"/>
              <a:t>New perspectives </a:t>
            </a:r>
            <a:br>
              <a:rPr lang="en-GB"/>
            </a:br>
            <a:r>
              <a:rPr lang="en-GB"/>
              <a:t>New priorities</a:t>
            </a:r>
            <a:br>
              <a:rPr lang="en-GB"/>
            </a:br>
            <a:br>
              <a:rPr lang="en-GB"/>
            </a:br>
            <a:endParaRPr lang="en-GB"/>
          </a:p>
        </p:txBody>
      </p:sp>
    </p:spTree>
    <p:extLst>
      <p:ext uri="{BB962C8B-B14F-4D97-AF65-F5344CB8AC3E}">
        <p14:creationId xmlns:p14="http://schemas.microsoft.com/office/powerpoint/2010/main" val="2937067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6794E8-D317-CAA4-6B8D-55F5684AAB82}"/>
              </a:ext>
            </a:extLst>
          </p:cNvPr>
          <p:cNvPicPr>
            <a:picLocks noChangeAspect="1"/>
          </p:cNvPicPr>
          <p:nvPr/>
        </p:nvPicPr>
        <p:blipFill>
          <a:blip r:embed="rId3"/>
          <a:stretch>
            <a:fillRect/>
          </a:stretch>
        </p:blipFill>
        <p:spPr>
          <a:xfrm>
            <a:off x="0" y="-34787"/>
            <a:ext cx="12192000" cy="6927574"/>
          </a:xfrm>
          <a:prstGeom prst="rect">
            <a:avLst/>
          </a:prstGeom>
        </p:spPr>
      </p:pic>
      <p:sp>
        <p:nvSpPr>
          <p:cNvPr id="2" name="Title 1">
            <a:extLst>
              <a:ext uri="{FF2B5EF4-FFF2-40B4-BE49-F238E27FC236}">
                <a16:creationId xmlns:a16="http://schemas.microsoft.com/office/drawing/2014/main" id="{1284B548-A907-000B-C160-E311268C8E50}"/>
              </a:ext>
            </a:extLst>
          </p:cNvPr>
          <p:cNvSpPr>
            <a:spLocks noGrp="1"/>
          </p:cNvSpPr>
          <p:nvPr>
            <p:ph type="title"/>
          </p:nvPr>
        </p:nvSpPr>
        <p:spPr>
          <a:xfrm>
            <a:off x="1077009" y="193358"/>
            <a:ext cx="6463823" cy="3272155"/>
          </a:xfrm>
        </p:spPr>
        <p:txBody>
          <a:bodyPr>
            <a:normAutofit/>
          </a:bodyPr>
          <a:lstStyle/>
          <a:p>
            <a:pPr>
              <a:lnSpc>
                <a:spcPct val="100000"/>
              </a:lnSpc>
              <a:spcBef>
                <a:spcPts val="600"/>
              </a:spcBef>
            </a:pPr>
            <a:r>
              <a:rPr lang="en-GB"/>
              <a:t>Ofsted under Sir Martyn Oliver – Priorities</a:t>
            </a:r>
          </a:p>
        </p:txBody>
      </p:sp>
      <p:sp>
        <p:nvSpPr>
          <p:cNvPr id="4" name="TextBox 3">
            <a:extLst>
              <a:ext uri="{FF2B5EF4-FFF2-40B4-BE49-F238E27FC236}">
                <a16:creationId xmlns:a16="http://schemas.microsoft.com/office/drawing/2014/main" id="{14B59B1A-DB44-8261-2A3A-0CABB5F7ECAD}"/>
              </a:ext>
            </a:extLst>
          </p:cNvPr>
          <p:cNvSpPr txBox="1"/>
          <p:nvPr/>
        </p:nvSpPr>
        <p:spPr>
          <a:xfrm>
            <a:off x="982684" y="2501494"/>
            <a:ext cx="6097978" cy="2677656"/>
          </a:xfrm>
          <a:prstGeom prst="rect">
            <a:avLst/>
          </a:prstGeom>
          <a:noFill/>
        </p:spPr>
        <p:txBody>
          <a:bodyPr wrap="square">
            <a:spAutoFit/>
          </a:bodyPr>
          <a:lstStyle/>
          <a:p>
            <a:pPr>
              <a:spcBef>
                <a:spcPts val="600"/>
              </a:spcBef>
              <a:buClr>
                <a:srgbClr val="009ABC"/>
              </a:buClr>
              <a:buSzPct val="140000"/>
            </a:pPr>
            <a:r>
              <a:rPr lang="en-GB" sz="2800" i="1">
                <a:solidFill>
                  <a:srgbClr val="221E5B"/>
                </a:solidFill>
                <a:latin typeface="Tahoma" panose="020B0604030504040204" pitchFamily="34" charset="0"/>
                <a:ea typeface="Tahoma" panose="020B0604030504040204" pitchFamily="34" charset="0"/>
                <a:cs typeface="Tahoma" panose="020B0604030504040204" pitchFamily="34" charset="0"/>
              </a:rPr>
              <a:t>“I have set out two big priorities for my tenure. To fully utilise our position and make the most of our insights. And to make sure our focus is always on the most disadvantaged and vulnerable.” </a:t>
            </a:r>
          </a:p>
        </p:txBody>
      </p:sp>
      <p:sp>
        <p:nvSpPr>
          <p:cNvPr id="7" name="TextBox 6">
            <a:extLst>
              <a:ext uri="{FF2B5EF4-FFF2-40B4-BE49-F238E27FC236}">
                <a16:creationId xmlns:a16="http://schemas.microsoft.com/office/drawing/2014/main" id="{DA0C55A0-9AE3-2138-BEB7-2241EB0B7E97}"/>
              </a:ext>
            </a:extLst>
          </p:cNvPr>
          <p:cNvSpPr txBox="1"/>
          <p:nvPr/>
        </p:nvSpPr>
        <p:spPr>
          <a:xfrm>
            <a:off x="1077009" y="5773649"/>
            <a:ext cx="6097978" cy="646331"/>
          </a:xfrm>
          <a:prstGeom prst="rect">
            <a:avLst/>
          </a:prstGeom>
          <a:noFill/>
        </p:spPr>
        <p:txBody>
          <a:bodyPr wrap="square">
            <a:spAutoFit/>
          </a:bodyPr>
          <a:lstStyle/>
          <a:p>
            <a:r>
              <a:rPr lang="en-GB" sz="1800" i="1">
                <a:effectLst/>
                <a:latin typeface="Calibri" panose="020F0502020204030204" pitchFamily="34" charset="0"/>
                <a:ea typeface="Calibri" panose="020F0502020204030204" pitchFamily="34" charset="0"/>
              </a:rPr>
              <a:t> </a:t>
            </a:r>
            <a:endParaRPr lang="en-GB" sz="1800">
              <a:effectLst/>
              <a:latin typeface="Calibri" panose="020F0502020204030204" pitchFamily="34" charset="0"/>
              <a:ea typeface="Calibri" panose="020F0502020204030204" pitchFamily="34" charset="0"/>
            </a:endParaRPr>
          </a:p>
          <a:p>
            <a:r>
              <a:rPr lang="en-GB" i="1">
                <a:solidFill>
                  <a:srgbClr val="221E5B"/>
                </a:solidFill>
                <a:latin typeface="Tahoma" panose="020B0604030504040204" pitchFamily="34" charset="0"/>
                <a:ea typeface="Tahoma" panose="020B0604030504040204" pitchFamily="34" charset="0"/>
                <a:cs typeface="Tahoma" panose="020B0604030504040204" pitchFamily="34" charset="0"/>
              </a:rPr>
              <a:t>ASCL Speech</a:t>
            </a:r>
          </a:p>
        </p:txBody>
      </p:sp>
    </p:spTree>
    <p:extLst>
      <p:ext uri="{BB962C8B-B14F-4D97-AF65-F5344CB8AC3E}">
        <p14:creationId xmlns:p14="http://schemas.microsoft.com/office/powerpoint/2010/main" val="152803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D48883-752A-4F2B-B9F6-BF9CECE4D787}"/>
              </a:ext>
            </a:extLst>
          </p:cNvPr>
          <p:cNvSpPr>
            <a:spLocks noGrp="1"/>
          </p:cNvSpPr>
          <p:nvPr>
            <p:ph type="body" sz="quarter" idx="10"/>
          </p:nvPr>
        </p:nvSpPr>
        <p:spPr>
          <a:xfrm>
            <a:off x="3852749" y="2971796"/>
            <a:ext cx="7889631" cy="1745432"/>
          </a:xfrm>
        </p:spPr>
        <p:txBody>
          <a:bodyPr>
            <a:normAutofit/>
          </a:bodyPr>
          <a:lstStyle/>
          <a:p>
            <a:r>
              <a:rPr lang="en-GB" dirty="0"/>
              <a:t>Inspection in England</a:t>
            </a:r>
          </a:p>
          <a:p>
            <a:endParaRPr lang="en-GB" dirty="0"/>
          </a:p>
        </p:txBody>
      </p:sp>
    </p:spTree>
    <p:extLst>
      <p:ext uri="{BB962C8B-B14F-4D97-AF65-F5344CB8AC3E}">
        <p14:creationId xmlns:p14="http://schemas.microsoft.com/office/powerpoint/2010/main" val="3859395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CD5DF-B407-4D38-8773-4F6C3D45B43B}"/>
              </a:ext>
            </a:extLst>
          </p:cNvPr>
          <p:cNvSpPr>
            <a:spLocks noGrp="1"/>
          </p:cNvSpPr>
          <p:nvPr>
            <p:ph type="title"/>
          </p:nvPr>
        </p:nvSpPr>
        <p:spPr>
          <a:xfrm>
            <a:off x="1043940" y="456565"/>
            <a:ext cx="8994775" cy="1325563"/>
          </a:xfrm>
        </p:spPr>
        <p:txBody>
          <a:bodyPr anchor="ctr">
            <a:normAutofit/>
          </a:bodyPr>
          <a:lstStyle/>
          <a:p>
            <a:r>
              <a:rPr lang="en-GB" dirty="0"/>
              <a:t>COVID-19 legacy</a:t>
            </a:r>
          </a:p>
        </p:txBody>
      </p:sp>
      <p:sp>
        <p:nvSpPr>
          <p:cNvPr id="13" name="Content Placeholder 2">
            <a:extLst>
              <a:ext uri="{FF2B5EF4-FFF2-40B4-BE49-F238E27FC236}">
                <a16:creationId xmlns:a16="http://schemas.microsoft.com/office/drawing/2014/main" id="{E4D8D3C5-F2D7-48FB-A49F-4E2ABCE57320}"/>
              </a:ext>
            </a:extLst>
          </p:cNvPr>
          <p:cNvSpPr>
            <a:spLocks noGrp="1"/>
          </p:cNvSpPr>
          <p:nvPr>
            <p:ph sz="half" idx="1"/>
          </p:nvPr>
        </p:nvSpPr>
        <p:spPr>
          <a:xfrm>
            <a:off x="1078230" y="1587186"/>
            <a:ext cx="6477000" cy="4646927"/>
          </a:xfrm>
        </p:spPr>
        <p:txBody>
          <a:bodyPr>
            <a:normAutofit/>
          </a:bodyPr>
          <a:lstStyle/>
          <a:p>
            <a:pPr>
              <a:lnSpc>
                <a:spcPct val="100000"/>
              </a:lnSpc>
              <a:spcBef>
                <a:spcPts val="600"/>
              </a:spcBef>
              <a:buSzPct val="140000"/>
            </a:pPr>
            <a:r>
              <a:rPr lang="en-US" dirty="0"/>
              <a:t>Parental buy-in to the system</a:t>
            </a:r>
          </a:p>
          <a:p>
            <a:pPr>
              <a:lnSpc>
                <a:spcPct val="100000"/>
              </a:lnSpc>
              <a:spcBef>
                <a:spcPts val="600"/>
              </a:spcBef>
              <a:buSzPct val="140000"/>
            </a:pPr>
            <a:r>
              <a:rPr lang="en-US" dirty="0"/>
              <a:t>Sporadic attendance </a:t>
            </a:r>
          </a:p>
          <a:p>
            <a:pPr>
              <a:lnSpc>
                <a:spcPct val="100000"/>
              </a:lnSpc>
              <a:spcBef>
                <a:spcPts val="600"/>
              </a:spcBef>
              <a:buSzPct val="140000"/>
            </a:pPr>
            <a:r>
              <a:rPr lang="en-US" dirty="0"/>
              <a:t>Missing from education 28,100.</a:t>
            </a:r>
          </a:p>
          <a:p>
            <a:pPr>
              <a:lnSpc>
                <a:spcPct val="100000"/>
              </a:lnSpc>
              <a:spcBef>
                <a:spcPts val="600"/>
              </a:spcBef>
              <a:buSzPct val="140000"/>
            </a:pPr>
            <a:r>
              <a:rPr lang="en-US" dirty="0"/>
              <a:t>More parents opting to home educate</a:t>
            </a:r>
          </a:p>
          <a:p>
            <a:pPr>
              <a:lnSpc>
                <a:spcPct val="100000"/>
              </a:lnSpc>
              <a:spcBef>
                <a:spcPts val="600"/>
              </a:spcBef>
              <a:buSzPct val="140000"/>
            </a:pPr>
            <a:r>
              <a:rPr lang="en-US" dirty="0"/>
              <a:t>Safeguarding incidents</a:t>
            </a:r>
          </a:p>
          <a:p>
            <a:pPr>
              <a:lnSpc>
                <a:spcPct val="100000"/>
              </a:lnSpc>
              <a:spcBef>
                <a:spcPts val="600"/>
              </a:spcBef>
              <a:buSzPct val="140000"/>
            </a:pPr>
            <a:r>
              <a:rPr lang="en-US" dirty="0"/>
              <a:t>Teacher/leader retention and recruitment.</a:t>
            </a:r>
          </a:p>
          <a:p>
            <a:pPr marL="0" indent="0">
              <a:buNone/>
            </a:pPr>
            <a:endParaRPr lang="en-US" dirty="0"/>
          </a:p>
        </p:txBody>
      </p:sp>
      <p:sp>
        <p:nvSpPr>
          <p:cNvPr id="4" name="Footer Placeholder 3">
            <a:extLst>
              <a:ext uri="{FF2B5EF4-FFF2-40B4-BE49-F238E27FC236}">
                <a16:creationId xmlns:a16="http://schemas.microsoft.com/office/drawing/2014/main" id="{F524072B-7A2C-4F15-88E1-5F9EBF13D683}"/>
              </a:ext>
            </a:extLst>
          </p:cNvPr>
          <p:cNvSpPr>
            <a:spLocks noGrp="1"/>
          </p:cNvSpPr>
          <p:nvPr>
            <p:ph type="ftr" sz="quarter" idx="11"/>
          </p:nvPr>
        </p:nvSpPr>
        <p:spPr>
          <a:xfrm>
            <a:off x="838200" y="6434038"/>
            <a:ext cx="7364971" cy="365125"/>
          </a:xfrm>
        </p:spPr>
        <p:txBody>
          <a:bodyPr anchor="ctr">
            <a:normAutofit/>
          </a:bodyPr>
          <a:lstStyle/>
          <a:p>
            <a:pPr>
              <a:spcAft>
                <a:spcPts val="600"/>
              </a:spcAft>
            </a:pPr>
            <a:r>
              <a:rPr lang="en-GB" dirty="0"/>
              <a:t> </a:t>
            </a:r>
          </a:p>
        </p:txBody>
      </p:sp>
      <p:pic>
        <p:nvPicPr>
          <p:cNvPr id="10" name="Picture 9">
            <a:extLst>
              <a:ext uri="{FF2B5EF4-FFF2-40B4-BE49-F238E27FC236}">
                <a16:creationId xmlns:a16="http://schemas.microsoft.com/office/drawing/2014/main" id="{FC5DC1AC-1553-4614-B62F-6A81CBB70B09}"/>
              </a:ext>
            </a:extLst>
          </p:cNvPr>
          <p:cNvPicPr>
            <a:picLocks noChangeAspect="1"/>
          </p:cNvPicPr>
          <p:nvPr/>
        </p:nvPicPr>
        <p:blipFill>
          <a:blip r:embed="rId3"/>
          <a:stretch>
            <a:fillRect/>
          </a:stretch>
        </p:blipFill>
        <p:spPr>
          <a:xfrm>
            <a:off x="7486650" y="1798784"/>
            <a:ext cx="3696903" cy="3870496"/>
          </a:xfrm>
          <a:prstGeom prst="rect">
            <a:avLst/>
          </a:prstGeom>
          <a:ln w="28575">
            <a:solidFill>
              <a:schemeClr val="tx1"/>
            </a:solidFill>
          </a:ln>
        </p:spPr>
      </p:pic>
      <p:sp>
        <p:nvSpPr>
          <p:cNvPr id="3" name="Slide Number Placeholder 2">
            <a:extLst>
              <a:ext uri="{FF2B5EF4-FFF2-40B4-BE49-F238E27FC236}">
                <a16:creationId xmlns:a16="http://schemas.microsoft.com/office/drawing/2014/main" id="{0F4CD1F4-5E28-47A9-8D27-30B26A84BD0E}"/>
              </a:ext>
            </a:extLst>
          </p:cNvPr>
          <p:cNvSpPr>
            <a:spLocks noGrp="1"/>
          </p:cNvSpPr>
          <p:nvPr>
            <p:ph type="sldNum" sz="quarter" idx="12"/>
          </p:nvPr>
        </p:nvSpPr>
        <p:spPr/>
        <p:txBody>
          <a:bodyPr/>
          <a:lstStyle/>
          <a:p>
            <a:r>
              <a:rPr lang="en-GB">
                <a:solidFill>
                  <a:schemeClr val="bg1"/>
                </a:solidFill>
              </a:rPr>
              <a:t>Slide</a:t>
            </a:r>
            <a:r>
              <a:rPr lang="en-GB"/>
              <a:t> </a:t>
            </a:r>
            <a:fld id="{5F4C8201-D8A8-417D-8A18-42E93E6C5D44}" type="slidenum">
              <a:rPr lang="en-GB" b="1" smtClean="0"/>
              <a:pPr/>
              <a:t>20</a:t>
            </a:fld>
            <a:endParaRPr lang="en-GB" b="1" dirty="0"/>
          </a:p>
        </p:txBody>
      </p:sp>
    </p:spTree>
    <p:extLst>
      <p:ext uri="{BB962C8B-B14F-4D97-AF65-F5344CB8AC3E}">
        <p14:creationId xmlns:p14="http://schemas.microsoft.com/office/powerpoint/2010/main" val="1174029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1FEB21-3BBF-D07B-F2A2-50FDAA42C97F}"/>
              </a:ext>
            </a:extLst>
          </p:cNvPr>
          <p:cNvPicPr>
            <a:picLocks noChangeAspect="1"/>
          </p:cNvPicPr>
          <p:nvPr/>
        </p:nvPicPr>
        <p:blipFill>
          <a:blip r:embed="rId3"/>
          <a:stretch>
            <a:fillRect/>
          </a:stretch>
        </p:blipFill>
        <p:spPr>
          <a:xfrm>
            <a:off x="0" y="0"/>
            <a:ext cx="12192000" cy="6857999"/>
          </a:xfrm>
          <a:prstGeom prst="rect">
            <a:avLst/>
          </a:prstGeom>
        </p:spPr>
      </p:pic>
      <p:sp>
        <p:nvSpPr>
          <p:cNvPr id="14338" name="Title 1"/>
          <p:cNvSpPr>
            <a:spLocks noGrp="1"/>
          </p:cNvSpPr>
          <p:nvPr>
            <p:ph type="ctrTitle"/>
          </p:nvPr>
        </p:nvSpPr>
        <p:spPr>
          <a:xfrm>
            <a:off x="955675" y="7888288"/>
            <a:ext cx="10517188" cy="2216150"/>
          </a:xfrm>
        </p:spPr>
        <p:txBody>
          <a:bodyPr>
            <a:normAutofit fontScale="90000"/>
          </a:bodyPr>
          <a:lstStyle/>
          <a:p>
            <a:pPr eaLnBrk="1" hangingPunct="1">
              <a:lnSpc>
                <a:spcPct val="150000"/>
              </a:lnSpc>
              <a:defRPr/>
            </a:pPr>
            <a:br>
              <a:rPr lang="en-US" altLang="en-US" sz="4900" b="1"/>
            </a:br>
            <a:br>
              <a:rPr lang="en-US" altLang="en-US" sz="4800"/>
            </a:br>
            <a:br>
              <a:rPr lang="en-US" altLang="en-US" sz="4800"/>
            </a:br>
            <a:br>
              <a:rPr lang="en-US" altLang="en-US" sz="4800"/>
            </a:br>
            <a:br>
              <a:rPr lang="en-US" altLang="en-US" sz="4800"/>
            </a:br>
            <a:endParaRPr lang="en-GB" altLang="en-US" sz="4800"/>
          </a:p>
        </p:txBody>
      </p:sp>
      <p:sp>
        <p:nvSpPr>
          <p:cNvPr id="2" name="Rectangle 1"/>
          <p:cNvSpPr>
            <a:spLocks noChangeArrowheads="1"/>
          </p:cNvSpPr>
          <p:nvPr/>
        </p:nvSpPr>
        <p:spPr bwMode="auto">
          <a:xfrm>
            <a:off x="1073038" y="2367170"/>
            <a:ext cx="585423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lr>
                <a:srgbClr val="2092B6"/>
              </a:buClr>
              <a:buFont typeface="Arial" panose="020B0604020202020204" pitchFamily="34" charset="0"/>
              <a:buChar char="•"/>
              <a:defRPr sz="2800">
                <a:solidFill>
                  <a:srgbClr val="221E5B"/>
                </a:solidFill>
                <a:latin typeface="Tahoma" panose="020B0604030504040204" pitchFamily="34" charset="0"/>
                <a:cs typeface="Tahoma" panose="020B0604030504040204" pitchFamily="34" charset="0"/>
              </a:defRPr>
            </a:lvl1pPr>
            <a:lvl2pPr marL="742950" indent="-285750">
              <a:lnSpc>
                <a:spcPct val="90000"/>
              </a:lnSpc>
              <a:spcBef>
                <a:spcPts val="500"/>
              </a:spcBef>
              <a:buClr>
                <a:srgbClr val="2092B6"/>
              </a:buClr>
              <a:buFont typeface="Arial" panose="020B0604020202020204" pitchFamily="34" charset="0"/>
              <a:buChar char="•"/>
              <a:defRPr sz="2400">
                <a:solidFill>
                  <a:srgbClr val="221E5B"/>
                </a:solidFill>
                <a:latin typeface="Tahoma" panose="020B0604030504040204" pitchFamily="34" charset="0"/>
                <a:cs typeface="Tahoma" panose="020B0604030504040204" pitchFamily="34" charset="0"/>
              </a:defRPr>
            </a:lvl2pPr>
            <a:lvl3pPr marL="1143000" indent="-228600">
              <a:lnSpc>
                <a:spcPct val="90000"/>
              </a:lnSpc>
              <a:spcBef>
                <a:spcPts val="500"/>
              </a:spcBef>
              <a:buClr>
                <a:srgbClr val="2092B6"/>
              </a:buClr>
              <a:buFont typeface="Arial" panose="020B0604020202020204" pitchFamily="34" charset="0"/>
              <a:buChar char="•"/>
              <a:defRPr sz="2000">
                <a:solidFill>
                  <a:srgbClr val="221E5B"/>
                </a:solidFill>
                <a:latin typeface="Tahoma" panose="020B0604030504040204" pitchFamily="34" charset="0"/>
                <a:cs typeface="Tahoma" panose="020B0604030504040204" pitchFamily="34" charset="0"/>
              </a:defRPr>
            </a:lvl3pPr>
            <a:lvl4pPr marL="1600200" indent="-228600">
              <a:lnSpc>
                <a:spcPct val="90000"/>
              </a:lnSpc>
              <a:spcBef>
                <a:spcPts val="500"/>
              </a:spcBef>
              <a:buClr>
                <a:srgbClr val="2092B6"/>
              </a:buClr>
              <a:buFont typeface="Arial" panose="020B0604020202020204" pitchFamily="34" charset="0"/>
              <a:buChar char="•"/>
              <a:defRPr>
                <a:solidFill>
                  <a:srgbClr val="221E5B"/>
                </a:solidFill>
                <a:latin typeface="Tahoma" panose="020B0604030504040204" pitchFamily="34" charset="0"/>
                <a:cs typeface="Tahoma" panose="020B0604030504040204" pitchFamily="34" charset="0"/>
              </a:defRPr>
            </a:lvl4pPr>
            <a:lvl5pPr marL="2057400" indent="-228600">
              <a:lnSpc>
                <a:spcPct val="90000"/>
              </a:lnSpc>
              <a:spcBef>
                <a:spcPts val="500"/>
              </a:spcBef>
              <a:buClr>
                <a:srgbClr val="2092B6"/>
              </a:buClr>
              <a:buFont typeface="Arial" panose="020B0604020202020204" pitchFamily="34" charset="0"/>
              <a:buChar char="•"/>
              <a:defRPr>
                <a:solidFill>
                  <a:srgbClr val="221E5B"/>
                </a:solidFill>
                <a:latin typeface="Tahoma" panose="020B0604030504040204" pitchFamily="34" charset="0"/>
                <a:cs typeface="Tahoma" panose="020B0604030504040204" pitchFamily="34" charset="0"/>
              </a:defRPr>
            </a:lvl5pPr>
            <a:lvl6pPr marL="2514600" indent="-228600" eaLnBrk="0" fontAlgn="base" hangingPunct="0">
              <a:lnSpc>
                <a:spcPct val="90000"/>
              </a:lnSpc>
              <a:spcBef>
                <a:spcPts val="500"/>
              </a:spcBef>
              <a:spcAft>
                <a:spcPct val="0"/>
              </a:spcAft>
              <a:buClr>
                <a:srgbClr val="2092B6"/>
              </a:buClr>
              <a:buFont typeface="Arial" panose="020B0604020202020204" pitchFamily="34" charset="0"/>
              <a:buChar char="•"/>
              <a:defRPr>
                <a:solidFill>
                  <a:srgbClr val="221E5B"/>
                </a:solidFill>
                <a:latin typeface="Tahoma" panose="020B0604030504040204" pitchFamily="34" charset="0"/>
                <a:cs typeface="Tahoma" panose="020B0604030504040204" pitchFamily="34" charset="0"/>
              </a:defRPr>
            </a:lvl6pPr>
            <a:lvl7pPr marL="2971800" indent="-228600" eaLnBrk="0" fontAlgn="base" hangingPunct="0">
              <a:lnSpc>
                <a:spcPct val="90000"/>
              </a:lnSpc>
              <a:spcBef>
                <a:spcPts val="500"/>
              </a:spcBef>
              <a:spcAft>
                <a:spcPct val="0"/>
              </a:spcAft>
              <a:buClr>
                <a:srgbClr val="2092B6"/>
              </a:buClr>
              <a:buFont typeface="Arial" panose="020B0604020202020204" pitchFamily="34" charset="0"/>
              <a:buChar char="•"/>
              <a:defRPr>
                <a:solidFill>
                  <a:srgbClr val="221E5B"/>
                </a:solidFill>
                <a:latin typeface="Tahoma" panose="020B0604030504040204" pitchFamily="34" charset="0"/>
                <a:cs typeface="Tahoma" panose="020B0604030504040204" pitchFamily="34" charset="0"/>
              </a:defRPr>
            </a:lvl7pPr>
            <a:lvl8pPr marL="3429000" indent="-228600" eaLnBrk="0" fontAlgn="base" hangingPunct="0">
              <a:lnSpc>
                <a:spcPct val="90000"/>
              </a:lnSpc>
              <a:spcBef>
                <a:spcPts val="500"/>
              </a:spcBef>
              <a:spcAft>
                <a:spcPct val="0"/>
              </a:spcAft>
              <a:buClr>
                <a:srgbClr val="2092B6"/>
              </a:buClr>
              <a:buFont typeface="Arial" panose="020B0604020202020204" pitchFamily="34" charset="0"/>
              <a:buChar char="•"/>
              <a:defRPr>
                <a:solidFill>
                  <a:srgbClr val="221E5B"/>
                </a:solidFill>
                <a:latin typeface="Tahoma" panose="020B0604030504040204" pitchFamily="34" charset="0"/>
                <a:cs typeface="Tahoma" panose="020B0604030504040204" pitchFamily="34" charset="0"/>
              </a:defRPr>
            </a:lvl8pPr>
            <a:lvl9pPr marL="3886200" indent="-228600" eaLnBrk="0" fontAlgn="base" hangingPunct="0">
              <a:lnSpc>
                <a:spcPct val="90000"/>
              </a:lnSpc>
              <a:spcBef>
                <a:spcPts val="500"/>
              </a:spcBef>
              <a:spcAft>
                <a:spcPct val="0"/>
              </a:spcAft>
              <a:buClr>
                <a:srgbClr val="2092B6"/>
              </a:buClr>
              <a:buFont typeface="Arial" panose="020B0604020202020204" pitchFamily="34" charset="0"/>
              <a:buChar char="•"/>
              <a:defRPr>
                <a:solidFill>
                  <a:srgbClr val="221E5B"/>
                </a:solidFill>
                <a:latin typeface="Tahoma" panose="020B0604030504040204" pitchFamily="34" charset="0"/>
                <a:cs typeface="Tahoma" panose="020B0604030504040204" pitchFamily="34" charset="0"/>
              </a:defRPr>
            </a:lvl9pPr>
          </a:lstStyle>
          <a:p>
            <a:pPr>
              <a:lnSpc>
                <a:spcPct val="100000"/>
              </a:lnSpc>
              <a:spcBef>
                <a:spcPct val="0"/>
              </a:spcBef>
              <a:buClrTx/>
              <a:buFontTx/>
              <a:buNone/>
            </a:pPr>
            <a:r>
              <a:rPr lang="en-GB" altLang="en-US" sz="4400">
                <a:solidFill>
                  <a:srgbClr val="EED4BA"/>
                </a:solidFill>
              </a:rPr>
              <a:t>The Big Listen</a:t>
            </a:r>
          </a:p>
        </p:txBody>
      </p:sp>
    </p:spTree>
    <p:extLst>
      <p:ext uri="{BB962C8B-B14F-4D97-AF65-F5344CB8AC3E}">
        <p14:creationId xmlns:p14="http://schemas.microsoft.com/office/powerpoint/2010/main" val="19918685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1000"/>
                                        <p:tgtEl>
                                          <p:spTgt spid="14338"/>
                                        </p:tgtEl>
                                      </p:cBhvr>
                                    </p:animEffect>
                                    <p:anim calcmode="lin" valueType="num">
                                      <p:cBhvr>
                                        <p:cTn id="8" dur="1000" fill="hold"/>
                                        <p:tgtEl>
                                          <p:spTgt spid="14338"/>
                                        </p:tgtEl>
                                        <p:attrNameLst>
                                          <p:attrName>ppt_x</p:attrName>
                                        </p:attrNameLst>
                                      </p:cBhvr>
                                      <p:tavLst>
                                        <p:tav tm="0">
                                          <p:val>
                                            <p:strVal val="#ppt_x"/>
                                          </p:val>
                                        </p:tav>
                                        <p:tav tm="100000">
                                          <p:val>
                                            <p:strVal val="#ppt_x"/>
                                          </p:val>
                                        </p:tav>
                                      </p:tavLst>
                                    </p:anim>
                                    <p:anim calcmode="lin" valueType="num">
                                      <p:cBhvr>
                                        <p:cTn id="9" dur="1000" fill="hold"/>
                                        <p:tgtEl>
                                          <p:spTgt spid="1433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5C5EF-7978-AC36-5657-CB171253D5CC}"/>
              </a:ext>
            </a:extLst>
          </p:cNvPr>
          <p:cNvSpPr>
            <a:spLocks noGrp="1"/>
          </p:cNvSpPr>
          <p:nvPr>
            <p:ph type="title"/>
          </p:nvPr>
        </p:nvSpPr>
        <p:spPr>
          <a:xfrm>
            <a:off x="839788" y="457200"/>
            <a:ext cx="8801362" cy="741285"/>
          </a:xfrm>
        </p:spPr>
        <p:txBody>
          <a:bodyPr anchor="b">
            <a:normAutofit/>
          </a:bodyPr>
          <a:lstStyle/>
          <a:p>
            <a:r>
              <a:rPr lang="en-GB" dirty="0"/>
              <a:t>The aims of the Big Listen</a:t>
            </a:r>
          </a:p>
        </p:txBody>
      </p:sp>
      <p:sp>
        <p:nvSpPr>
          <p:cNvPr id="4" name="Footer Placeholder 3">
            <a:extLst>
              <a:ext uri="{FF2B5EF4-FFF2-40B4-BE49-F238E27FC236}">
                <a16:creationId xmlns:a16="http://schemas.microsoft.com/office/drawing/2014/main" id="{F1762D6E-1AA6-1441-5E2E-A331360F1795}"/>
              </a:ext>
            </a:extLst>
          </p:cNvPr>
          <p:cNvSpPr>
            <a:spLocks noGrp="1"/>
          </p:cNvSpPr>
          <p:nvPr>
            <p:ph type="ftr" sz="quarter" idx="11"/>
          </p:nvPr>
        </p:nvSpPr>
        <p:spPr>
          <a:xfrm>
            <a:off x="838200" y="6434038"/>
            <a:ext cx="7364971" cy="365125"/>
          </a:xfrm>
        </p:spPr>
        <p:txBody>
          <a:bodyPr anchor="ctr">
            <a:normAutofit/>
          </a:bodyPr>
          <a:lstStyle/>
          <a:p>
            <a:pPr>
              <a:lnSpc>
                <a:spcPct val="90000"/>
              </a:lnSpc>
              <a:spcAft>
                <a:spcPts val="600"/>
              </a:spcAft>
            </a:pPr>
            <a:endParaRPr lang="en-GB" sz="1000" dirty="0"/>
          </a:p>
        </p:txBody>
      </p:sp>
      <p:sp>
        <p:nvSpPr>
          <p:cNvPr id="5" name="Slide Number Placeholder 4">
            <a:extLst>
              <a:ext uri="{FF2B5EF4-FFF2-40B4-BE49-F238E27FC236}">
                <a16:creationId xmlns:a16="http://schemas.microsoft.com/office/drawing/2014/main" id="{195B3FCA-D1C4-AA29-362E-D5C7DB2A4A28}"/>
              </a:ext>
            </a:extLst>
          </p:cNvPr>
          <p:cNvSpPr>
            <a:spLocks noGrp="1"/>
          </p:cNvSpPr>
          <p:nvPr>
            <p:ph type="sldNum" sz="quarter" idx="12"/>
          </p:nvPr>
        </p:nvSpPr>
        <p:spPr>
          <a:xfrm>
            <a:off x="10285412" y="6434038"/>
            <a:ext cx="1068387" cy="365125"/>
          </a:xfrm>
        </p:spPr>
        <p:txBody>
          <a:bodyPr anchor="ctr">
            <a:normAutofit/>
          </a:bodyPr>
          <a:lstStyle/>
          <a:p>
            <a:pPr>
              <a:spcAft>
                <a:spcPts val="600"/>
              </a:spcAft>
            </a:pPr>
            <a:r>
              <a:rPr lang="en-GB">
                <a:solidFill>
                  <a:schemeClr val="bg1"/>
                </a:solidFill>
              </a:rPr>
              <a:t>Slide </a:t>
            </a:r>
            <a:fld id="{5F4C8201-D8A8-417D-8A18-42E93E6C5D44}" type="slidenum">
              <a:rPr lang="en-GB" b="1" smtClean="0">
                <a:solidFill>
                  <a:schemeClr val="bg1"/>
                </a:solidFill>
              </a:rPr>
              <a:pPr>
                <a:spcAft>
                  <a:spcPts val="600"/>
                </a:spcAft>
              </a:pPr>
              <a:t>22</a:t>
            </a:fld>
            <a:endParaRPr lang="en-GB" b="1">
              <a:solidFill>
                <a:schemeClr val="bg1"/>
              </a:solidFill>
            </a:endParaRPr>
          </a:p>
        </p:txBody>
      </p:sp>
      <p:graphicFrame>
        <p:nvGraphicFramePr>
          <p:cNvPr id="7" name="Content Placeholder 2">
            <a:extLst>
              <a:ext uri="{FF2B5EF4-FFF2-40B4-BE49-F238E27FC236}">
                <a16:creationId xmlns:a16="http://schemas.microsoft.com/office/drawing/2014/main" id="{BD394D0F-6769-A8C0-F0BE-9222A5209349}"/>
              </a:ext>
            </a:extLst>
          </p:cNvPr>
          <p:cNvGraphicFramePr>
            <a:graphicFrameLocks noGrp="1"/>
          </p:cNvGraphicFramePr>
          <p:nvPr>
            <p:ph idx="1"/>
            <p:extLst>
              <p:ext uri="{D42A27DB-BD31-4B8C-83A1-F6EECF244321}">
                <p14:modId xmlns:p14="http://schemas.microsoft.com/office/powerpoint/2010/main" val="3679266589"/>
              </p:ext>
            </p:extLst>
          </p:nvPr>
        </p:nvGraphicFramePr>
        <p:xfrm>
          <a:off x="1056443" y="1562469"/>
          <a:ext cx="10298945" cy="45364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1572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10145-179B-9894-4DCD-E70B55456920}"/>
              </a:ext>
            </a:extLst>
          </p:cNvPr>
          <p:cNvSpPr>
            <a:spLocks noGrp="1"/>
          </p:cNvSpPr>
          <p:nvPr>
            <p:ph type="title"/>
          </p:nvPr>
        </p:nvSpPr>
        <p:spPr>
          <a:xfrm>
            <a:off x="838200" y="365125"/>
            <a:ext cx="8994775" cy="1325563"/>
          </a:xfrm>
        </p:spPr>
        <p:txBody>
          <a:bodyPr anchor="ctr">
            <a:normAutofit/>
          </a:bodyPr>
          <a:lstStyle/>
          <a:p>
            <a:r>
              <a:rPr lang="en-GB"/>
              <a:t>The Big Listen strands</a:t>
            </a:r>
          </a:p>
        </p:txBody>
      </p:sp>
      <p:sp>
        <p:nvSpPr>
          <p:cNvPr id="3" name="Footer Placeholder 2">
            <a:extLst>
              <a:ext uri="{FF2B5EF4-FFF2-40B4-BE49-F238E27FC236}">
                <a16:creationId xmlns:a16="http://schemas.microsoft.com/office/drawing/2014/main" id="{83D0F61E-CED9-A940-E749-E87DE2AFF5F6}"/>
              </a:ext>
            </a:extLst>
          </p:cNvPr>
          <p:cNvSpPr>
            <a:spLocks noGrp="1"/>
          </p:cNvSpPr>
          <p:nvPr>
            <p:ph type="ftr" sz="quarter" idx="11"/>
          </p:nvPr>
        </p:nvSpPr>
        <p:spPr>
          <a:xfrm>
            <a:off x="838200" y="6434038"/>
            <a:ext cx="7364971" cy="365125"/>
          </a:xfrm>
        </p:spPr>
        <p:txBody>
          <a:bodyPr anchor="ctr">
            <a:normAutofit/>
          </a:bodyPr>
          <a:lstStyle/>
          <a:p>
            <a:pPr>
              <a:lnSpc>
                <a:spcPct val="90000"/>
              </a:lnSpc>
              <a:spcAft>
                <a:spcPts val="600"/>
              </a:spcAft>
            </a:pPr>
            <a:endParaRPr lang="en-GB" sz="1000" dirty="0"/>
          </a:p>
        </p:txBody>
      </p:sp>
      <p:sp>
        <p:nvSpPr>
          <p:cNvPr id="4" name="Slide Number Placeholder 3">
            <a:extLst>
              <a:ext uri="{FF2B5EF4-FFF2-40B4-BE49-F238E27FC236}">
                <a16:creationId xmlns:a16="http://schemas.microsoft.com/office/drawing/2014/main" id="{AB2A2C21-8B05-3B76-CA0C-E4C979498DA6}"/>
              </a:ext>
            </a:extLst>
          </p:cNvPr>
          <p:cNvSpPr>
            <a:spLocks noGrp="1"/>
          </p:cNvSpPr>
          <p:nvPr>
            <p:ph type="sldNum" sz="quarter" idx="12"/>
          </p:nvPr>
        </p:nvSpPr>
        <p:spPr>
          <a:xfrm>
            <a:off x="10285412" y="6434038"/>
            <a:ext cx="1068387" cy="365125"/>
          </a:xfrm>
        </p:spPr>
        <p:txBody>
          <a:bodyPr anchor="ctr">
            <a:normAutofit/>
          </a:bodyPr>
          <a:lstStyle/>
          <a:p>
            <a:pPr>
              <a:spcAft>
                <a:spcPts val="600"/>
              </a:spcAft>
            </a:pPr>
            <a:fld id="{5F4C8201-D8A8-417D-8A18-42E93E6C5D44}" type="slidenum">
              <a:rPr lang="en-GB" smtClean="0">
                <a:solidFill>
                  <a:schemeClr val="bg1"/>
                </a:solidFill>
              </a:rPr>
              <a:pPr>
                <a:spcAft>
                  <a:spcPts val="600"/>
                </a:spcAft>
              </a:pPr>
              <a:t>23</a:t>
            </a:fld>
            <a:endParaRPr lang="en-GB">
              <a:solidFill>
                <a:schemeClr val="bg1"/>
              </a:solidFill>
            </a:endParaRPr>
          </a:p>
        </p:txBody>
      </p:sp>
      <p:graphicFrame>
        <p:nvGraphicFramePr>
          <p:cNvPr id="5" name="Diagram 4">
            <a:extLst>
              <a:ext uri="{FF2B5EF4-FFF2-40B4-BE49-F238E27FC236}">
                <a16:creationId xmlns:a16="http://schemas.microsoft.com/office/drawing/2014/main" id="{F9945563-F018-3C12-7669-5FE6032F6013}"/>
              </a:ext>
            </a:extLst>
          </p:cNvPr>
          <p:cNvGraphicFramePr/>
          <p:nvPr>
            <p:extLst>
              <p:ext uri="{D42A27DB-BD31-4B8C-83A1-F6EECF244321}">
                <p14:modId xmlns:p14="http://schemas.microsoft.com/office/powerpoint/2010/main" val="89047395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6664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B8AFA-BE1F-D5EA-C352-0A34039E83FE}"/>
              </a:ext>
            </a:extLst>
          </p:cNvPr>
          <p:cNvSpPr>
            <a:spLocks noGrp="1"/>
          </p:cNvSpPr>
          <p:nvPr>
            <p:ph type="title"/>
          </p:nvPr>
        </p:nvSpPr>
        <p:spPr/>
        <p:txBody>
          <a:bodyPr/>
          <a:lstStyle/>
          <a:p>
            <a:r>
              <a:rPr lang="en-GB"/>
              <a:t>The Big Listen areas</a:t>
            </a:r>
          </a:p>
        </p:txBody>
      </p:sp>
      <p:sp>
        <p:nvSpPr>
          <p:cNvPr id="4" name="Footer Placeholder 3">
            <a:extLst>
              <a:ext uri="{FF2B5EF4-FFF2-40B4-BE49-F238E27FC236}">
                <a16:creationId xmlns:a16="http://schemas.microsoft.com/office/drawing/2014/main" id="{93F523B2-192D-D8EA-41AF-98DEABAF246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58F7C87-CD80-B522-0D57-A2BF8EFE4A53}"/>
              </a:ext>
            </a:extLst>
          </p:cNvPr>
          <p:cNvSpPr>
            <a:spLocks noGrp="1"/>
          </p:cNvSpPr>
          <p:nvPr>
            <p:ph type="sldNum" sz="quarter" idx="12"/>
          </p:nvPr>
        </p:nvSpPr>
        <p:spPr/>
        <p:txBody>
          <a:bodyPr/>
          <a:lstStyle/>
          <a:p>
            <a:r>
              <a:rPr lang="en-GB">
                <a:solidFill>
                  <a:schemeClr val="bg1"/>
                </a:solidFill>
              </a:rPr>
              <a:t>Slide</a:t>
            </a:r>
            <a:r>
              <a:rPr lang="en-GB"/>
              <a:t> </a:t>
            </a:r>
            <a:fld id="{5F4C8201-D8A8-417D-8A18-42E93E6C5D44}" type="slidenum">
              <a:rPr lang="en-GB" b="1" smtClean="0"/>
              <a:pPr/>
              <a:t>24</a:t>
            </a:fld>
            <a:endParaRPr lang="en-GB" b="1"/>
          </a:p>
        </p:txBody>
      </p:sp>
      <p:graphicFrame>
        <p:nvGraphicFramePr>
          <p:cNvPr id="9" name="Content Placeholder 8">
            <a:extLst>
              <a:ext uri="{FF2B5EF4-FFF2-40B4-BE49-F238E27FC236}">
                <a16:creationId xmlns:a16="http://schemas.microsoft.com/office/drawing/2014/main" id="{53E4FF9F-5D07-4DCD-BDAF-DFE022B82ACE}"/>
              </a:ext>
            </a:extLst>
          </p:cNvPr>
          <p:cNvGraphicFramePr>
            <a:graphicFrameLocks noGrp="1"/>
          </p:cNvGraphicFramePr>
          <p:nvPr>
            <p:ph idx="1"/>
            <p:extLst>
              <p:ext uri="{D42A27DB-BD31-4B8C-83A1-F6EECF244321}">
                <p14:modId xmlns:p14="http://schemas.microsoft.com/office/powerpoint/2010/main" val="183054933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Graphic 10" descr="Clipboard Partially Checked outline">
            <a:extLst>
              <a:ext uri="{FF2B5EF4-FFF2-40B4-BE49-F238E27FC236}">
                <a16:creationId xmlns:a16="http://schemas.microsoft.com/office/drawing/2014/main" id="{0B130FF5-46D0-463E-F046-D28531503C6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2487" y="2112885"/>
            <a:ext cx="734626" cy="734626"/>
          </a:xfrm>
          <a:prstGeom prst="rect">
            <a:avLst/>
          </a:prstGeom>
        </p:spPr>
      </p:pic>
      <p:pic>
        <p:nvPicPr>
          <p:cNvPr id="13" name="Graphic 12" descr="Target Audience outline">
            <a:extLst>
              <a:ext uri="{FF2B5EF4-FFF2-40B4-BE49-F238E27FC236}">
                <a16:creationId xmlns:a16="http://schemas.microsoft.com/office/drawing/2014/main" id="{5D278D18-7B42-1CDC-6631-188107A788D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29800" y="3134771"/>
            <a:ext cx="734626" cy="734626"/>
          </a:xfrm>
          <a:prstGeom prst="rect">
            <a:avLst/>
          </a:prstGeom>
        </p:spPr>
      </p:pic>
      <p:pic>
        <p:nvPicPr>
          <p:cNvPr id="15" name="Graphic 14" descr="Bullseye with solid fill">
            <a:extLst>
              <a:ext uri="{FF2B5EF4-FFF2-40B4-BE49-F238E27FC236}">
                <a16:creationId xmlns:a16="http://schemas.microsoft.com/office/drawing/2014/main" id="{5F6B32B2-822E-F370-0024-724421B404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29800" y="4126472"/>
            <a:ext cx="734626" cy="734626"/>
          </a:xfrm>
          <a:prstGeom prst="rect">
            <a:avLst/>
          </a:prstGeom>
        </p:spPr>
      </p:pic>
      <p:pic>
        <p:nvPicPr>
          <p:cNvPr id="17" name="Graphic 16" descr="Group with solid fill">
            <a:extLst>
              <a:ext uri="{FF2B5EF4-FFF2-40B4-BE49-F238E27FC236}">
                <a16:creationId xmlns:a16="http://schemas.microsoft.com/office/drawing/2014/main" id="{7AD6A262-6193-B694-5A34-F65FFAAB91B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45684" y="5118173"/>
            <a:ext cx="751429" cy="751429"/>
          </a:xfrm>
          <a:prstGeom prst="rect">
            <a:avLst/>
          </a:prstGeom>
        </p:spPr>
      </p:pic>
    </p:spTree>
    <p:extLst>
      <p:ext uri="{BB962C8B-B14F-4D97-AF65-F5344CB8AC3E}">
        <p14:creationId xmlns:p14="http://schemas.microsoft.com/office/powerpoint/2010/main" val="3050831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780C4-485C-C782-7F32-435EDA77CE6B}"/>
              </a:ext>
            </a:extLst>
          </p:cNvPr>
          <p:cNvSpPr>
            <a:spLocks noGrp="1"/>
          </p:cNvSpPr>
          <p:nvPr>
            <p:ph type="title"/>
          </p:nvPr>
        </p:nvSpPr>
        <p:spPr/>
        <p:txBody>
          <a:bodyPr/>
          <a:lstStyle/>
          <a:p>
            <a:r>
              <a:rPr lang="en-GB" dirty="0"/>
              <a:t>Big Listen research</a:t>
            </a:r>
          </a:p>
        </p:txBody>
      </p:sp>
      <p:sp>
        <p:nvSpPr>
          <p:cNvPr id="4" name="Footer Placeholder 3">
            <a:extLst>
              <a:ext uri="{FF2B5EF4-FFF2-40B4-BE49-F238E27FC236}">
                <a16:creationId xmlns:a16="http://schemas.microsoft.com/office/drawing/2014/main" id="{379DF960-0036-D5BD-CBF0-CCB21C2AE615}"/>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F34C34C-81A8-69BC-B9E4-1C073D28E9B2}"/>
              </a:ext>
            </a:extLst>
          </p:cNvPr>
          <p:cNvSpPr>
            <a:spLocks noGrp="1"/>
          </p:cNvSpPr>
          <p:nvPr>
            <p:ph type="sldNum" sz="quarter" idx="12"/>
          </p:nvPr>
        </p:nvSpPr>
        <p:spPr/>
        <p:txBody>
          <a:bodyPr/>
          <a:lstStyle/>
          <a:p>
            <a:r>
              <a:rPr lang="en-GB">
                <a:solidFill>
                  <a:schemeClr val="bg1"/>
                </a:solidFill>
              </a:rPr>
              <a:t>Slide</a:t>
            </a:r>
            <a:r>
              <a:rPr lang="en-GB"/>
              <a:t> </a:t>
            </a:r>
            <a:fld id="{5F4C8201-D8A8-417D-8A18-42E93E6C5D44}" type="slidenum">
              <a:rPr lang="en-GB" b="1" smtClean="0"/>
              <a:pPr/>
              <a:t>25</a:t>
            </a:fld>
            <a:endParaRPr lang="en-GB" b="1"/>
          </a:p>
        </p:txBody>
      </p:sp>
      <p:sp>
        <p:nvSpPr>
          <p:cNvPr id="6" name="Content Placeholder 2">
            <a:extLst>
              <a:ext uri="{FF2B5EF4-FFF2-40B4-BE49-F238E27FC236}">
                <a16:creationId xmlns:a16="http://schemas.microsoft.com/office/drawing/2014/main" id="{4FDF8BD3-4C39-FE43-457D-597BFE9C9C8C}"/>
              </a:ext>
            </a:extLst>
          </p:cNvPr>
          <p:cNvSpPr>
            <a:spLocks noGrp="1"/>
          </p:cNvSpPr>
          <p:nvPr>
            <p:ph idx="1"/>
          </p:nvPr>
        </p:nvSpPr>
        <p:spPr>
          <a:xfrm>
            <a:off x="838200" y="1825625"/>
            <a:ext cx="3598417" cy="3802818"/>
          </a:xfrm>
          <a:prstGeom prst="roundRect">
            <a:avLst/>
          </a:prstGeom>
          <a:solidFill>
            <a:schemeClr val="accent4">
              <a:lumMod val="20000"/>
              <a:lumOff val="80000"/>
            </a:schemeClr>
          </a:solidFill>
          <a:ln>
            <a:solidFill>
              <a:schemeClr val="accent1"/>
            </a:solidFill>
          </a:ln>
        </p:spPr>
        <p:txBody>
          <a:bodyPr>
            <a:normAutofit fontScale="92500" lnSpcReduction="20000"/>
          </a:bodyPr>
          <a:lstStyle/>
          <a:p>
            <a:pPr marL="0" indent="0">
              <a:buNone/>
            </a:pPr>
            <a:r>
              <a:rPr lang="en-GB" b="1" dirty="0"/>
              <a:t>Research with parents and carers</a:t>
            </a:r>
          </a:p>
          <a:p>
            <a:r>
              <a:rPr lang="en-GB" dirty="0"/>
              <a:t>Commissioned to </a:t>
            </a:r>
            <a:r>
              <a:rPr lang="en-GB" dirty="0" err="1"/>
              <a:t>Natcen</a:t>
            </a:r>
            <a:endParaRPr lang="en-GB" dirty="0"/>
          </a:p>
          <a:p>
            <a:r>
              <a:rPr lang="en-GB" dirty="0"/>
              <a:t>Surveys to 4,000 parents and carers</a:t>
            </a:r>
          </a:p>
          <a:p>
            <a:r>
              <a:rPr lang="en-GB" dirty="0"/>
              <a:t>Focus groups with parents and carers across all remits</a:t>
            </a:r>
          </a:p>
        </p:txBody>
      </p:sp>
      <p:sp>
        <p:nvSpPr>
          <p:cNvPr id="7" name="Content Placeholder 2">
            <a:extLst>
              <a:ext uri="{FF2B5EF4-FFF2-40B4-BE49-F238E27FC236}">
                <a16:creationId xmlns:a16="http://schemas.microsoft.com/office/drawing/2014/main" id="{9BE9E060-8B82-8E56-2E32-381934739BA1}"/>
              </a:ext>
            </a:extLst>
          </p:cNvPr>
          <p:cNvSpPr txBox="1">
            <a:spLocks/>
          </p:cNvSpPr>
          <p:nvPr/>
        </p:nvSpPr>
        <p:spPr>
          <a:xfrm>
            <a:off x="4604754" y="1841809"/>
            <a:ext cx="3598417" cy="3786634"/>
          </a:xfrm>
          <a:prstGeom prst="roundRect">
            <a:avLst/>
          </a:prstGeom>
          <a:solidFill>
            <a:schemeClr val="accent6">
              <a:lumMod val="20000"/>
              <a:lumOff val="80000"/>
            </a:schemeClr>
          </a:solidFill>
          <a:ln>
            <a:solidFill>
              <a:schemeClr val="accent1"/>
            </a:solidFill>
          </a:ln>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Clr>
                <a:srgbClr val="009ABC"/>
              </a:buClr>
              <a:buSzPct val="100000"/>
              <a:buFont typeface="Wingdings" panose="05000000000000000000" pitchFamily="2" charset="2"/>
              <a:buChar char="§"/>
              <a:defRPr sz="2800" kern="1200">
                <a:solidFill>
                  <a:srgbClr val="221E5B"/>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Clr>
                <a:srgbClr val="009ABC"/>
              </a:buClr>
              <a:buFont typeface="Wingdings" panose="05000000000000000000" pitchFamily="2" charset="2"/>
              <a:buChar char="§"/>
              <a:defRPr sz="2400" kern="1200">
                <a:solidFill>
                  <a:srgbClr val="221E5B"/>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Clr>
                <a:srgbClr val="009ABC"/>
              </a:buClr>
              <a:buFont typeface="Wingdings" panose="05000000000000000000" pitchFamily="2" charset="2"/>
              <a:buChar char="§"/>
              <a:defRPr sz="2000" kern="1200">
                <a:solidFill>
                  <a:srgbClr val="221E5B"/>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Clr>
                <a:srgbClr val="009ABC"/>
              </a:buClr>
              <a:buFont typeface="Wingdings" panose="05000000000000000000" pitchFamily="2" charset="2"/>
              <a:buChar char="§"/>
              <a:defRPr sz="1800" kern="1200">
                <a:solidFill>
                  <a:srgbClr val="221E5B"/>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Clr>
                <a:srgbClr val="009ABC"/>
              </a:buClr>
              <a:buFont typeface="Wingdings" panose="05000000000000000000" pitchFamily="2" charset="2"/>
              <a:buChar char="§"/>
              <a:defRPr sz="1800" kern="1200">
                <a:solidFill>
                  <a:srgbClr val="221E5B"/>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t>Research with professionals in providers and settings that we inspect and regulate</a:t>
            </a:r>
          </a:p>
          <a:p>
            <a:r>
              <a:rPr lang="en-GB" dirty="0"/>
              <a:t>Commissioned to IFF Research</a:t>
            </a:r>
          </a:p>
          <a:p>
            <a:r>
              <a:rPr lang="en-GB" dirty="0"/>
              <a:t>Surveys to 6,000 professionals </a:t>
            </a:r>
          </a:p>
          <a:p>
            <a:r>
              <a:rPr lang="en-GB" dirty="0"/>
              <a:t>Focus groups with around 500 individuals</a:t>
            </a:r>
          </a:p>
        </p:txBody>
      </p:sp>
      <p:sp>
        <p:nvSpPr>
          <p:cNvPr id="8" name="Content Placeholder 2">
            <a:extLst>
              <a:ext uri="{FF2B5EF4-FFF2-40B4-BE49-F238E27FC236}">
                <a16:creationId xmlns:a16="http://schemas.microsoft.com/office/drawing/2014/main" id="{5A20C099-1A3D-636B-50F9-56CCC54D1708}"/>
              </a:ext>
            </a:extLst>
          </p:cNvPr>
          <p:cNvSpPr txBox="1">
            <a:spLocks/>
          </p:cNvSpPr>
          <p:nvPr/>
        </p:nvSpPr>
        <p:spPr>
          <a:xfrm>
            <a:off x="8371308" y="1841809"/>
            <a:ext cx="3598417" cy="3786634"/>
          </a:xfrm>
          <a:prstGeom prst="roundRect">
            <a:avLst/>
          </a:prstGeom>
          <a:solidFill>
            <a:schemeClr val="accent2">
              <a:lumMod val="20000"/>
              <a:lumOff val="80000"/>
            </a:schemeClr>
          </a:solidFill>
          <a:ln>
            <a:solidFill>
              <a:schemeClr val="accent1"/>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009ABC"/>
              </a:buClr>
              <a:buSzPct val="100000"/>
              <a:buFont typeface="Wingdings" panose="05000000000000000000" pitchFamily="2" charset="2"/>
              <a:buChar char="§"/>
              <a:defRPr sz="2800" kern="1200">
                <a:solidFill>
                  <a:srgbClr val="221E5B"/>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Clr>
                <a:srgbClr val="009ABC"/>
              </a:buClr>
              <a:buFont typeface="Wingdings" panose="05000000000000000000" pitchFamily="2" charset="2"/>
              <a:buChar char="§"/>
              <a:defRPr sz="2400" kern="1200">
                <a:solidFill>
                  <a:srgbClr val="221E5B"/>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Clr>
                <a:srgbClr val="009ABC"/>
              </a:buClr>
              <a:buFont typeface="Wingdings" panose="05000000000000000000" pitchFamily="2" charset="2"/>
              <a:buChar char="§"/>
              <a:defRPr sz="2000" kern="1200">
                <a:solidFill>
                  <a:srgbClr val="221E5B"/>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Clr>
                <a:srgbClr val="009ABC"/>
              </a:buClr>
              <a:buFont typeface="Wingdings" panose="05000000000000000000" pitchFamily="2" charset="2"/>
              <a:buChar char="§"/>
              <a:defRPr sz="1800" kern="1200">
                <a:solidFill>
                  <a:srgbClr val="221E5B"/>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Clr>
                <a:srgbClr val="009ABC"/>
              </a:buClr>
              <a:buFont typeface="Wingdings" panose="05000000000000000000" pitchFamily="2" charset="2"/>
              <a:buChar char="§"/>
              <a:defRPr sz="1800" kern="1200">
                <a:solidFill>
                  <a:srgbClr val="221E5B"/>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GB" sz="1600" b="1" dirty="0"/>
              <a:t>Questions focused on:</a:t>
            </a:r>
          </a:p>
          <a:p>
            <a:r>
              <a:rPr lang="en-GB" sz="1600" dirty="0"/>
              <a:t>Overall views of Ofsted, e.g. trust</a:t>
            </a:r>
          </a:p>
          <a:p>
            <a:r>
              <a:rPr lang="en-GB" sz="1600" dirty="0"/>
              <a:t>Experience of inspection, e.g. the process, methods</a:t>
            </a:r>
            <a:r>
              <a:rPr lang="en-GB" sz="1600"/>
              <a:t>, notice periods </a:t>
            </a:r>
            <a:endParaRPr lang="en-GB" sz="1600" dirty="0"/>
          </a:p>
          <a:p>
            <a:r>
              <a:rPr lang="en-GB" sz="1600" dirty="0"/>
              <a:t>Inspection reporting, e.g. timing, accuracy, language</a:t>
            </a:r>
          </a:p>
          <a:p>
            <a:r>
              <a:rPr lang="en-GB" sz="1600" dirty="0"/>
              <a:t>Culture, e.g. inspector knowledge, conduct, raising concerns</a:t>
            </a:r>
          </a:p>
          <a:p>
            <a:r>
              <a:rPr lang="en-GB" sz="1600" dirty="0"/>
              <a:t>Impact, e.g. improvement, workload, wellbeing</a:t>
            </a:r>
          </a:p>
        </p:txBody>
      </p:sp>
    </p:spTree>
    <p:extLst>
      <p:ext uri="{BB962C8B-B14F-4D97-AF65-F5344CB8AC3E}">
        <p14:creationId xmlns:p14="http://schemas.microsoft.com/office/powerpoint/2010/main" val="3226729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54D60-8A12-E245-8BF1-4A8FD6D53E3C}"/>
              </a:ext>
            </a:extLst>
          </p:cNvPr>
          <p:cNvSpPr>
            <a:spLocks noGrp="1"/>
          </p:cNvSpPr>
          <p:nvPr>
            <p:ph type="title"/>
          </p:nvPr>
        </p:nvSpPr>
        <p:spPr/>
        <p:txBody>
          <a:bodyPr/>
          <a:lstStyle/>
          <a:p>
            <a:r>
              <a:rPr lang="en-GB" dirty="0"/>
              <a:t>Big Listen timescales and outputs</a:t>
            </a:r>
          </a:p>
        </p:txBody>
      </p:sp>
      <p:graphicFrame>
        <p:nvGraphicFramePr>
          <p:cNvPr id="6" name="Content Placeholder 5">
            <a:extLst>
              <a:ext uri="{FF2B5EF4-FFF2-40B4-BE49-F238E27FC236}">
                <a16:creationId xmlns:a16="http://schemas.microsoft.com/office/drawing/2014/main" id="{75348E76-6BEE-51E0-F22D-01EA0B748525}"/>
              </a:ext>
            </a:extLst>
          </p:cNvPr>
          <p:cNvGraphicFramePr>
            <a:graphicFrameLocks noGrp="1"/>
          </p:cNvGraphicFramePr>
          <p:nvPr>
            <p:ph idx="1"/>
            <p:extLst>
              <p:ext uri="{D42A27DB-BD31-4B8C-83A1-F6EECF244321}">
                <p14:modId xmlns:p14="http://schemas.microsoft.com/office/powerpoint/2010/main" val="509786739"/>
              </p:ext>
            </p:extLst>
          </p:nvPr>
        </p:nvGraphicFramePr>
        <p:xfrm>
          <a:off x="838200" y="3275859"/>
          <a:ext cx="10515600" cy="29011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78CF9717-A2F8-AB20-210A-86FFD8FA17BF}"/>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4CC811F7-ADAA-8A8E-5BE4-9889E9DB07A6}"/>
              </a:ext>
            </a:extLst>
          </p:cNvPr>
          <p:cNvSpPr>
            <a:spLocks noGrp="1"/>
          </p:cNvSpPr>
          <p:nvPr>
            <p:ph type="sldNum" sz="quarter" idx="12"/>
          </p:nvPr>
        </p:nvSpPr>
        <p:spPr/>
        <p:txBody>
          <a:bodyPr/>
          <a:lstStyle/>
          <a:p>
            <a:r>
              <a:rPr lang="en-GB">
                <a:solidFill>
                  <a:schemeClr val="bg1"/>
                </a:solidFill>
              </a:rPr>
              <a:t>Slide</a:t>
            </a:r>
            <a:r>
              <a:rPr lang="en-GB"/>
              <a:t> </a:t>
            </a:r>
            <a:fld id="{5F4C8201-D8A8-417D-8A18-42E93E6C5D44}" type="slidenum">
              <a:rPr lang="en-GB" b="1" smtClean="0"/>
              <a:pPr/>
              <a:t>26</a:t>
            </a:fld>
            <a:endParaRPr lang="en-GB" b="1"/>
          </a:p>
        </p:txBody>
      </p:sp>
      <p:graphicFrame>
        <p:nvGraphicFramePr>
          <p:cNvPr id="7" name="Content Placeholder 5">
            <a:extLst>
              <a:ext uri="{FF2B5EF4-FFF2-40B4-BE49-F238E27FC236}">
                <a16:creationId xmlns:a16="http://schemas.microsoft.com/office/drawing/2014/main" id="{D8E82CE4-38E1-21D5-876F-9016A75E2B79}"/>
              </a:ext>
            </a:extLst>
          </p:cNvPr>
          <p:cNvGraphicFramePr>
            <a:graphicFrameLocks/>
          </p:cNvGraphicFramePr>
          <p:nvPr>
            <p:extLst>
              <p:ext uri="{D42A27DB-BD31-4B8C-83A1-F6EECF244321}">
                <p14:modId xmlns:p14="http://schemas.microsoft.com/office/powerpoint/2010/main" val="2491136548"/>
              </p:ext>
            </p:extLst>
          </p:nvPr>
        </p:nvGraphicFramePr>
        <p:xfrm>
          <a:off x="838200" y="1825307"/>
          <a:ext cx="10515600" cy="290110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3184104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61D34-52B3-0E92-CD30-A2ABFED508F2}"/>
              </a:ext>
            </a:extLst>
          </p:cNvPr>
          <p:cNvSpPr>
            <a:spLocks noGrp="1"/>
          </p:cNvSpPr>
          <p:nvPr>
            <p:ph type="title"/>
          </p:nvPr>
        </p:nvSpPr>
        <p:spPr/>
        <p:txBody>
          <a:bodyPr/>
          <a:lstStyle/>
          <a:p>
            <a:r>
              <a:rPr lang="en-GB" dirty="0"/>
              <a:t>The future</a:t>
            </a:r>
          </a:p>
        </p:txBody>
      </p:sp>
      <p:graphicFrame>
        <p:nvGraphicFramePr>
          <p:cNvPr id="8" name="Table 8">
            <a:extLst>
              <a:ext uri="{FF2B5EF4-FFF2-40B4-BE49-F238E27FC236}">
                <a16:creationId xmlns:a16="http://schemas.microsoft.com/office/drawing/2014/main" id="{EC59A992-1FF8-E2B1-E431-F05A23D2BFAC}"/>
              </a:ext>
            </a:extLst>
          </p:cNvPr>
          <p:cNvGraphicFramePr>
            <a:graphicFrameLocks noGrp="1"/>
          </p:cNvGraphicFramePr>
          <p:nvPr>
            <p:ph idx="1"/>
            <p:extLst>
              <p:ext uri="{D42A27DB-BD31-4B8C-83A1-F6EECF244321}">
                <p14:modId xmlns:p14="http://schemas.microsoft.com/office/powerpoint/2010/main" val="1899589643"/>
              </p:ext>
            </p:extLst>
          </p:nvPr>
        </p:nvGraphicFramePr>
        <p:xfrm>
          <a:off x="838200" y="1825625"/>
          <a:ext cx="10515600" cy="370840"/>
        </p:xfrm>
        <a:graphic>
          <a:graphicData uri="http://schemas.openxmlformats.org/drawingml/2006/table">
            <a:tbl>
              <a:tblPr firstRow="1" bandRow="1">
                <a:tableStyleId>{5C22544A-7EE6-4342-B048-85BDC9FD1C3A}</a:tableStyleId>
              </a:tblPr>
              <a:tblGrid>
                <a:gridCol w="10515600">
                  <a:extLst>
                    <a:ext uri="{9D8B030D-6E8A-4147-A177-3AD203B41FA5}">
                      <a16:colId xmlns:a16="http://schemas.microsoft.com/office/drawing/2014/main" val="371642994"/>
                    </a:ext>
                  </a:extLst>
                </a:gridCol>
              </a:tblGrid>
              <a:tr h="370840">
                <a:tc>
                  <a:txBody>
                    <a:bodyPr/>
                    <a:lstStyle/>
                    <a:p>
                      <a:endParaRPr lang="en-GB" dirty="0"/>
                    </a:p>
                  </a:txBody>
                  <a:tcPr/>
                </a:tc>
                <a:extLst>
                  <a:ext uri="{0D108BD9-81ED-4DB2-BD59-A6C34878D82A}">
                    <a16:rowId xmlns:a16="http://schemas.microsoft.com/office/drawing/2014/main" val="2389367530"/>
                  </a:ext>
                </a:extLst>
              </a:tr>
            </a:tbl>
          </a:graphicData>
        </a:graphic>
      </p:graphicFrame>
      <p:sp>
        <p:nvSpPr>
          <p:cNvPr id="4" name="Footer Placeholder 3">
            <a:extLst>
              <a:ext uri="{FF2B5EF4-FFF2-40B4-BE49-F238E27FC236}">
                <a16:creationId xmlns:a16="http://schemas.microsoft.com/office/drawing/2014/main" id="{8570942C-00D8-B851-901E-3E702159FC26}"/>
              </a:ext>
            </a:extLst>
          </p:cNvPr>
          <p:cNvSpPr>
            <a:spLocks noGrp="1"/>
          </p:cNvSpPr>
          <p:nvPr>
            <p:ph type="ftr" sz="quarter" idx="11"/>
          </p:nvPr>
        </p:nvSpPr>
        <p:spPr/>
        <p:txBody>
          <a:bodyPr/>
          <a:lstStyle/>
          <a:p>
            <a:r>
              <a:rPr lang="en-GB"/>
              <a:t>A research-informed approach to inspecting the quality of education in schools in England  | SICI AGM | Bilbao, November 2023</a:t>
            </a:r>
          </a:p>
        </p:txBody>
      </p:sp>
      <p:sp>
        <p:nvSpPr>
          <p:cNvPr id="5" name="Slide Number Placeholder 4">
            <a:extLst>
              <a:ext uri="{FF2B5EF4-FFF2-40B4-BE49-F238E27FC236}">
                <a16:creationId xmlns:a16="http://schemas.microsoft.com/office/drawing/2014/main" id="{DF50B08B-8DA2-0607-2C54-96BB2C29AD47}"/>
              </a:ext>
            </a:extLst>
          </p:cNvPr>
          <p:cNvSpPr>
            <a:spLocks noGrp="1"/>
          </p:cNvSpPr>
          <p:nvPr>
            <p:ph type="sldNum" sz="quarter" idx="12"/>
          </p:nvPr>
        </p:nvSpPr>
        <p:spPr/>
        <p:txBody>
          <a:bodyPr/>
          <a:lstStyle/>
          <a:p>
            <a:r>
              <a:rPr lang="en-GB">
                <a:solidFill>
                  <a:schemeClr val="bg1"/>
                </a:solidFill>
              </a:rPr>
              <a:t>Slide</a:t>
            </a:r>
            <a:r>
              <a:rPr lang="en-GB"/>
              <a:t> </a:t>
            </a:r>
            <a:fld id="{5F4C8201-D8A8-417D-8A18-42E93E6C5D44}" type="slidenum">
              <a:rPr lang="en-GB" b="1" smtClean="0"/>
              <a:pPr/>
              <a:t>27</a:t>
            </a:fld>
            <a:endParaRPr lang="en-GB" b="1"/>
          </a:p>
        </p:txBody>
      </p:sp>
      <p:pic>
        <p:nvPicPr>
          <p:cNvPr id="7" name="Picture 6">
            <a:extLst>
              <a:ext uri="{FF2B5EF4-FFF2-40B4-BE49-F238E27FC236}">
                <a16:creationId xmlns:a16="http://schemas.microsoft.com/office/drawing/2014/main" id="{DB51A441-7671-7945-AFD8-E586FEEC8E7C}"/>
              </a:ext>
            </a:extLst>
          </p:cNvPr>
          <p:cNvPicPr>
            <a:picLocks noChangeAspect="1"/>
          </p:cNvPicPr>
          <p:nvPr/>
        </p:nvPicPr>
        <p:blipFill>
          <a:blip r:embed="rId3"/>
          <a:stretch>
            <a:fillRect/>
          </a:stretch>
        </p:blipFill>
        <p:spPr>
          <a:xfrm>
            <a:off x="0" y="0"/>
            <a:ext cx="12192000" cy="6857999"/>
          </a:xfrm>
          <a:prstGeom prst="rect">
            <a:avLst/>
          </a:prstGeom>
        </p:spPr>
      </p:pic>
      <p:sp>
        <p:nvSpPr>
          <p:cNvPr id="9" name="TextBox 8">
            <a:extLst>
              <a:ext uri="{FF2B5EF4-FFF2-40B4-BE49-F238E27FC236}">
                <a16:creationId xmlns:a16="http://schemas.microsoft.com/office/drawing/2014/main" id="{C63A39D1-25EF-DB64-D1BF-A8964C0E7733}"/>
              </a:ext>
            </a:extLst>
          </p:cNvPr>
          <p:cNvSpPr txBox="1"/>
          <p:nvPr/>
        </p:nvSpPr>
        <p:spPr>
          <a:xfrm>
            <a:off x="6816934" y="70545"/>
            <a:ext cx="2934841" cy="1569660"/>
          </a:xfrm>
          <a:prstGeom prst="rect">
            <a:avLst/>
          </a:prstGeom>
          <a:noFill/>
        </p:spPr>
        <p:txBody>
          <a:bodyPr wrap="square" rtlCol="0">
            <a:spAutoFit/>
          </a:bodyPr>
          <a:lstStyle/>
          <a:p>
            <a:r>
              <a:rPr lang="en-GB" sz="4800" dirty="0">
                <a:latin typeface="Tahoma" panose="020B0604030504040204" pitchFamily="34" charset="0"/>
                <a:ea typeface="Tahoma" panose="020B0604030504040204" pitchFamily="34" charset="0"/>
                <a:cs typeface="Tahoma" panose="020B0604030504040204" pitchFamily="34" charset="0"/>
              </a:rPr>
              <a:t>Looking Ahead</a:t>
            </a:r>
          </a:p>
        </p:txBody>
      </p:sp>
    </p:spTree>
    <p:extLst>
      <p:ext uri="{BB962C8B-B14F-4D97-AF65-F5344CB8AC3E}">
        <p14:creationId xmlns:p14="http://schemas.microsoft.com/office/powerpoint/2010/main" val="12424890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57" name="Title 1">
            <a:extLst>
              <a:ext uri="{FF2B5EF4-FFF2-40B4-BE49-F238E27FC236}">
                <a16:creationId xmlns:a16="http://schemas.microsoft.com/office/drawing/2014/main" id="{3A369421-E1A0-F644-0C1A-D835E3ED823D}"/>
              </a:ext>
            </a:extLst>
          </p:cNvPr>
          <p:cNvSpPr>
            <a:spLocks noGrp="1"/>
          </p:cNvSpPr>
          <p:nvPr>
            <p:ph type="title"/>
          </p:nvPr>
        </p:nvSpPr>
        <p:spPr>
          <a:xfrm>
            <a:off x="838200" y="365125"/>
            <a:ext cx="8994775" cy="1325563"/>
          </a:xfrm>
        </p:spPr>
        <p:txBody>
          <a:bodyPr>
            <a:normAutofit/>
          </a:bodyPr>
          <a:lstStyle/>
          <a:p>
            <a:r>
              <a:rPr lang="en-US" dirty="0"/>
              <a:t>The Big Listen </a:t>
            </a:r>
            <a:br>
              <a:rPr lang="en-US" dirty="0"/>
            </a:br>
            <a:endParaRPr lang="en-US" dirty="0"/>
          </a:p>
        </p:txBody>
      </p:sp>
      <p:pic>
        <p:nvPicPr>
          <p:cNvPr id="2" name="Content Placeholder 1">
            <a:extLst>
              <a:ext uri="{FF2B5EF4-FFF2-40B4-BE49-F238E27FC236}">
                <a16:creationId xmlns:a16="http://schemas.microsoft.com/office/drawing/2014/main" id="{31B6677B-A2EE-5BB5-B91D-F99CCAC372D4}"/>
              </a:ext>
            </a:extLst>
          </p:cNvPr>
          <p:cNvPicPr>
            <a:picLocks noGrp="1" noChangeAspect="1"/>
          </p:cNvPicPr>
          <p:nvPr>
            <p:ph sz="half" idx="1"/>
          </p:nvPr>
        </p:nvPicPr>
        <p:blipFill rotWithShape="1">
          <a:blip r:embed="rId3"/>
          <a:srcRect t="33012" r="1" b="10934"/>
          <a:stretch/>
        </p:blipFill>
        <p:spPr>
          <a:xfrm>
            <a:off x="838200" y="1825625"/>
            <a:ext cx="5181600" cy="4351338"/>
          </a:xfrm>
          <a:prstGeom prst="rect">
            <a:avLst/>
          </a:prstGeom>
          <a:noFill/>
        </p:spPr>
      </p:pic>
      <p:sp>
        <p:nvSpPr>
          <p:cNvPr id="44058" name="Content Placeholder 3">
            <a:extLst>
              <a:ext uri="{FF2B5EF4-FFF2-40B4-BE49-F238E27FC236}">
                <a16:creationId xmlns:a16="http://schemas.microsoft.com/office/drawing/2014/main" id="{22841764-FCB3-1D29-F522-162E8213C366}"/>
              </a:ext>
            </a:extLst>
          </p:cNvPr>
          <p:cNvSpPr>
            <a:spLocks noGrp="1"/>
          </p:cNvSpPr>
          <p:nvPr>
            <p:ph sz="half" idx="2"/>
          </p:nvPr>
        </p:nvSpPr>
        <p:spPr>
          <a:xfrm>
            <a:off x="6172200" y="1825625"/>
            <a:ext cx="5181600" cy="4351338"/>
          </a:xfrm>
        </p:spPr>
        <p:txBody>
          <a:bodyPr/>
          <a:lstStyle/>
          <a:p>
            <a:r>
              <a:rPr lang="en-GB" dirty="0"/>
              <a:t>A demonstration of our determination to work openly and transparently with parents and the sectors that we inspect and regulate, while always maintaining a focus on ensuring the highest standards of education and care for children and learners.</a:t>
            </a:r>
            <a:endParaRPr lang="en-US" dirty="0"/>
          </a:p>
          <a:p>
            <a:endParaRPr lang="en-US" dirty="0"/>
          </a:p>
          <a:p>
            <a:endParaRPr lang="en-US" dirty="0"/>
          </a:p>
          <a:p>
            <a:pPr marL="0" indent="0">
              <a:buNone/>
            </a:pPr>
            <a:endParaRPr lang="en-US" dirty="0"/>
          </a:p>
          <a:p>
            <a:endParaRPr lang="en-US" dirty="0"/>
          </a:p>
        </p:txBody>
      </p:sp>
      <p:sp>
        <p:nvSpPr>
          <p:cNvPr id="44041" name="Footer Placeholder 3">
            <a:extLst>
              <a:ext uri="{FF2B5EF4-FFF2-40B4-BE49-F238E27FC236}">
                <a16:creationId xmlns:a16="http://schemas.microsoft.com/office/drawing/2014/main" id="{1C501DBA-A64F-AC4C-3B10-8CB792157509}"/>
              </a:ext>
            </a:extLst>
          </p:cNvPr>
          <p:cNvSpPr>
            <a:spLocks noGrp="1"/>
          </p:cNvSpPr>
          <p:nvPr>
            <p:ph type="ftr" sz="quarter" idx="11"/>
          </p:nvPr>
        </p:nvSpPr>
        <p:spPr>
          <a:xfrm>
            <a:off x="838200" y="6434038"/>
            <a:ext cx="7364971" cy="365125"/>
          </a:xfrm>
        </p:spPr>
        <p:txBody>
          <a:bodyPr anchor="ctr">
            <a:normAutofit/>
          </a:bodyPr>
          <a:lstStyle/>
          <a:p>
            <a:pPr>
              <a:lnSpc>
                <a:spcPct val="90000"/>
              </a:lnSpc>
              <a:spcAft>
                <a:spcPts val="600"/>
              </a:spcAft>
            </a:pPr>
            <a:endParaRPr lang="en-GB" sz="1000" dirty="0"/>
          </a:p>
        </p:txBody>
      </p:sp>
      <p:sp>
        <p:nvSpPr>
          <p:cNvPr id="44043" name="Slide Number Placeholder 4">
            <a:extLst>
              <a:ext uri="{FF2B5EF4-FFF2-40B4-BE49-F238E27FC236}">
                <a16:creationId xmlns:a16="http://schemas.microsoft.com/office/drawing/2014/main" id="{F14A8CB7-EAC2-7C4C-8643-F92AEDBFD282}"/>
              </a:ext>
            </a:extLst>
          </p:cNvPr>
          <p:cNvSpPr>
            <a:spLocks noGrp="1"/>
          </p:cNvSpPr>
          <p:nvPr>
            <p:ph type="sldNum" sz="quarter" idx="12"/>
          </p:nvPr>
        </p:nvSpPr>
        <p:spPr>
          <a:xfrm>
            <a:off x="10285412" y="6434038"/>
            <a:ext cx="1068387" cy="365125"/>
          </a:xfrm>
        </p:spPr>
        <p:txBody>
          <a:bodyPr anchor="ctr">
            <a:normAutofit/>
          </a:bodyPr>
          <a:lstStyle/>
          <a:p>
            <a:pPr>
              <a:spcAft>
                <a:spcPts val="600"/>
              </a:spcAft>
            </a:pPr>
            <a:r>
              <a:rPr lang="en-GB">
                <a:solidFill>
                  <a:schemeClr val="bg1"/>
                </a:solidFill>
              </a:rPr>
              <a:t>Slide </a:t>
            </a:r>
            <a:fld id="{5F4C8201-D8A8-417D-8A18-42E93E6C5D44}" type="slidenum">
              <a:rPr lang="en-GB" b="1" smtClean="0">
                <a:solidFill>
                  <a:schemeClr val="bg1"/>
                </a:solidFill>
              </a:rPr>
              <a:pPr>
                <a:spcAft>
                  <a:spcPts val="600"/>
                </a:spcAft>
              </a:pPr>
              <a:t>28</a:t>
            </a:fld>
            <a:endParaRPr lang="en-GB" b="1">
              <a:solidFill>
                <a:schemeClr val="bg1"/>
              </a:solidFill>
            </a:endParaRPr>
          </a:p>
        </p:txBody>
      </p:sp>
    </p:spTree>
    <p:extLst>
      <p:ext uri="{BB962C8B-B14F-4D97-AF65-F5344CB8AC3E}">
        <p14:creationId xmlns:p14="http://schemas.microsoft.com/office/powerpoint/2010/main" val="2932765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57" name="Title 1">
            <a:extLst>
              <a:ext uri="{FF2B5EF4-FFF2-40B4-BE49-F238E27FC236}">
                <a16:creationId xmlns:a16="http://schemas.microsoft.com/office/drawing/2014/main" id="{3A369421-E1A0-F644-0C1A-D835E3ED823D}"/>
              </a:ext>
            </a:extLst>
          </p:cNvPr>
          <p:cNvSpPr>
            <a:spLocks noGrp="1"/>
          </p:cNvSpPr>
          <p:nvPr>
            <p:ph type="title"/>
          </p:nvPr>
        </p:nvSpPr>
        <p:spPr>
          <a:xfrm>
            <a:off x="838200" y="365125"/>
            <a:ext cx="8994775" cy="1325563"/>
          </a:xfrm>
        </p:spPr>
        <p:txBody>
          <a:bodyPr/>
          <a:lstStyle/>
          <a:p>
            <a:r>
              <a:rPr lang="en-US" dirty="0"/>
              <a:t>Outcomes of the Big Listen</a:t>
            </a:r>
          </a:p>
        </p:txBody>
      </p:sp>
      <p:pic>
        <p:nvPicPr>
          <p:cNvPr id="2" name="Content Placeholder 1">
            <a:extLst>
              <a:ext uri="{FF2B5EF4-FFF2-40B4-BE49-F238E27FC236}">
                <a16:creationId xmlns:a16="http://schemas.microsoft.com/office/drawing/2014/main" id="{31B6677B-A2EE-5BB5-B91D-F99CCAC372D4}"/>
              </a:ext>
            </a:extLst>
          </p:cNvPr>
          <p:cNvPicPr>
            <a:picLocks noGrp="1" noChangeAspect="1"/>
          </p:cNvPicPr>
          <p:nvPr>
            <p:ph sz="half" idx="1"/>
          </p:nvPr>
        </p:nvPicPr>
        <p:blipFill rotWithShape="1">
          <a:blip r:embed="rId3"/>
          <a:srcRect t="33012" r="1" b="10934"/>
          <a:stretch/>
        </p:blipFill>
        <p:spPr>
          <a:xfrm>
            <a:off x="838200" y="1825625"/>
            <a:ext cx="5181600" cy="4351338"/>
          </a:xfrm>
          <a:prstGeom prst="rect">
            <a:avLst/>
          </a:prstGeom>
          <a:noFill/>
        </p:spPr>
      </p:pic>
      <p:sp>
        <p:nvSpPr>
          <p:cNvPr id="44058" name="Content Placeholder 3">
            <a:extLst>
              <a:ext uri="{FF2B5EF4-FFF2-40B4-BE49-F238E27FC236}">
                <a16:creationId xmlns:a16="http://schemas.microsoft.com/office/drawing/2014/main" id="{22841764-FCB3-1D29-F522-162E8213C366}"/>
              </a:ext>
            </a:extLst>
          </p:cNvPr>
          <p:cNvSpPr>
            <a:spLocks noGrp="1"/>
          </p:cNvSpPr>
          <p:nvPr>
            <p:ph sz="half" idx="2"/>
          </p:nvPr>
        </p:nvSpPr>
        <p:spPr>
          <a:xfrm>
            <a:off x="6172200" y="1825625"/>
            <a:ext cx="5181600" cy="4351338"/>
          </a:xfrm>
        </p:spPr>
        <p:txBody>
          <a:bodyPr/>
          <a:lstStyle/>
          <a:p>
            <a:pPr marL="0" indent="0">
              <a:buNone/>
            </a:pPr>
            <a:r>
              <a:rPr lang="en-US" dirty="0"/>
              <a:t>We may be restricted by: </a:t>
            </a:r>
          </a:p>
          <a:p>
            <a:r>
              <a:rPr lang="en-US" dirty="0"/>
              <a:t>Legislation</a:t>
            </a:r>
          </a:p>
          <a:p>
            <a:r>
              <a:rPr lang="en-US" dirty="0"/>
              <a:t>Department for Education policy</a:t>
            </a:r>
          </a:p>
          <a:p>
            <a:r>
              <a:rPr lang="en-US" dirty="0"/>
              <a:t>Ministerial asks – particularly with a potential change in government</a:t>
            </a:r>
          </a:p>
          <a:p>
            <a:r>
              <a:rPr lang="en-US" dirty="0"/>
              <a:t>Association and union pressure.</a:t>
            </a:r>
          </a:p>
          <a:p>
            <a:endParaRPr lang="en-US" dirty="0"/>
          </a:p>
          <a:p>
            <a:endParaRPr lang="en-US" dirty="0"/>
          </a:p>
        </p:txBody>
      </p:sp>
      <p:sp>
        <p:nvSpPr>
          <p:cNvPr id="44041" name="Footer Placeholder 3">
            <a:extLst>
              <a:ext uri="{FF2B5EF4-FFF2-40B4-BE49-F238E27FC236}">
                <a16:creationId xmlns:a16="http://schemas.microsoft.com/office/drawing/2014/main" id="{1C501DBA-A64F-AC4C-3B10-8CB792157509}"/>
              </a:ext>
            </a:extLst>
          </p:cNvPr>
          <p:cNvSpPr>
            <a:spLocks noGrp="1"/>
          </p:cNvSpPr>
          <p:nvPr>
            <p:ph type="ftr" sz="quarter" idx="11"/>
          </p:nvPr>
        </p:nvSpPr>
        <p:spPr>
          <a:xfrm>
            <a:off x="838200" y="6434038"/>
            <a:ext cx="7364971" cy="365125"/>
          </a:xfrm>
        </p:spPr>
        <p:txBody>
          <a:bodyPr anchor="ctr">
            <a:normAutofit/>
          </a:bodyPr>
          <a:lstStyle/>
          <a:p>
            <a:pPr>
              <a:lnSpc>
                <a:spcPct val="90000"/>
              </a:lnSpc>
              <a:spcAft>
                <a:spcPts val="600"/>
              </a:spcAft>
            </a:pPr>
            <a:endParaRPr lang="en-GB" sz="1000" dirty="0"/>
          </a:p>
        </p:txBody>
      </p:sp>
      <p:sp>
        <p:nvSpPr>
          <p:cNvPr id="44043" name="Slide Number Placeholder 4">
            <a:extLst>
              <a:ext uri="{FF2B5EF4-FFF2-40B4-BE49-F238E27FC236}">
                <a16:creationId xmlns:a16="http://schemas.microsoft.com/office/drawing/2014/main" id="{F14A8CB7-EAC2-7C4C-8643-F92AEDBFD282}"/>
              </a:ext>
            </a:extLst>
          </p:cNvPr>
          <p:cNvSpPr>
            <a:spLocks noGrp="1"/>
          </p:cNvSpPr>
          <p:nvPr>
            <p:ph type="sldNum" sz="quarter" idx="12"/>
          </p:nvPr>
        </p:nvSpPr>
        <p:spPr>
          <a:xfrm>
            <a:off x="10285412" y="6434038"/>
            <a:ext cx="1068387" cy="365125"/>
          </a:xfrm>
        </p:spPr>
        <p:txBody>
          <a:bodyPr anchor="ctr">
            <a:normAutofit/>
          </a:bodyPr>
          <a:lstStyle/>
          <a:p>
            <a:pPr>
              <a:spcAft>
                <a:spcPts val="600"/>
              </a:spcAft>
            </a:pPr>
            <a:r>
              <a:rPr lang="en-GB">
                <a:solidFill>
                  <a:schemeClr val="bg1"/>
                </a:solidFill>
              </a:rPr>
              <a:t>Slide </a:t>
            </a:r>
            <a:fld id="{5F4C8201-D8A8-417D-8A18-42E93E6C5D44}" type="slidenum">
              <a:rPr lang="en-GB" b="1" smtClean="0">
                <a:solidFill>
                  <a:schemeClr val="bg1"/>
                </a:solidFill>
              </a:rPr>
              <a:pPr>
                <a:spcAft>
                  <a:spcPts val="600"/>
                </a:spcAft>
              </a:pPr>
              <a:t>29</a:t>
            </a:fld>
            <a:endParaRPr lang="en-GB" b="1">
              <a:solidFill>
                <a:schemeClr val="bg1"/>
              </a:solidFill>
            </a:endParaRPr>
          </a:p>
        </p:txBody>
      </p:sp>
    </p:spTree>
    <p:extLst>
      <p:ext uri="{BB962C8B-B14F-4D97-AF65-F5344CB8AC3E}">
        <p14:creationId xmlns:p14="http://schemas.microsoft.com/office/powerpoint/2010/main" val="3837884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1" descr="Houses of Parliament   (click here to open a new window with this photo in computer wallpaper format)">
            <a:hlinkClick r:id="rId3"/>
            <a:extLst>
              <a:ext uri="{FF2B5EF4-FFF2-40B4-BE49-F238E27FC236}">
                <a16:creationId xmlns:a16="http://schemas.microsoft.com/office/drawing/2014/main" id="{AF9D7BD7-0160-469A-AF42-53221DED2A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itle 5">
            <a:extLst>
              <a:ext uri="{FF2B5EF4-FFF2-40B4-BE49-F238E27FC236}">
                <a16:creationId xmlns:a16="http://schemas.microsoft.com/office/drawing/2014/main" id="{740A2428-3A63-4B35-B604-109CA4BCC003}"/>
              </a:ext>
            </a:extLst>
          </p:cNvPr>
          <p:cNvSpPr>
            <a:spLocks noGrp="1"/>
          </p:cNvSpPr>
          <p:nvPr>
            <p:ph type="title"/>
          </p:nvPr>
        </p:nvSpPr>
        <p:spPr>
          <a:xfrm>
            <a:off x="2278942" y="58837"/>
            <a:ext cx="8994775" cy="1325563"/>
          </a:xfrm>
        </p:spPr>
        <p:txBody>
          <a:bodyPr/>
          <a:lstStyle/>
          <a:p>
            <a:pPr eaLnBrk="1" hangingPunct="1"/>
            <a:r>
              <a:rPr lang="en-GB" altLang="en-US">
                <a:solidFill>
                  <a:schemeClr val="bg1"/>
                </a:solidFill>
              </a:rPr>
              <a:t>Ofsted is accountable to Parliament</a:t>
            </a:r>
          </a:p>
        </p:txBody>
      </p:sp>
      <p:sp>
        <p:nvSpPr>
          <p:cNvPr id="3" name="Rectangle 2">
            <a:extLst>
              <a:ext uri="{FF2B5EF4-FFF2-40B4-BE49-F238E27FC236}">
                <a16:creationId xmlns:a16="http://schemas.microsoft.com/office/drawing/2014/main" id="{FB699EA2-6C87-4195-A7CF-1635C5F593F8}"/>
              </a:ext>
            </a:extLst>
          </p:cNvPr>
          <p:cNvSpPr>
            <a:spLocks noChangeArrowheads="1"/>
          </p:cNvSpPr>
          <p:nvPr/>
        </p:nvSpPr>
        <p:spPr bwMode="auto">
          <a:xfrm>
            <a:off x="918283" y="721618"/>
            <a:ext cx="1009332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2092B6"/>
              </a:buClr>
              <a:buFont typeface="Arial" panose="020B0604020202020204" pitchFamily="34" charset="0"/>
              <a:buChar char="•"/>
              <a:defRPr sz="2800">
                <a:solidFill>
                  <a:srgbClr val="221E5B"/>
                </a:solidFill>
                <a:latin typeface="Tahoma" panose="020B0604030504040204" pitchFamily="34" charset="0"/>
                <a:cs typeface="Tahoma" panose="020B0604030504040204" pitchFamily="34" charset="0"/>
              </a:defRPr>
            </a:lvl1pPr>
            <a:lvl2pPr marL="742950" indent="-285750">
              <a:lnSpc>
                <a:spcPct val="90000"/>
              </a:lnSpc>
              <a:spcBef>
                <a:spcPts val="500"/>
              </a:spcBef>
              <a:buClr>
                <a:srgbClr val="2092B6"/>
              </a:buClr>
              <a:buFont typeface="Arial" panose="020B0604020202020204" pitchFamily="34" charset="0"/>
              <a:buChar char="•"/>
              <a:defRPr sz="2400">
                <a:solidFill>
                  <a:srgbClr val="221E5B"/>
                </a:solidFill>
                <a:latin typeface="Tahoma" panose="020B0604030504040204" pitchFamily="34" charset="0"/>
                <a:cs typeface="Tahoma" panose="020B0604030504040204" pitchFamily="34" charset="0"/>
              </a:defRPr>
            </a:lvl2pPr>
            <a:lvl3pPr marL="1143000" indent="-228600">
              <a:lnSpc>
                <a:spcPct val="90000"/>
              </a:lnSpc>
              <a:spcBef>
                <a:spcPts val="500"/>
              </a:spcBef>
              <a:buClr>
                <a:srgbClr val="2092B6"/>
              </a:buClr>
              <a:buFont typeface="Arial" panose="020B0604020202020204" pitchFamily="34" charset="0"/>
              <a:buChar char="•"/>
              <a:defRPr sz="2000">
                <a:solidFill>
                  <a:srgbClr val="221E5B"/>
                </a:solidFill>
                <a:latin typeface="Tahoma" panose="020B0604030504040204" pitchFamily="34" charset="0"/>
                <a:cs typeface="Tahoma" panose="020B0604030504040204" pitchFamily="34" charset="0"/>
              </a:defRPr>
            </a:lvl3pPr>
            <a:lvl4pPr marL="1600200" indent="-228600">
              <a:lnSpc>
                <a:spcPct val="90000"/>
              </a:lnSpc>
              <a:spcBef>
                <a:spcPts val="500"/>
              </a:spcBef>
              <a:buClr>
                <a:srgbClr val="2092B6"/>
              </a:buClr>
              <a:buFont typeface="Arial" panose="020B0604020202020204" pitchFamily="34" charset="0"/>
              <a:buChar char="•"/>
              <a:defRPr>
                <a:solidFill>
                  <a:srgbClr val="221E5B"/>
                </a:solidFill>
                <a:latin typeface="Tahoma" panose="020B0604030504040204" pitchFamily="34" charset="0"/>
                <a:cs typeface="Tahoma" panose="020B0604030504040204" pitchFamily="34" charset="0"/>
              </a:defRPr>
            </a:lvl4pPr>
            <a:lvl5pPr marL="2057400" indent="-228600">
              <a:lnSpc>
                <a:spcPct val="90000"/>
              </a:lnSpc>
              <a:spcBef>
                <a:spcPts val="500"/>
              </a:spcBef>
              <a:buClr>
                <a:srgbClr val="2092B6"/>
              </a:buClr>
              <a:buFont typeface="Arial" panose="020B0604020202020204" pitchFamily="34" charset="0"/>
              <a:buChar char="•"/>
              <a:defRPr>
                <a:solidFill>
                  <a:srgbClr val="221E5B"/>
                </a:solidFill>
                <a:latin typeface="Tahoma" panose="020B0604030504040204" pitchFamily="34" charset="0"/>
                <a:cs typeface="Tahoma" panose="020B0604030504040204" pitchFamily="34" charset="0"/>
              </a:defRPr>
            </a:lvl5pPr>
            <a:lvl6pPr marL="2514600" indent="-228600" eaLnBrk="0" fontAlgn="base" hangingPunct="0">
              <a:lnSpc>
                <a:spcPct val="90000"/>
              </a:lnSpc>
              <a:spcBef>
                <a:spcPts val="500"/>
              </a:spcBef>
              <a:spcAft>
                <a:spcPct val="0"/>
              </a:spcAft>
              <a:buClr>
                <a:srgbClr val="2092B6"/>
              </a:buClr>
              <a:buFont typeface="Arial" panose="020B0604020202020204" pitchFamily="34" charset="0"/>
              <a:buChar char="•"/>
              <a:defRPr>
                <a:solidFill>
                  <a:srgbClr val="221E5B"/>
                </a:solidFill>
                <a:latin typeface="Tahoma" panose="020B0604030504040204" pitchFamily="34" charset="0"/>
                <a:cs typeface="Tahoma" panose="020B0604030504040204" pitchFamily="34" charset="0"/>
              </a:defRPr>
            </a:lvl6pPr>
            <a:lvl7pPr marL="2971800" indent="-228600" eaLnBrk="0" fontAlgn="base" hangingPunct="0">
              <a:lnSpc>
                <a:spcPct val="90000"/>
              </a:lnSpc>
              <a:spcBef>
                <a:spcPts val="500"/>
              </a:spcBef>
              <a:spcAft>
                <a:spcPct val="0"/>
              </a:spcAft>
              <a:buClr>
                <a:srgbClr val="2092B6"/>
              </a:buClr>
              <a:buFont typeface="Arial" panose="020B0604020202020204" pitchFamily="34" charset="0"/>
              <a:buChar char="•"/>
              <a:defRPr>
                <a:solidFill>
                  <a:srgbClr val="221E5B"/>
                </a:solidFill>
                <a:latin typeface="Tahoma" panose="020B0604030504040204" pitchFamily="34" charset="0"/>
                <a:cs typeface="Tahoma" panose="020B0604030504040204" pitchFamily="34" charset="0"/>
              </a:defRPr>
            </a:lvl7pPr>
            <a:lvl8pPr marL="3429000" indent="-228600" eaLnBrk="0" fontAlgn="base" hangingPunct="0">
              <a:lnSpc>
                <a:spcPct val="90000"/>
              </a:lnSpc>
              <a:spcBef>
                <a:spcPts val="500"/>
              </a:spcBef>
              <a:spcAft>
                <a:spcPct val="0"/>
              </a:spcAft>
              <a:buClr>
                <a:srgbClr val="2092B6"/>
              </a:buClr>
              <a:buFont typeface="Arial" panose="020B0604020202020204" pitchFamily="34" charset="0"/>
              <a:buChar char="•"/>
              <a:defRPr>
                <a:solidFill>
                  <a:srgbClr val="221E5B"/>
                </a:solidFill>
                <a:latin typeface="Tahoma" panose="020B0604030504040204" pitchFamily="34" charset="0"/>
                <a:cs typeface="Tahoma" panose="020B0604030504040204" pitchFamily="34" charset="0"/>
              </a:defRPr>
            </a:lvl8pPr>
            <a:lvl9pPr marL="3886200" indent="-228600" eaLnBrk="0" fontAlgn="base" hangingPunct="0">
              <a:lnSpc>
                <a:spcPct val="90000"/>
              </a:lnSpc>
              <a:spcBef>
                <a:spcPts val="500"/>
              </a:spcBef>
              <a:spcAft>
                <a:spcPct val="0"/>
              </a:spcAft>
              <a:buClr>
                <a:srgbClr val="2092B6"/>
              </a:buClr>
              <a:buFont typeface="Arial" panose="020B0604020202020204" pitchFamily="34" charset="0"/>
              <a:buChar char="•"/>
              <a:defRPr>
                <a:solidFill>
                  <a:srgbClr val="221E5B"/>
                </a:solidFill>
                <a:latin typeface="Tahoma" panose="020B0604030504040204" pitchFamily="34" charset="0"/>
                <a:cs typeface="Tahoma" panose="020B0604030504040204" pitchFamily="34" charset="0"/>
              </a:defRPr>
            </a:lvl9pPr>
          </a:lstStyle>
          <a:p>
            <a:pPr algn="ctr">
              <a:lnSpc>
                <a:spcPct val="100000"/>
              </a:lnSpc>
              <a:spcBef>
                <a:spcPct val="0"/>
              </a:spcBef>
              <a:buClrTx/>
              <a:buFontTx/>
              <a:buNone/>
            </a:pPr>
            <a:endParaRPr lang="en-GB" altLang="en-US" dirty="0">
              <a:solidFill>
                <a:prstClr val="white"/>
              </a:solidFill>
            </a:endParaRPr>
          </a:p>
          <a:p>
            <a:pPr algn="ctr">
              <a:lnSpc>
                <a:spcPct val="100000"/>
              </a:lnSpc>
              <a:spcBef>
                <a:spcPct val="0"/>
              </a:spcBef>
              <a:buClrTx/>
              <a:buFontTx/>
              <a:buAutoNum type="arabicPeriod"/>
            </a:pPr>
            <a:r>
              <a:rPr lang="en-GB" altLang="en-US" dirty="0">
                <a:solidFill>
                  <a:prstClr val="white"/>
                </a:solidFill>
              </a:rPr>
              <a:t> Select committees           3. HMCI’s Annual Report</a:t>
            </a:r>
          </a:p>
          <a:p>
            <a:pPr algn="ctr">
              <a:lnSpc>
                <a:spcPct val="100000"/>
              </a:lnSpc>
              <a:spcBef>
                <a:spcPct val="0"/>
              </a:spcBef>
              <a:buClrTx/>
              <a:buFontTx/>
              <a:buAutoNum type="arabicPeriod"/>
            </a:pPr>
            <a:r>
              <a:rPr lang="en-GB" altLang="en-US" dirty="0">
                <a:solidFill>
                  <a:prstClr val="white"/>
                </a:solidFill>
              </a:rPr>
              <a:t> Parliamentary questions   4. Annual Report and Accounts</a:t>
            </a:r>
          </a:p>
          <a:p>
            <a:pPr algn="ctr">
              <a:lnSpc>
                <a:spcPct val="100000"/>
              </a:lnSpc>
              <a:spcBef>
                <a:spcPct val="0"/>
              </a:spcBef>
              <a:buClrTx/>
              <a:buNone/>
            </a:pPr>
            <a:endParaRPr lang="en-GB" altLang="en-US" dirty="0">
              <a:solidFill>
                <a:prstClr val="white"/>
              </a:solidFill>
            </a:endParaRPr>
          </a:p>
          <a:p>
            <a:pPr algn="just">
              <a:lnSpc>
                <a:spcPct val="100000"/>
              </a:lnSpc>
              <a:spcBef>
                <a:spcPct val="0"/>
              </a:spcBef>
              <a:buClrTx/>
              <a:buFontTx/>
              <a:buAutoNum type="arabicPeriod"/>
            </a:pPr>
            <a:endParaRPr lang="en-GB" altLang="en-US" dirty="0">
              <a:solidFill>
                <a:prstClr val="white"/>
              </a:solidFill>
            </a:endParaRPr>
          </a:p>
        </p:txBody>
      </p:sp>
      <p:sp>
        <p:nvSpPr>
          <p:cNvPr id="2" name="Footer Placeholder 1">
            <a:extLst>
              <a:ext uri="{FF2B5EF4-FFF2-40B4-BE49-F238E27FC236}">
                <a16:creationId xmlns:a16="http://schemas.microsoft.com/office/drawing/2014/main" id="{9F058D1F-31A5-33BE-F1A9-9CC93CF60F43}"/>
              </a:ext>
            </a:extLst>
          </p:cNvPr>
          <p:cNvSpPr>
            <a:spLocks noGrp="1"/>
          </p:cNvSpPr>
          <p:nvPr>
            <p:ph type="ftr" sz="quarter" idx="11"/>
          </p:nvPr>
        </p:nvSpPr>
        <p:spPr/>
        <p:txBody>
          <a:bodyPr/>
          <a:lstStyle/>
          <a:p>
            <a:r>
              <a:rPr lang="en-GB"/>
              <a:t>Ofsted: an introduction</a:t>
            </a:r>
          </a:p>
        </p:txBody>
      </p:sp>
    </p:spTree>
    <p:extLst>
      <p:ext uri="{BB962C8B-B14F-4D97-AF65-F5344CB8AC3E}">
        <p14:creationId xmlns:p14="http://schemas.microsoft.com/office/powerpoint/2010/main" val="11427922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57" name="Title 1">
            <a:extLst>
              <a:ext uri="{FF2B5EF4-FFF2-40B4-BE49-F238E27FC236}">
                <a16:creationId xmlns:a16="http://schemas.microsoft.com/office/drawing/2014/main" id="{3A369421-E1A0-F644-0C1A-D835E3ED823D}"/>
              </a:ext>
            </a:extLst>
          </p:cNvPr>
          <p:cNvSpPr>
            <a:spLocks noGrp="1"/>
          </p:cNvSpPr>
          <p:nvPr>
            <p:ph type="title"/>
          </p:nvPr>
        </p:nvSpPr>
        <p:spPr>
          <a:xfrm>
            <a:off x="838200" y="365125"/>
            <a:ext cx="8994775" cy="1325563"/>
          </a:xfrm>
        </p:spPr>
        <p:txBody>
          <a:bodyPr>
            <a:normAutofit fontScale="90000"/>
          </a:bodyPr>
          <a:lstStyle/>
          <a:p>
            <a:r>
              <a:rPr lang="en-US" dirty="0"/>
              <a:t>Time to consider changing the way we inspect</a:t>
            </a:r>
            <a:br>
              <a:rPr lang="en-US" dirty="0"/>
            </a:br>
            <a:endParaRPr lang="en-US" dirty="0"/>
          </a:p>
        </p:txBody>
      </p:sp>
      <p:pic>
        <p:nvPicPr>
          <p:cNvPr id="2" name="Content Placeholder 1">
            <a:extLst>
              <a:ext uri="{FF2B5EF4-FFF2-40B4-BE49-F238E27FC236}">
                <a16:creationId xmlns:a16="http://schemas.microsoft.com/office/drawing/2014/main" id="{31B6677B-A2EE-5BB5-B91D-F99CCAC372D4}"/>
              </a:ext>
            </a:extLst>
          </p:cNvPr>
          <p:cNvPicPr>
            <a:picLocks noGrp="1" noChangeAspect="1"/>
          </p:cNvPicPr>
          <p:nvPr>
            <p:ph sz="half" idx="1"/>
          </p:nvPr>
        </p:nvPicPr>
        <p:blipFill rotWithShape="1">
          <a:blip r:embed="rId3"/>
          <a:srcRect t="33012" r="1" b="10934"/>
          <a:stretch/>
        </p:blipFill>
        <p:spPr>
          <a:xfrm>
            <a:off x="838200" y="1825625"/>
            <a:ext cx="5181600" cy="4351338"/>
          </a:xfrm>
          <a:prstGeom prst="rect">
            <a:avLst/>
          </a:prstGeom>
          <a:noFill/>
        </p:spPr>
      </p:pic>
      <p:sp>
        <p:nvSpPr>
          <p:cNvPr id="44058" name="Content Placeholder 3">
            <a:extLst>
              <a:ext uri="{FF2B5EF4-FFF2-40B4-BE49-F238E27FC236}">
                <a16:creationId xmlns:a16="http://schemas.microsoft.com/office/drawing/2014/main" id="{22841764-FCB3-1D29-F522-162E8213C366}"/>
              </a:ext>
            </a:extLst>
          </p:cNvPr>
          <p:cNvSpPr>
            <a:spLocks noGrp="1"/>
          </p:cNvSpPr>
          <p:nvPr>
            <p:ph sz="half" idx="2"/>
          </p:nvPr>
        </p:nvSpPr>
        <p:spPr>
          <a:xfrm>
            <a:off x="6172200" y="1825625"/>
            <a:ext cx="5181600" cy="4351338"/>
          </a:xfrm>
        </p:spPr>
        <p:txBody>
          <a:bodyPr>
            <a:normAutofit fontScale="85000" lnSpcReduction="10000"/>
          </a:bodyPr>
          <a:lstStyle/>
          <a:p>
            <a:pPr marL="0" indent="0">
              <a:buNone/>
            </a:pPr>
            <a:r>
              <a:rPr lang="en-US" dirty="0"/>
              <a:t>We need to:</a:t>
            </a:r>
          </a:p>
          <a:p>
            <a:r>
              <a:rPr lang="en-US" dirty="0"/>
              <a:t>Maintain high standards, consistency and expertise</a:t>
            </a:r>
          </a:p>
          <a:p>
            <a:r>
              <a:rPr lang="en-US" dirty="0" err="1"/>
              <a:t>Utilise</a:t>
            </a:r>
            <a:r>
              <a:rPr lang="en-US" dirty="0"/>
              <a:t> research and insights</a:t>
            </a:r>
          </a:p>
          <a:p>
            <a:r>
              <a:rPr lang="en-US" dirty="0"/>
              <a:t>Secure the focus on the curriculum</a:t>
            </a:r>
          </a:p>
          <a:p>
            <a:r>
              <a:rPr lang="en-US" dirty="0"/>
              <a:t>Focus on the achievement and development of the learner.</a:t>
            </a:r>
          </a:p>
          <a:p>
            <a:pPr marL="0" indent="0">
              <a:buNone/>
            </a:pPr>
            <a:r>
              <a:rPr lang="en-US" dirty="0"/>
              <a:t>Being mindful of:</a:t>
            </a:r>
          </a:p>
          <a:p>
            <a:r>
              <a:rPr lang="en-US" dirty="0"/>
              <a:t>Teacher workload</a:t>
            </a:r>
          </a:p>
          <a:p>
            <a:r>
              <a:rPr lang="en-US" dirty="0"/>
              <a:t>Pressure on leaders</a:t>
            </a:r>
          </a:p>
          <a:p>
            <a:r>
              <a:rPr lang="en-US" dirty="0"/>
              <a:t>Recruitment and retention issues</a:t>
            </a:r>
          </a:p>
          <a:p>
            <a:endParaRPr lang="en-US" dirty="0"/>
          </a:p>
          <a:p>
            <a:endParaRPr lang="en-US" dirty="0"/>
          </a:p>
          <a:p>
            <a:pPr marL="0" indent="0">
              <a:buNone/>
            </a:pPr>
            <a:endParaRPr lang="en-US" dirty="0"/>
          </a:p>
          <a:p>
            <a:endParaRPr lang="en-US" dirty="0"/>
          </a:p>
        </p:txBody>
      </p:sp>
      <p:sp>
        <p:nvSpPr>
          <p:cNvPr id="44041" name="Footer Placeholder 3">
            <a:extLst>
              <a:ext uri="{FF2B5EF4-FFF2-40B4-BE49-F238E27FC236}">
                <a16:creationId xmlns:a16="http://schemas.microsoft.com/office/drawing/2014/main" id="{1C501DBA-A64F-AC4C-3B10-8CB792157509}"/>
              </a:ext>
            </a:extLst>
          </p:cNvPr>
          <p:cNvSpPr>
            <a:spLocks noGrp="1"/>
          </p:cNvSpPr>
          <p:nvPr>
            <p:ph type="ftr" sz="quarter" idx="11"/>
          </p:nvPr>
        </p:nvSpPr>
        <p:spPr>
          <a:xfrm>
            <a:off x="838200" y="6434038"/>
            <a:ext cx="7364971" cy="365125"/>
          </a:xfrm>
        </p:spPr>
        <p:txBody>
          <a:bodyPr anchor="ctr">
            <a:normAutofit/>
          </a:bodyPr>
          <a:lstStyle/>
          <a:p>
            <a:pPr>
              <a:lnSpc>
                <a:spcPct val="90000"/>
              </a:lnSpc>
              <a:spcAft>
                <a:spcPts val="600"/>
              </a:spcAft>
            </a:pPr>
            <a:endParaRPr lang="en-GB" sz="1000" dirty="0"/>
          </a:p>
        </p:txBody>
      </p:sp>
      <p:sp>
        <p:nvSpPr>
          <p:cNvPr id="44043" name="Slide Number Placeholder 4">
            <a:extLst>
              <a:ext uri="{FF2B5EF4-FFF2-40B4-BE49-F238E27FC236}">
                <a16:creationId xmlns:a16="http://schemas.microsoft.com/office/drawing/2014/main" id="{F14A8CB7-EAC2-7C4C-8643-F92AEDBFD282}"/>
              </a:ext>
            </a:extLst>
          </p:cNvPr>
          <p:cNvSpPr>
            <a:spLocks noGrp="1"/>
          </p:cNvSpPr>
          <p:nvPr>
            <p:ph type="sldNum" sz="quarter" idx="12"/>
          </p:nvPr>
        </p:nvSpPr>
        <p:spPr>
          <a:xfrm>
            <a:off x="10285412" y="6434038"/>
            <a:ext cx="1068387" cy="365125"/>
          </a:xfrm>
        </p:spPr>
        <p:txBody>
          <a:bodyPr anchor="ctr">
            <a:normAutofit/>
          </a:bodyPr>
          <a:lstStyle/>
          <a:p>
            <a:pPr>
              <a:spcAft>
                <a:spcPts val="600"/>
              </a:spcAft>
            </a:pPr>
            <a:r>
              <a:rPr lang="en-GB">
                <a:solidFill>
                  <a:schemeClr val="bg1"/>
                </a:solidFill>
              </a:rPr>
              <a:t>Slide </a:t>
            </a:r>
            <a:fld id="{5F4C8201-D8A8-417D-8A18-42E93E6C5D44}" type="slidenum">
              <a:rPr lang="en-GB" b="1" smtClean="0">
                <a:solidFill>
                  <a:schemeClr val="bg1"/>
                </a:solidFill>
              </a:rPr>
              <a:pPr>
                <a:spcAft>
                  <a:spcPts val="600"/>
                </a:spcAft>
              </a:pPr>
              <a:t>30</a:t>
            </a:fld>
            <a:endParaRPr lang="en-GB" b="1">
              <a:solidFill>
                <a:schemeClr val="bg1"/>
              </a:solidFill>
            </a:endParaRPr>
          </a:p>
        </p:txBody>
      </p:sp>
    </p:spTree>
    <p:extLst>
      <p:ext uri="{BB962C8B-B14F-4D97-AF65-F5344CB8AC3E}">
        <p14:creationId xmlns:p14="http://schemas.microsoft.com/office/powerpoint/2010/main" val="40920466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57" name="Title 1">
            <a:extLst>
              <a:ext uri="{FF2B5EF4-FFF2-40B4-BE49-F238E27FC236}">
                <a16:creationId xmlns:a16="http://schemas.microsoft.com/office/drawing/2014/main" id="{3A369421-E1A0-F644-0C1A-D835E3ED823D}"/>
              </a:ext>
            </a:extLst>
          </p:cNvPr>
          <p:cNvSpPr>
            <a:spLocks noGrp="1"/>
          </p:cNvSpPr>
          <p:nvPr>
            <p:ph type="title"/>
          </p:nvPr>
        </p:nvSpPr>
        <p:spPr>
          <a:xfrm>
            <a:off x="838200" y="365125"/>
            <a:ext cx="8994775" cy="1325563"/>
          </a:xfrm>
        </p:spPr>
        <p:txBody>
          <a:bodyPr/>
          <a:lstStyle/>
          <a:p>
            <a:r>
              <a:rPr lang="en-US" dirty="0"/>
              <a:t>Safeguarding children and young people</a:t>
            </a:r>
          </a:p>
        </p:txBody>
      </p:sp>
      <p:pic>
        <p:nvPicPr>
          <p:cNvPr id="2" name="Content Placeholder 1">
            <a:extLst>
              <a:ext uri="{FF2B5EF4-FFF2-40B4-BE49-F238E27FC236}">
                <a16:creationId xmlns:a16="http://schemas.microsoft.com/office/drawing/2014/main" id="{31B6677B-A2EE-5BB5-B91D-F99CCAC372D4}"/>
              </a:ext>
            </a:extLst>
          </p:cNvPr>
          <p:cNvPicPr>
            <a:picLocks noGrp="1" noChangeAspect="1"/>
          </p:cNvPicPr>
          <p:nvPr>
            <p:ph sz="half" idx="1"/>
          </p:nvPr>
        </p:nvPicPr>
        <p:blipFill rotWithShape="1">
          <a:blip r:embed="rId3"/>
          <a:srcRect t="33012" r="1" b="10934"/>
          <a:stretch/>
        </p:blipFill>
        <p:spPr>
          <a:xfrm>
            <a:off x="838200" y="1825625"/>
            <a:ext cx="5181600" cy="4351338"/>
          </a:xfrm>
          <a:prstGeom prst="rect">
            <a:avLst/>
          </a:prstGeom>
          <a:noFill/>
        </p:spPr>
      </p:pic>
      <p:sp>
        <p:nvSpPr>
          <p:cNvPr id="44058" name="Content Placeholder 3">
            <a:extLst>
              <a:ext uri="{FF2B5EF4-FFF2-40B4-BE49-F238E27FC236}">
                <a16:creationId xmlns:a16="http://schemas.microsoft.com/office/drawing/2014/main" id="{22841764-FCB3-1D29-F522-162E8213C366}"/>
              </a:ext>
            </a:extLst>
          </p:cNvPr>
          <p:cNvSpPr>
            <a:spLocks noGrp="1"/>
          </p:cNvSpPr>
          <p:nvPr>
            <p:ph sz="half" idx="2"/>
          </p:nvPr>
        </p:nvSpPr>
        <p:spPr>
          <a:xfrm>
            <a:off x="6172200" y="1825625"/>
            <a:ext cx="5181600" cy="4351338"/>
          </a:xfrm>
        </p:spPr>
        <p:txBody>
          <a:bodyPr/>
          <a:lstStyle/>
          <a:p>
            <a:pPr marL="0" indent="0">
              <a:buNone/>
            </a:pPr>
            <a:r>
              <a:rPr lang="en-US" dirty="0"/>
              <a:t>We are reflecting on how we inspect and report on this area </a:t>
            </a:r>
          </a:p>
          <a:p>
            <a:r>
              <a:rPr lang="en-US" dirty="0"/>
              <a:t>We want it to be proportionate</a:t>
            </a:r>
          </a:p>
          <a:p>
            <a:r>
              <a:rPr lang="en-US" dirty="0"/>
              <a:t>We want it to be robust</a:t>
            </a:r>
          </a:p>
          <a:p>
            <a:r>
              <a:rPr lang="en-US" dirty="0"/>
              <a:t>We want to look at the setting and the system as a whole. </a:t>
            </a:r>
          </a:p>
          <a:p>
            <a:endParaRPr lang="en-US" dirty="0"/>
          </a:p>
          <a:p>
            <a:endParaRPr lang="en-US" dirty="0"/>
          </a:p>
        </p:txBody>
      </p:sp>
      <p:sp>
        <p:nvSpPr>
          <p:cNvPr id="44041" name="Footer Placeholder 3">
            <a:extLst>
              <a:ext uri="{FF2B5EF4-FFF2-40B4-BE49-F238E27FC236}">
                <a16:creationId xmlns:a16="http://schemas.microsoft.com/office/drawing/2014/main" id="{1C501DBA-A64F-AC4C-3B10-8CB792157509}"/>
              </a:ext>
            </a:extLst>
          </p:cNvPr>
          <p:cNvSpPr>
            <a:spLocks noGrp="1"/>
          </p:cNvSpPr>
          <p:nvPr>
            <p:ph type="ftr" sz="quarter" idx="11"/>
          </p:nvPr>
        </p:nvSpPr>
        <p:spPr>
          <a:xfrm>
            <a:off x="838200" y="6434038"/>
            <a:ext cx="7364971" cy="365125"/>
          </a:xfrm>
        </p:spPr>
        <p:txBody>
          <a:bodyPr anchor="ctr">
            <a:normAutofit/>
          </a:bodyPr>
          <a:lstStyle/>
          <a:p>
            <a:pPr>
              <a:lnSpc>
                <a:spcPct val="90000"/>
              </a:lnSpc>
              <a:spcAft>
                <a:spcPts val="600"/>
              </a:spcAft>
            </a:pPr>
            <a:endParaRPr lang="en-GB" sz="1000" dirty="0"/>
          </a:p>
        </p:txBody>
      </p:sp>
      <p:sp>
        <p:nvSpPr>
          <p:cNvPr id="44043" name="Slide Number Placeholder 4">
            <a:extLst>
              <a:ext uri="{FF2B5EF4-FFF2-40B4-BE49-F238E27FC236}">
                <a16:creationId xmlns:a16="http://schemas.microsoft.com/office/drawing/2014/main" id="{F14A8CB7-EAC2-7C4C-8643-F92AEDBFD282}"/>
              </a:ext>
            </a:extLst>
          </p:cNvPr>
          <p:cNvSpPr>
            <a:spLocks noGrp="1"/>
          </p:cNvSpPr>
          <p:nvPr>
            <p:ph type="sldNum" sz="quarter" idx="12"/>
          </p:nvPr>
        </p:nvSpPr>
        <p:spPr>
          <a:xfrm>
            <a:off x="10285412" y="6434038"/>
            <a:ext cx="1068387" cy="365125"/>
          </a:xfrm>
        </p:spPr>
        <p:txBody>
          <a:bodyPr anchor="ctr">
            <a:normAutofit/>
          </a:bodyPr>
          <a:lstStyle/>
          <a:p>
            <a:pPr>
              <a:spcAft>
                <a:spcPts val="600"/>
              </a:spcAft>
            </a:pPr>
            <a:r>
              <a:rPr lang="en-GB">
                <a:solidFill>
                  <a:schemeClr val="bg1"/>
                </a:solidFill>
              </a:rPr>
              <a:t>Slide </a:t>
            </a:r>
            <a:fld id="{5F4C8201-D8A8-417D-8A18-42E93E6C5D44}" type="slidenum">
              <a:rPr lang="en-GB" b="1" smtClean="0">
                <a:solidFill>
                  <a:schemeClr val="bg1"/>
                </a:solidFill>
              </a:rPr>
              <a:pPr>
                <a:spcAft>
                  <a:spcPts val="600"/>
                </a:spcAft>
              </a:pPr>
              <a:t>31</a:t>
            </a:fld>
            <a:endParaRPr lang="en-GB" b="1">
              <a:solidFill>
                <a:schemeClr val="bg1"/>
              </a:solidFill>
            </a:endParaRPr>
          </a:p>
        </p:txBody>
      </p:sp>
    </p:spTree>
    <p:extLst>
      <p:ext uri="{BB962C8B-B14F-4D97-AF65-F5344CB8AC3E}">
        <p14:creationId xmlns:p14="http://schemas.microsoft.com/office/powerpoint/2010/main" val="1875863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57" name="Title 1">
            <a:extLst>
              <a:ext uri="{FF2B5EF4-FFF2-40B4-BE49-F238E27FC236}">
                <a16:creationId xmlns:a16="http://schemas.microsoft.com/office/drawing/2014/main" id="{3A369421-E1A0-F644-0C1A-D835E3ED823D}"/>
              </a:ext>
            </a:extLst>
          </p:cNvPr>
          <p:cNvSpPr>
            <a:spLocks noGrp="1"/>
          </p:cNvSpPr>
          <p:nvPr>
            <p:ph type="title"/>
          </p:nvPr>
        </p:nvSpPr>
        <p:spPr>
          <a:xfrm>
            <a:off x="838200" y="365125"/>
            <a:ext cx="8994775" cy="1325563"/>
          </a:xfrm>
        </p:spPr>
        <p:txBody>
          <a:bodyPr/>
          <a:lstStyle/>
          <a:p>
            <a:r>
              <a:rPr lang="en-US" dirty="0"/>
              <a:t>Single-word judgements</a:t>
            </a:r>
          </a:p>
        </p:txBody>
      </p:sp>
      <p:pic>
        <p:nvPicPr>
          <p:cNvPr id="2" name="Content Placeholder 1">
            <a:extLst>
              <a:ext uri="{FF2B5EF4-FFF2-40B4-BE49-F238E27FC236}">
                <a16:creationId xmlns:a16="http://schemas.microsoft.com/office/drawing/2014/main" id="{31B6677B-A2EE-5BB5-B91D-F99CCAC372D4}"/>
              </a:ext>
            </a:extLst>
          </p:cNvPr>
          <p:cNvPicPr>
            <a:picLocks noGrp="1" noChangeAspect="1"/>
          </p:cNvPicPr>
          <p:nvPr>
            <p:ph sz="half" idx="1"/>
          </p:nvPr>
        </p:nvPicPr>
        <p:blipFill rotWithShape="1">
          <a:blip r:embed="rId3"/>
          <a:srcRect t="33012" r="1" b="10934"/>
          <a:stretch/>
        </p:blipFill>
        <p:spPr>
          <a:xfrm>
            <a:off x="838200" y="1825625"/>
            <a:ext cx="5181600" cy="4351338"/>
          </a:xfrm>
          <a:prstGeom prst="rect">
            <a:avLst/>
          </a:prstGeom>
          <a:noFill/>
        </p:spPr>
      </p:pic>
      <p:sp>
        <p:nvSpPr>
          <p:cNvPr id="44058" name="Content Placeholder 3">
            <a:extLst>
              <a:ext uri="{FF2B5EF4-FFF2-40B4-BE49-F238E27FC236}">
                <a16:creationId xmlns:a16="http://schemas.microsoft.com/office/drawing/2014/main" id="{22841764-FCB3-1D29-F522-162E8213C366}"/>
              </a:ext>
            </a:extLst>
          </p:cNvPr>
          <p:cNvSpPr>
            <a:spLocks noGrp="1"/>
          </p:cNvSpPr>
          <p:nvPr>
            <p:ph sz="half" idx="2"/>
          </p:nvPr>
        </p:nvSpPr>
        <p:spPr>
          <a:xfrm>
            <a:off x="6172200" y="1825625"/>
            <a:ext cx="5181600" cy="4351338"/>
          </a:xfrm>
        </p:spPr>
        <p:txBody>
          <a:bodyPr/>
          <a:lstStyle/>
          <a:p>
            <a:pPr marL="0" indent="0">
              <a:buNone/>
            </a:pPr>
            <a:r>
              <a:rPr lang="en-US" dirty="0"/>
              <a:t>This is an area of debate.</a:t>
            </a:r>
          </a:p>
          <a:p>
            <a:pPr marL="0" indent="0">
              <a:buNone/>
            </a:pPr>
            <a:endParaRPr lang="en-US" dirty="0"/>
          </a:p>
          <a:p>
            <a:r>
              <a:rPr lang="en-US" dirty="0"/>
              <a:t>Outstanding</a:t>
            </a:r>
          </a:p>
          <a:p>
            <a:r>
              <a:rPr lang="en-US" dirty="0"/>
              <a:t>Good</a:t>
            </a:r>
          </a:p>
          <a:p>
            <a:r>
              <a:rPr lang="en-US" dirty="0"/>
              <a:t>Requires Improvement</a:t>
            </a:r>
          </a:p>
          <a:p>
            <a:r>
              <a:rPr lang="en-US" dirty="0"/>
              <a:t>Inadequate</a:t>
            </a:r>
          </a:p>
          <a:p>
            <a:endParaRPr lang="en-US" dirty="0"/>
          </a:p>
        </p:txBody>
      </p:sp>
      <p:sp>
        <p:nvSpPr>
          <p:cNvPr id="44043" name="Slide Number Placeholder 4">
            <a:extLst>
              <a:ext uri="{FF2B5EF4-FFF2-40B4-BE49-F238E27FC236}">
                <a16:creationId xmlns:a16="http://schemas.microsoft.com/office/drawing/2014/main" id="{F14A8CB7-EAC2-7C4C-8643-F92AEDBFD282}"/>
              </a:ext>
            </a:extLst>
          </p:cNvPr>
          <p:cNvSpPr>
            <a:spLocks noGrp="1"/>
          </p:cNvSpPr>
          <p:nvPr>
            <p:ph type="sldNum" sz="quarter" idx="12"/>
          </p:nvPr>
        </p:nvSpPr>
        <p:spPr>
          <a:xfrm>
            <a:off x="10285412" y="6434038"/>
            <a:ext cx="1068387" cy="365125"/>
          </a:xfrm>
        </p:spPr>
        <p:txBody>
          <a:bodyPr anchor="ctr">
            <a:normAutofit/>
          </a:bodyPr>
          <a:lstStyle/>
          <a:p>
            <a:pPr>
              <a:spcAft>
                <a:spcPts val="600"/>
              </a:spcAft>
            </a:pPr>
            <a:r>
              <a:rPr lang="en-GB">
                <a:solidFill>
                  <a:schemeClr val="bg1"/>
                </a:solidFill>
              </a:rPr>
              <a:t>Slide </a:t>
            </a:r>
            <a:fld id="{5F4C8201-D8A8-417D-8A18-42E93E6C5D44}" type="slidenum">
              <a:rPr lang="en-GB" b="1" smtClean="0">
                <a:solidFill>
                  <a:schemeClr val="bg1"/>
                </a:solidFill>
              </a:rPr>
              <a:pPr>
                <a:spcAft>
                  <a:spcPts val="600"/>
                </a:spcAft>
              </a:pPr>
              <a:t>32</a:t>
            </a:fld>
            <a:endParaRPr lang="en-GB" b="1">
              <a:solidFill>
                <a:schemeClr val="bg1"/>
              </a:solidFill>
            </a:endParaRPr>
          </a:p>
        </p:txBody>
      </p:sp>
    </p:spTree>
    <p:extLst>
      <p:ext uri="{BB962C8B-B14F-4D97-AF65-F5344CB8AC3E}">
        <p14:creationId xmlns:p14="http://schemas.microsoft.com/office/powerpoint/2010/main" val="18527605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840AF-9DB5-DC31-E4C7-1BB43BFC529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AD588DD-CE57-E9A3-1F70-A18C819F4E8D}"/>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A7C6B0CB-4706-54E4-4C1C-0FB510D24BAA}"/>
              </a:ext>
            </a:extLst>
          </p:cNvPr>
          <p:cNvSpPr>
            <a:spLocks noGrp="1"/>
          </p:cNvSpPr>
          <p:nvPr>
            <p:ph sz="half" idx="2"/>
          </p:nvPr>
        </p:nvSpPr>
        <p:spPr/>
        <p:txBody>
          <a:bodyPr/>
          <a:lstStyle/>
          <a:p>
            <a:endParaRPr lang="en-GB"/>
          </a:p>
        </p:txBody>
      </p:sp>
      <p:sp>
        <p:nvSpPr>
          <p:cNvPr id="5" name="Footer Placeholder 4">
            <a:extLst>
              <a:ext uri="{FF2B5EF4-FFF2-40B4-BE49-F238E27FC236}">
                <a16:creationId xmlns:a16="http://schemas.microsoft.com/office/drawing/2014/main" id="{1B8815CB-4927-77F7-BF45-8651B0118CBA}"/>
              </a:ext>
            </a:extLst>
          </p:cNvPr>
          <p:cNvSpPr>
            <a:spLocks noGrp="1"/>
          </p:cNvSpPr>
          <p:nvPr>
            <p:ph type="ftr" sz="quarter" idx="11"/>
          </p:nvPr>
        </p:nvSpPr>
        <p:spPr/>
        <p:txBody>
          <a:bodyPr/>
          <a:lstStyle/>
          <a:p>
            <a:r>
              <a:rPr lang="en-GB"/>
              <a:t>A research-informed approach to inspecting the quality of education in schools in England  | SICI AGM | Bilbao, November 2023</a:t>
            </a:r>
          </a:p>
        </p:txBody>
      </p:sp>
      <p:sp>
        <p:nvSpPr>
          <p:cNvPr id="6" name="Slide Number Placeholder 5">
            <a:extLst>
              <a:ext uri="{FF2B5EF4-FFF2-40B4-BE49-F238E27FC236}">
                <a16:creationId xmlns:a16="http://schemas.microsoft.com/office/drawing/2014/main" id="{A0C8F039-F8B5-3BB9-28CB-D690289B4BE4}"/>
              </a:ext>
            </a:extLst>
          </p:cNvPr>
          <p:cNvSpPr>
            <a:spLocks noGrp="1"/>
          </p:cNvSpPr>
          <p:nvPr>
            <p:ph type="sldNum" sz="quarter" idx="12"/>
          </p:nvPr>
        </p:nvSpPr>
        <p:spPr/>
        <p:txBody>
          <a:bodyPr/>
          <a:lstStyle/>
          <a:p>
            <a:r>
              <a:rPr lang="en-GB">
                <a:solidFill>
                  <a:schemeClr val="bg1"/>
                </a:solidFill>
              </a:rPr>
              <a:t>Slide</a:t>
            </a:r>
            <a:r>
              <a:rPr lang="en-GB"/>
              <a:t> </a:t>
            </a:r>
            <a:fld id="{5F4C8201-D8A8-417D-8A18-42E93E6C5D44}" type="slidenum">
              <a:rPr lang="en-GB" b="1" smtClean="0"/>
              <a:pPr/>
              <a:t>33</a:t>
            </a:fld>
            <a:endParaRPr lang="en-GB" b="1"/>
          </a:p>
        </p:txBody>
      </p:sp>
      <p:pic>
        <p:nvPicPr>
          <p:cNvPr id="1026" name="Picture 2" descr="Free Knowledge Curiosity photo and picture">
            <a:extLst>
              <a:ext uri="{FF2B5EF4-FFF2-40B4-BE49-F238E27FC236}">
                <a16:creationId xmlns:a16="http://schemas.microsoft.com/office/drawing/2014/main" id="{92F6B491-1C2C-8CBE-7F41-365FB05F32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01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3228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Ofsted on the web and on social media</a:t>
            </a:r>
          </a:p>
        </p:txBody>
      </p:sp>
      <p:sp>
        <p:nvSpPr>
          <p:cNvPr id="3" name="Content Placeholder 2"/>
          <p:cNvSpPr>
            <a:spLocks noGrp="1"/>
          </p:cNvSpPr>
          <p:nvPr>
            <p:ph idx="1"/>
          </p:nvPr>
        </p:nvSpPr>
        <p:spPr/>
        <p:txBody>
          <a:bodyPr/>
          <a:lstStyle/>
          <a:p>
            <a:pPr>
              <a:buNone/>
            </a:pPr>
            <a:r>
              <a:rPr lang="en-GB" altLang="en-US" u="sng">
                <a:hlinkClick r:id="rId2"/>
              </a:rPr>
              <a:t>www.gov.uk/ofsted</a:t>
            </a:r>
            <a:endParaRPr lang="en-GB" altLang="en-US" u="sng"/>
          </a:p>
          <a:p>
            <a:pPr>
              <a:buNone/>
            </a:pPr>
            <a:r>
              <a:rPr lang="en-GB" altLang="en-US" u="sng">
                <a:hlinkClick r:id="rId3"/>
              </a:rPr>
              <a:t>https://reports.ofsted.gov.uk</a:t>
            </a:r>
            <a:endParaRPr lang="en-GB" altLang="en-US" u="sng"/>
          </a:p>
          <a:p>
            <a:pPr lvl="1">
              <a:spcBef>
                <a:spcPts val="1500"/>
              </a:spcBef>
              <a:buNone/>
            </a:pPr>
            <a:r>
              <a:rPr lang="en-GB" altLang="en-US" u="sng">
                <a:hlinkClick r:id="rId4"/>
              </a:rPr>
              <a:t>www.linkedin.com/company/ofsted</a:t>
            </a:r>
            <a:r>
              <a:rPr lang="en-GB" altLang="en-US" u="sng"/>
              <a:t> </a:t>
            </a:r>
          </a:p>
          <a:p>
            <a:pPr lvl="1">
              <a:spcBef>
                <a:spcPts val="1500"/>
              </a:spcBef>
              <a:buNone/>
            </a:pPr>
            <a:r>
              <a:rPr lang="en-GB" altLang="en-US" u="sng">
                <a:hlinkClick r:id="rId5"/>
              </a:rPr>
              <a:t>www.youtube.com/ofstednews</a:t>
            </a:r>
            <a:r>
              <a:rPr lang="en-GB" altLang="en-US" u="sng"/>
              <a:t> </a:t>
            </a:r>
          </a:p>
          <a:p>
            <a:pPr lvl="1">
              <a:spcBef>
                <a:spcPts val="1500"/>
              </a:spcBef>
              <a:buNone/>
            </a:pPr>
            <a:r>
              <a:rPr lang="en-GB" altLang="en-US" u="sng">
                <a:hlinkClick r:id="rId6"/>
              </a:rPr>
              <a:t>www.slideshare.net/ofstednews</a:t>
            </a:r>
            <a:r>
              <a:rPr lang="en-GB" altLang="en-US" u="sng"/>
              <a:t> </a:t>
            </a:r>
          </a:p>
          <a:p>
            <a:pPr lvl="1">
              <a:spcBef>
                <a:spcPts val="1500"/>
              </a:spcBef>
              <a:buNone/>
            </a:pPr>
            <a:r>
              <a:rPr lang="en-GB" altLang="en-US" u="sng">
                <a:hlinkClick r:id="rId7"/>
              </a:rPr>
              <a:t>www.twitter.com/ofstednews</a:t>
            </a:r>
            <a:r>
              <a:rPr lang="en-GB" altLang="en-US" u="sng"/>
              <a:t> </a:t>
            </a:r>
          </a:p>
        </p:txBody>
      </p:sp>
      <p:sp>
        <p:nvSpPr>
          <p:cNvPr id="4" name="Footer Placeholder 3"/>
          <p:cNvSpPr>
            <a:spLocks noGrp="1"/>
          </p:cNvSpPr>
          <p:nvPr>
            <p:ph type="ftr" sz="quarter" idx="11"/>
          </p:nvPr>
        </p:nvSpPr>
        <p:spPr>
          <a:xfrm>
            <a:off x="838200" y="6434038"/>
            <a:ext cx="8994775"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Slide</a:t>
            </a:r>
            <a:r>
              <a:rPr kumimoji="0" lang="en-GB" sz="1200" b="0" i="0" u="none" strike="noStrike" kern="1200" cap="none" spc="0" normalizeH="0" baseline="0" noProof="0">
                <a:ln>
                  <a:noFill/>
                </a:ln>
                <a:solidFill>
                  <a:srgbClr val="221E5B"/>
                </a:solidFill>
                <a:effectLst/>
                <a:uLnTx/>
                <a:uFillTx/>
                <a:latin typeface="Tahoma" panose="020B0604030504040204" pitchFamily="34" charset="0"/>
                <a:ea typeface="Tahoma" panose="020B0604030504040204" pitchFamily="34" charset="0"/>
                <a:cs typeface="Tahoma" panose="020B0604030504040204" pitchFamily="34" charset="0"/>
              </a:rPr>
              <a:t> </a:t>
            </a:r>
            <a:fld id="{5F4C8201-D8A8-417D-8A18-42E93E6C5D44}" type="slidenum">
              <a:rPr kumimoji="0" lang="en-GB" sz="1200" b="1" i="0" u="none" strike="noStrike" kern="1200" cap="none" spc="0" normalizeH="0" baseline="0" noProof="0" smtClean="0">
                <a:ln>
                  <a:noFill/>
                </a:ln>
                <a:solidFill>
                  <a:srgbClr val="221E5B"/>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1" i="0" u="none" strike="noStrike" kern="1200" cap="none" spc="0" normalizeH="0" baseline="0" noProof="0">
              <a:ln>
                <a:noFill/>
              </a:ln>
              <a:solidFill>
                <a:srgbClr val="221E5B"/>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2" descr="C:\Users\crowe\Downloads\1469543308_slideshar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1167" y="4003934"/>
            <a:ext cx="396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C:\Users\crowe\Downloads\1469543276_twitter.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1167" y="4534159"/>
            <a:ext cx="39687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C:\Users\crowe\Downloads\1469543271_linkedin.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1167" y="2924434"/>
            <a:ext cx="40481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C:\Users\crowe\Downloads\1469543262_youtube_v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6405" y="3427671"/>
            <a:ext cx="406400"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9362272" y="3637244"/>
            <a:ext cx="2247909" cy="2201807"/>
            <a:chOff x="-2039938" y="4012733"/>
            <a:chExt cx="1935163" cy="1895475"/>
          </a:xfrm>
          <a:solidFill>
            <a:srgbClr val="2092B6">
              <a:alpha val="25098"/>
            </a:srgbClr>
          </a:solidFill>
        </p:grpSpPr>
        <p:sp>
          <p:nvSpPr>
            <p:cNvPr id="11" name="Freeform 58"/>
            <p:cNvSpPr>
              <a:spLocks noEditPoints="1"/>
            </p:cNvSpPr>
            <p:nvPr userDrawn="1"/>
          </p:nvSpPr>
          <p:spPr bwMode="auto">
            <a:xfrm>
              <a:off x="-1189038" y="4012733"/>
              <a:ext cx="663575" cy="636588"/>
            </a:xfrm>
            <a:custGeom>
              <a:avLst/>
              <a:gdLst>
                <a:gd name="T0" fmla="*/ 94 w 237"/>
                <a:gd name="T1" fmla="*/ 55 h 227"/>
                <a:gd name="T2" fmla="*/ 102 w 237"/>
                <a:gd name="T3" fmla="*/ 28 h 227"/>
                <a:gd name="T4" fmla="*/ 93 w 237"/>
                <a:gd name="T5" fmla="*/ 13 h 227"/>
                <a:gd name="T6" fmla="*/ 67 w 237"/>
                <a:gd name="T7" fmla="*/ 5 h 227"/>
                <a:gd name="T8" fmla="*/ 59 w 237"/>
                <a:gd name="T9" fmla="*/ 32 h 227"/>
                <a:gd name="T10" fmla="*/ 67 w 237"/>
                <a:gd name="T11" fmla="*/ 47 h 227"/>
                <a:gd name="T12" fmla="*/ 94 w 237"/>
                <a:gd name="T13" fmla="*/ 55 h 227"/>
                <a:gd name="T14" fmla="*/ 205 w 237"/>
                <a:gd name="T15" fmla="*/ 15 h 227"/>
                <a:gd name="T16" fmla="*/ 177 w 237"/>
                <a:gd name="T17" fmla="*/ 16 h 227"/>
                <a:gd name="T18" fmla="*/ 112 w 237"/>
                <a:gd name="T19" fmla="*/ 86 h 227"/>
                <a:gd name="T20" fmla="*/ 18 w 237"/>
                <a:gd name="T21" fmla="*/ 104 h 227"/>
                <a:gd name="T22" fmla="*/ 2 w 237"/>
                <a:gd name="T23" fmla="*/ 128 h 227"/>
                <a:gd name="T24" fmla="*/ 25 w 237"/>
                <a:gd name="T25" fmla="*/ 143 h 227"/>
                <a:gd name="T26" fmla="*/ 99 w 237"/>
                <a:gd name="T27" fmla="*/ 129 h 227"/>
                <a:gd name="T28" fmla="*/ 89 w 237"/>
                <a:gd name="T29" fmla="*/ 203 h 227"/>
                <a:gd name="T30" fmla="*/ 107 w 237"/>
                <a:gd name="T31" fmla="*/ 225 h 227"/>
                <a:gd name="T32" fmla="*/ 129 w 237"/>
                <a:gd name="T33" fmla="*/ 208 h 227"/>
                <a:gd name="T34" fmla="*/ 138 w 237"/>
                <a:gd name="T35" fmla="*/ 134 h 227"/>
                <a:gd name="T36" fmla="*/ 206 w 237"/>
                <a:gd name="T37" fmla="*/ 166 h 227"/>
                <a:gd name="T38" fmla="*/ 232 w 237"/>
                <a:gd name="T39" fmla="*/ 156 h 227"/>
                <a:gd name="T40" fmla="*/ 223 w 237"/>
                <a:gd name="T41" fmla="*/ 130 h 227"/>
                <a:gd name="T42" fmla="*/ 155 w 237"/>
                <a:gd name="T43" fmla="*/ 98 h 227"/>
                <a:gd name="T44" fmla="*/ 206 w 237"/>
                <a:gd name="T45" fmla="*/ 43 h 227"/>
                <a:gd name="T46" fmla="*/ 205 w 237"/>
                <a:gd name="T47" fmla="*/ 15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7" h="227">
                  <a:moveTo>
                    <a:pt x="94" y="55"/>
                  </a:moveTo>
                  <a:cubicBezTo>
                    <a:pt x="104" y="50"/>
                    <a:pt x="107" y="38"/>
                    <a:pt x="102" y="28"/>
                  </a:cubicBezTo>
                  <a:cubicBezTo>
                    <a:pt x="93" y="13"/>
                    <a:pt x="93" y="13"/>
                    <a:pt x="93" y="13"/>
                  </a:cubicBezTo>
                  <a:cubicBezTo>
                    <a:pt x="88" y="3"/>
                    <a:pt x="76" y="0"/>
                    <a:pt x="67" y="5"/>
                  </a:cubicBezTo>
                  <a:cubicBezTo>
                    <a:pt x="57" y="10"/>
                    <a:pt x="54" y="23"/>
                    <a:pt x="59" y="32"/>
                  </a:cubicBezTo>
                  <a:cubicBezTo>
                    <a:pt x="67" y="47"/>
                    <a:pt x="67" y="47"/>
                    <a:pt x="67" y="47"/>
                  </a:cubicBezTo>
                  <a:cubicBezTo>
                    <a:pt x="73" y="57"/>
                    <a:pt x="85" y="61"/>
                    <a:pt x="94" y="55"/>
                  </a:cubicBezTo>
                  <a:moveTo>
                    <a:pt x="205" y="15"/>
                  </a:moveTo>
                  <a:cubicBezTo>
                    <a:pt x="197" y="8"/>
                    <a:pt x="184" y="8"/>
                    <a:pt x="177" y="16"/>
                  </a:cubicBezTo>
                  <a:cubicBezTo>
                    <a:pt x="112" y="86"/>
                    <a:pt x="112" y="86"/>
                    <a:pt x="112" y="86"/>
                  </a:cubicBezTo>
                  <a:cubicBezTo>
                    <a:pt x="18" y="104"/>
                    <a:pt x="18" y="104"/>
                    <a:pt x="18" y="104"/>
                  </a:cubicBezTo>
                  <a:cubicBezTo>
                    <a:pt x="7" y="107"/>
                    <a:pt x="0" y="117"/>
                    <a:pt x="2" y="128"/>
                  </a:cubicBezTo>
                  <a:cubicBezTo>
                    <a:pt x="4" y="138"/>
                    <a:pt x="15" y="145"/>
                    <a:pt x="25" y="143"/>
                  </a:cubicBezTo>
                  <a:cubicBezTo>
                    <a:pt x="99" y="129"/>
                    <a:pt x="99" y="129"/>
                    <a:pt x="99" y="129"/>
                  </a:cubicBezTo>
                  <a:cubicBezTo>
                    <a:pt x="89" y="203"/>
                    <a:pt x="89" y="203"/>
                    <a:pt x="89" y="203"/>
                  </a:cubicBezTo>
                  <a:cubicBezTo>
                    <a:pt x="88" y="214"/>
                    <a:pt x="96" y="224"/>
                    <a:pt x="107" y="225"/>
                  </a:cubicBezTo>
                  <a:cubicBezTo>
                    <a:pt x="118" y="227"/>
                    <a:pt x="128" y="219"/>
                    <a:pt x="129" y="208"/>
                  </a:cubicBezTo>
                  <a:cubicBezTo>
                    <a:pt x="138" y="134"/>
                    <a:pt x="138" y="134"/>
                    <a:pt x="138" y="134"/>
                  </a:cubicBezTo>
                  <a:cubicBezTo>
                    <a:pt x="206" y="166"/>
                    <a:pt x="206" y="166"/>
                    <a:pt x="206" y="166"/>
                  </a:cubicBezTo>
                  <a:cubicBezTo>
                    <a:pt x="216" y="170"/>
                    <a:pt x="227" y="166"/>
                    <a:pt x="232" y="156"/>
                  </a:cubicBezTo>
                  <a:cubicBezTo>
                    <a:pt x="237" y="146"/>
                    <a:pt x="232" y="134"/>
                    <a:pt x="223" y="130"/>
                  </a:cubicBezTo>
                  <a:cubicBezTo>
                    <a:pt x="155" y="98"/>
                    <a:pt x="155" y="98"/>
                    <a:pt x="155" y="98"/>
                  </a:cubicBezTo>
                  <a:cubicBezTo>
                    <a:pt x="206" y="43"/>
                    <a:pt x="206" y="43"/>
                    <a:pt x="206" y="43"/>
                  </a:cubicBezTo>
                  <a:cubicBezTo>
                    <a:pt x="213" y="35"/>
                    <a:pt x="213" y="23"/>
                    <a:pt x="205" y="15"/>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59"/>
            <p:cNvSpPr>
              <a:spLocks noEditPoints="1"/>
            </p:cNvSpPr>
            <p:nvPr userDrawn="1"/>
          </p:nvSpPr>
          <p:spPr bwMode="auto">
            <a:xfrm>
              <a:off x="-2039938" y="4474695"/>
              <a:ext cx="965200" cy="925513"/>
            </a:xfrm>
            <a:custGeom>
              <a:avLst/>
              <a:gdLst>
                <a:gd name="T0" fmla="*/ 137 w 344"/>
                <a:gd name="T1" fmla="*/ 80 h 330"/>
                <a:gd name="T2" fmla="*/ 148 w 344"/>
                <a:gd name="T3" fmla="*/ 41 h 330"/>
                <a:gd name="T4" fmla="*/ 136 w 344"/>
                <a:gd name="T5" fmla="*/ 19 h 330"/>
                <a:gd name="T6" fmla="*/ 97 w 344"/>
                <a:gd name="T7" fmla="*/ 7 h 330"/>
                <a:gd name="T8" fmla="*/ 85 w 344"/>
                <a:gd name="T9" fmla="*/ 47 h 330"/>
                <a:gd name="T10" fmla="*/ 98 w 344"/>
                <a:gd name="T11" fmla="*/ 69 h 330"/>
                <a:gd name="T12" fmla="*/ 137 w 344"/>
                <a:gd name="T13" fmla="*/ 80 h 330"/>
                <a:gd name="T14" fmla="*/ 298 w 344"/>
                <a:gd name="T15" fmla="*/ 22 h 330"/>
                <a:gd name="T16" fmla="*/ 257 w 344"/>
                <a:gd name="T17" fmla="*/ 24 h 330"/>
                <a:gd name="T18" fmla="*/ 163 w 344"/>
                <a:gd name="T19" fmla="*/ 125 h 330"/>
                <a:gd name="T20" fmla="*/ 26 w 344"/>
                <a:gd name="T21" fmla="*/ 152 h 330"/>
                <a:gd name="T22" fmla="*/ 3 w 344"/>
                <a:gd name="T23" fmla="*/ 185 h 330"/>
                <a:gd name="T24" fmla="*/ 37 w 344"/>
                <a:gd name="T25" fmla="*/ 208 h 330"/>
                <a:gd name="T26" fmla="*/ 143 w 344"/>
                <a:gd name="T27" fmla="*/ 187 h 330"/>
                <a:gd name="T28" fmla="*/ 130 w 344"/>
                <a:gd name="T29" fmla="*/ 296 h 330"/>
                <a:gd name="T30" fmla="*/ 155 w 344"/>
                <a:gd name="T31" fmla="*/ 328 h 330"/>
                <a:gd name="T32" fmla="*/ 187 w 344"/>
                <a:gd name="T33" fmla="*/ 303 h 330"/>
                <a:gd name="T34" fmla="*/ 201 w 344"/>
                <a:gd name="T35" fmla="*/ 195 h 330"/>
                <a:gd name="T36" fmla="*/ 299 w 344"/>
                <a:gd name="T37" fmla="*/ 241 h 330"/>
                <a:gd name="T38" fmla="*/ 337 w 344"/>
                <a:gd name="T39" fmla="*/ 227 h 330"/>
                <a:gd name="T40" fmla="*/ 323 w 344"/>
                <a:gd name="T41" fmla="*/ 188 h 330"/>
                <a:gd name="T42" fmla="*/ 225 w 344"/>
                <a:gd name="T43" fmla="*/ 143 h 330"/>
                <a:gd name="T44" fmla="*/ 299 w 344"/>
                <a:gd name="T45" fmla="*/ 63 h 330"/>
                <a:gd name="T46" fmla="*/ 298 w 344"/>
                <a:gd name="T47" fmla="*/ 22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330">
                  <a:moveTo>
                    <a:pt x="137" y="80"/>
                  </a:moveTo>
                  <a:cubicBezTo>
                    <a:pt x="151" y="72"/>
                    <a:pt x="156" y="55"/>
                    <a:pt x="148" y="41"/>
                  </a:cubicBezTo>
                  <a:cubicBezTo>
                    <a:pt x="136" y="19"/>
                    <a:pt x="136" y="19"/>
                    <a:pt x="136" y="19"/>
                  </a:cubicBezTo>
                  <a:cubicBezTo>
                    <a:pt x="128" y="5"/>
                    <a:pt x="111" y="0"/>
                    <a:pt x="97" y="7"/>
                  </a:cubicBezTo>
                  <a:cubicBezTo>
                    <a:pt x="83" y="15"/>
                    <a:pt x="78" y="33"/>
                    <a:pt x="85" y="47"/>
                  </a:cubicBezTo>
                  <a:cubicBezTo>
                    <a:pt x="98" y="69"/>
                    <a:pt x="98" y="69"/>
                    <a:pt x="98" y="69"/>
                  </a:cubicBezTo>
                  <a:cubicBezTo>
                    <a:pt x="106" y="83"/>
                    <a:pt x="123" y="88"/>
                    <a:pt x="137" y="80"/>
                  </a:cubicBezTo>
                  <a:moveTo>
                    <a:pt x="298" y="22"/>
                  </a:moveTo>
                  <a:cubicBezTo>
                    <a:pt x="286" y="11"/>
                    <a:pt x="268" y="12"/>
                    <a:pt x="257" y="24"/>
                  </a:cubicBezTo>
                  <a:cubicBezTo>
                    <a:pt x="163" y="125"/>
                    <a:pt x="163" y="125"/>
                    <a:pt x="163" y="125"/>
                  </a:cubicBezTo>
                  <a:cubicBezTo>
                    <a:pt x="26" y="152"/>
                    <a:pt x="26" y="152"/>
                    <a:pt x="26" y="152"/>
                  </a:cubicBezTo>
                  <a:cubicBezTo>
                    <a:pt x="10" y="155"/>
                    <a:pt x="0" y="170"/>
                    <a:pt x="3" y="185"/>
                  </a:cubicBezTo>
                  <a:cubicBezTo>
                    <a:pt x="6" y="201"/>
                    <a:pt x="21" y="211"/>
                    <a:pt x="37" y="208"/>
                  </a:cubicBezTo>
                  <a:cubicBezTo>
                    <a:pt x="143" y="187"/>
                    <a:pt x="143" y="187"/>
                    <a:pt x="143" y="187"/>
                  </a:cubicBezTo>
                  <a:cubicBezTo>
                    <a:pt x="130" y="296"/>
                    <a:pt x="130" y="296"/>
                    <a:pt x="130" y="296"/>
                  </a:cubicBezTo>
                  <a:cubicBezTo>
                    <a:pt x="128" y="311"/>
                    <a:pt x="139" y="326"/>
                    <a:pt x="155" y="328"/>
                  </a:cubicBezTo>
                  <a:cubicBezTo>
                    <a:pt x="171" y="330"/>
                    <a:pt x="185" y="318"/>
                    <a:pt x="187" y="303"/>
                  </a:cubicBezTo>
                  <a:cubicBezTo>
                    <a:pt x="201" y="195"/>
                    <a:pt x="201" y="195"/>
                    <a:pt x="201" y="195"/>
                  </a:cubicBezTo>
                  <a:cubicBezTo>
                    <a:pt x="299" y="241"/>
                    <a:pt x="299" y="241"/>
                    <a:pt x="299" y="241"/>
                  </a:cubicBezTo>
                  <a:cubicBezTo>
                    <a:pt x="314" y="247"/>
                    <a:pt x="331" y="241"/>
                    <a:pt x="337" y="227"/>
                  </a:cubicBezTo>
                  <a:cubicBezTo>
                    <a:pt x="344" y="212"/>
                    <a:pt x="338" y="195"/>
                    <a:pt x="323" y="188"/>
                  </a:cubicBezTo>
                  <a:cubicBezTo>
                    <a:pt x="225" y="143"/>
                    <a:pt x="225" y="143"/>
                    <a:pt x="225" y="143"/>
                  </a:cubicBezTo>
                  <a:cubicBezTo>
                    <a:pt x="299" y="63"/>
                    <a:pt x="299" y="63"/>
                    <a:pt x="299" y="63"/>
                  </a:cubicBezTo>
                  <a:cubicBezTo>
                    <a:pt x="310" y="51"/>
                    <a:pt x="309" y="33"/>
                    <a:pt x="298" y="22"/>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60"/>
            <p:cNvSpPr>
              <a:spLocks noEditPoints="1"/>
            </p:cNvSpPr>
            <p:nvPr userDrawn="1"/>
          </p:nvSpPr>
          <p:spPr bwMode="auto">
            <a:xfrm>
              <a:off x="-1198563" y="4825533"/>
              <a:ext cx="1093788" cy="1082675"/>
            </a:xfrm>
            <a:custGeom>
              <a:avLst/>
              <a:gdLst>
                <a:gd name="T0" fmla="*/ 168 w 390"/>
                <a:gd name="T1" fmla="*/ 96 h 386"/>
                <a:gd name="T2" fmla="*/ 185 w 390"/>
                <a:gd name="T3" fmla="*/ 52 h 386"/>
                <a:gd name="T4" fmla="*/ 174 w 390"/>
                <a:gd name="T5" fmla="*/ 25 h 386"/>
                <a:gd name="T6" fmla="*/ 130 w 390"/>
                <a:gd name="T7" fmla="*/ 8 h 386"/>
                <a:gd name="T8" fmla="*/ 112 w 390"/>
                <a:gd name="T9" fmla="*/ 51 h 386"/>
                <a:gd name="T10" fmla="*/ 124 w 390"/>
                <a:gd name="T11" fmla="*/ 78 h 386"/>
                <a:gd name="T12" fmla="*/ 168 w 390"/>
                <a:gd name="T13" fmla="*/ 96 h 386"/>
                <a:gd name="T14" fmla="*/ 359 w 390"/>
                <a:gd name="T15" fmla="*/ 48 h 386"/>
                <a:gd name="T16" fmla="*/ 312 w 390"/>
                <a:gd name="T17" fmla="*/ 45 h 386"/>
                <a:gd name="T18" fmla="*/ 192 w 390"/>
                <a:gd name="T19" fmla="*/ 150 h 386"/>
                <a:gd name="T20" fmla="*/ 32 w 390"/>
                <a:gd name="T21" fmla="*/ 165 h 386"/>
                <a:gd name="T22" fmla="*/ 2 w 390"/>
                <a:gd name="T23" fmla="*/ 201 h 386"/>
                <a:gd name="T24" fmla="*/ 38 w 390"/>
                <a:gd name="T25" fmla="*/ 231 h 386"/>
                <a:gd name="T26" fmla="*/ 163 w 390"/>
                <a:gd name="T27" fmla="*/ 220 h 386"/>
                <a:gd name="T28" fmla="*/ 135 w 390"/>
                <a:gd name="T29" fmla="*/ 342 h 386"/>
                <a:gd name="T30" fmla="*/ 160 w 390"/>
                <a:gd name="T31" fmla="*/ 382 h 386"/>
                <a:gd name="T32" fmla="*/ 200 w 390"/>
                <a:gd name="T33" fmla="*/ 357 h 386"/>
                <a:gd name="T34" fmla="*/ 227 w 390"/>
                <a:gd name="T35" fmla="*/ 235 h 386"/>
                <a:gd name="T36" fmla="*/ 335 w 390"/>
                <a:gd name="T37" fmla="*/ 299 h 386"/>
                <a:gd name="T38" fmla="*/ 381 w 390"/>
                <a:gd name="T39" fmla="*/ 287 h 386"/>
                <a:gd name="T40" fmla="*/ 369 w 390"/>
                <a:gd name="T41" fmla="*/ 242 h 386"/>
                <a:gd name="T42" fmla="*/ 262 w 390"/>
                <a:gd name="T43" fmla="*/ 178 h 386"/>
                <a:gd name="T44" fmla="*/ 356 w 390"/>
                <a:gd name="T45" fmla="*/ 95 h 386"/>
                <a:gd name="T46" fmla="*/ 359 w 390"/>
                <a:gd name="T47" fmla="*/ 48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0" h="386">
                  <a:moveTo>
                    <a:pt x="168" y="96"/>
                  </a:moveTo>
                  <a:cubicBezTo>
                    <a:pt x="185" y="89"/>
                    <a:pt x="192" y="69"/>
                    <a:pt x="185" y="52"/>
                  </a:cubicBezTo>
                  <a:cubicBezTo>
                    <a:pt x="174" y="25"/>
                    <a:pt x="174" y="25"/>
                    <a:pt x="174" y="25"/>
                  </a:cubicBezTo>
                  <a:cubicBezTo>
                    <a:pt x="166" y="8"/>
                    <a:pt x="147" y="0"/>
                    <a:pt x="130" y="8"/>
                  </a:cubicBezTo>
                  <a:cubicBezTo>
                    <a:pt x="113" y="15"/>
                    <a:pt x="105" y="35"/>
                    <a:pt x="112" y="51"/>
                  </a:cubicBezTo>
                  <a:cubicBezTo>
                    <a:pt x="124" y="78"/>
                    <a:pt x="124" y="78"/>
                    <a:pt x="124" y="78"/>
                  </a:cubicBezTo>
                  <a:cubicBezTo>
                    <a:pt x="131" y="95"/>
                    <a:pt x="151" y="103"/>
                    <a:pt x="168" y="96"/>
                  </a:cubicBezTo>
                  <a:moveTo>
                    <a:pt x="359" y="48"/>
                  </a:moveTo>
                  <a:cubicBezTo>
                    <a:pt x="347" y="34"/>
                    <a:pt x="326" y="33"/>
                    <a:pt x="312" y="45"/>
                  </a:cubicBezTo>
                  <a:cubicBezTo>
                    <a:pt x="192" y="150"/>
                    <a:pt x="192" y="150"/>
                    <a:pt x="192" y="150"/>
                  </a:cubicBezTo>
                  <a:cubicBezTo>
                    <a:pt x="32" y="165"/>
                    <a:pt x="32" y="165"/>
                    <a:pt x="32" y="165"/>
                  </a:cubicBezTo>
                  <a:cubicBezTo>
                    <a:pt x="13" y="167"/>
                    <a:pt x="0" y="183"/>
                    <a:pt x="2" y="201"/>
                  </a:cubicBezTo>
                  <a:cubicBezTo>
                    <a:pt x="3" y="220"/>
                    <a:pt x="19" y="233"/>
                    <a:pt x="38" y="231"/>
                  </a:cubicBezTo>
                  <a:cubicBezTo>
                    <a:pt x="163" y="220"/>
                    <a:pt x="163" y="220"/>
                    <a:pt x="163" y="220"/>
                  </a:cubicBezTo>
                  <a:cubicBezTo>
                    <a:pt x="135" y="342"/>
                    <a:pt x="135" y="342"/>
                    <a:pt x="135" y="342"/>
                  </a:cubicBezTo>
                  <a:cubicBezTo>
                    <a:pt x="131" y="360"/>
                    <a:pt x="142" y="378"/>
                    <a:pt x="160" y="382"/>
                  </a:cubicBezTo>
                  <a:cubicBezTo>
                    <a:pt x="178" y="386"/>
                    <a:pt x="196" y="375"/>
                    <a:pt x="200" y="357"/>
                  </a:cubicBezTo>
                  <a:cubicBezTo>
                    <a:pt x="227" y="235"/>
                    <a:pt x="227" y="235"/>
                    <a:pt x="227" y="235"/>
                  </a:cubicBezTo>
                  <a:cubicBezTo>
                    <a:pt x="335" y="299"/>
                    <a:pt x="335" y="299"/>
                    <a:pt x="335" y="299"/>
                  </a:cubicBezTo>
                  <a:cubicBezTo>
                    <a:pt x="351" y="308"/>
                    <a:pt x="371" y="303"/>
                    <a:pt x="381" y="287"/>
                  </a:cubicBezTo>
                  <a:cubicBezTo>
                    <a:pt x="390" y="272"/>
                    <a:pt x="385" y="251"/>
                    <a:pt x="369" y="242"/>
                  </a:cubicBezTo>
                  <a:cubicBezTo>
                    <a:pt x="262" y="178"/>
                    <a:pt x="262" y="178"/>
                    <a:pt x="262" y="178"/>
                  </a:cubicBezTo>
                  <a:cubicBezTo>
                    <a:pt x="356" y="95"/>
                    <a:pt x="356" y="95"/>
                    <a:pt x="356" y="95"/>
                  </a:cubicBezTo>
                  <a:cubicBezTo>
                    <a:pt x="370" y="83"/>
                    <a:pt x="371" y="62"/>
                    <a:pt x="359" y="48"/>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81639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Title 5">
            <a:extLst>
              <a:ext uri="{FF2B5EF4-FFF2-40B4-BE49-F238E27FC236}">
                <a16:creationId xmlns:a16="http://schemas.microsoft.com/office/drawing/2014/main" id="{93077B9D-2102-479E-A7DE-59E3EB13BA46}"/>
              </a:ext>
            </a:extLst>
          </p:cNvPr>
          <p:cNvSpPr>
            <a:spLocks noGrp="1"/>
          </p:cNvSpPr>
          <p:nvPr>
            <p:ph type="title"/>
          </p:nvPr>
        </p:nvSpPr>
        <p:spPr>
          <a:xfrm>
            <a:off x="1070729" y="452438"/>
            <a:ext cx="5078413" cy="1325562"/>
          </a:xfrm>
        </p:spPr>
        <p:txBody>
          <a:bodyPr/>
          <a:lstStyle/>
          <a:p>
            <a:pPr eaLnBrk="1" hangingPunct="1"/>
            <a:r>
              <a:rPr lang="en-GB" altLang="en-US"/>
              <a:t>Regional Structure</a:t>
            </a:r>
          </a:p>
        </p:txBody>
      </p:sp>
      <p:sp>
        <p:nvSpPr>
          <p:cNvPr id="4" name="Rectangle 3">
            <a:extLst>
              <a:ext uri="{FF2B5EF4-FFF2-40B4-BE49-F238E27FC236}">
                <a16:creationId xmlns:a16="http://schemas.microsoft.com/office/drawing/2014/main" id="{4EEFDE9A-EF2F-4934-B3D8-AA67E0C68A1F}"/>
              </a:ext>
            </a:extLst>
          </p:cNvPr>
          <p:cNvSpPr/>
          <p:nvPr/>
        </p:nvSpPr>
        <p:spPr>
          <a:xfrm>
            <a:off x="9944100" y="246063"/>
            <a:ext cx="1974850" cy="12303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2" name="Rectangle 1">
            <a:extLst>
              <a:ext uri="{FF2B5EF4-FFF2-40B4-BE49-F238E27FC236}">
                <a16:creationId xmlns:a16="http://schemas.microsoft.com/office/drawing/2014/main" id="{B3C3061F-C4CB-4E89-8F19-3539E32C918B}"/>
              </a:ext>
            </a:extLst>
          </p:cNvPr>
          <p:cNvSpPr/>
          <p:nvPr/>
        </p:nvSpPr>
        <p:spPr>
          <a:xfrm>
            <a:off x="204866" y="6066078"/>
            <a:ext cx="11450637" cy="8016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sp>
        <p:nvSpPr>
          <p:cNvPr id="3" name="Rectangle 2">
            <a:extLst>
              <a:ext uri="{FF2B5EF4-FFF2-40B4-BE49-F238E27FC236}">
                <a16:creationId xmlns:a16="http://schemas.microsoft.com/office/drawing/2014/main" id="{1DBC8479-2A3A-442A-B84B-8F140F7AED2F}"/>
              </a:ext>
            </a:extLst>
          </p:cNvPr>
          <p:cNvSpPr>
            <a:spLocks noChangeArrowheads="1"/>
          </p:cNvSpPr>
          <p:nvPr/>
        </p:nvSpPr>
        <p:spPr bwMode="auto">
          <a:xfrm>
            <a:off x="1070729" y="1778000"/>
            <a:ext cx="60960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Clr>
                <a:srgbClr val="2092B6"/>
              </a:buClr>
              <a:buFont typeface="Arial" panose="020B0604020202020204" pitchFamily="34" charset="0"/>
              <a:buChar char="•"/>
              <a:defRPr sz="2800">
                <a:solidFill>
                  <a:srgbClr val="221E5B"/>
                </a:solidFill>
                <a:latin typeface="Tahoma" panose="020B0604030504040204" pitchFamily="34" charset="0"/>
                <a:cs typeface="Tahoma" panose="020B0604030504040204" pitchFamily="34" charset="0"/>
              </a:defRPr>
            </a:lvl1pPr>
            <a:lvl2pPr marL="742950" indent="-285750">
              <a:lnSpc>
                <a:spcPct val="90000"/>
              </a:lnSpc>
              <a:spcBef>
                <a:spcPts val="500"/>
              </a:spcBef>
              <a:buClr>
                <a:srgbClr val="2092B6"/>
              </a:buClr>
              <a:buFont typeface="Arial" panose="020B0604020202020204" pitchFamily="34" charset="0"/>
              <a:buChar char="•"/>
              <a:defRPr sz="2400">
                <a:solidFill>
                  <a:srgbClr val="221E5B"/>
                </a:solidFill>
                <a:latin typeface="Tahoma" panose="020B0604030504040204" pitchFamily="34" charset="0"/>
                <a:cs typeface="Tahoma" panose="020B0604030504040204" pitchFamily="34" charset="0"/>
              </a:defRPr>
            </a:lvl2pPr>
            <a:lvl3pPr marL="1143000" indent="-228600">
              <a:lnSpc>
                <a:spcPct val="90000"/>
              </a:lnSpc>
              <a:spcBef>
                <a:spcPts val="500"/>
              </a:spcBef>
              <a:buClr>
                <a:srgbClr val="2092B6"/>
              </a:buClr>
              <a:buFont typeface="Arial" panose="020B0604020202020204" pitchFamily="34" charset="0"/>
              <a:buChar char="•"/>
              <a:defRPr sz="2000">
                <a:solidFill>
                  <a:srgbClr val="221E5B"/>
                </a:solidFill>
                <a:latin typeface="Tahoma" panose="020B0604030504040204" pitchFamily="34" charset="0"/>
                <a:cs typeface="Tahoma" panose="020B0604030504040204" pitchFamily="34" charset="0"/>
              </a:defRPr>
            </a:lvl3pPr>
            <a:lvl4pPr marL="1600200" indent="-228600">
              <a:lnSpc>
                <a:spcPct val="90000"/>
              </a:lnSpc>
              <a:spcBef>
                <a:spcPts val="500"/>
              </a:spcBef>
              <a:buClr>
                <a:srgbClr val="2092B6"/>
              </a:buClr>
              <a:buFont typeface="Arial" panose="020B0604020202020204" pitchFamily="34" charset="0"/>
              <a:buChar char="•"/>
              <a:defRPr>
                <a:solidFill>
                  <a:srgbClr val="221E5B"/>
                </a:solidFill>
                <a:latin typeface="Tahoma" panose="020B0604030504040204" pitchFamily="34" charset="0"/>
                <a:cs typeface="Tahoma" panose="020B0604030504040204" pitchFamily="34" charset="0"/>
              </a:defRPr>
            </a:lvl4pPr>
            <a:lvl5pPr marL="2057400" indent="-228600">
              <a:lnSpc>
                <a:spcPct val="90000"/>
              </a:lnSpc>
              <a:spcBef>
                <a:spcPts val="500"/>
              </a:spcBef>
              <a:buClr>
                <a:srgbClr val="2092B6"/>
              </a:buClr>
              <a:buFont typeface="Arial" panose="020B0604020202020204" pitchFamily="34" charset="0"/>
              <a:buChar char="•"/>
              <a:defRPr>
                <a:solidFill>
                  <a:srgbClr val="221E5B"/>
                </a:solidFill>
                <a:latin typeface="Tahoma" panose="020B0604030504040204" pitchFamily="34" charset="0"/>
                <a:cs typeface="Tahoma" panose="020B0604030504040204" pitchFamily="34" charset="0"/>
              </a:defRPr>
            </a:lvl5pPr>
            <a:lvl6pPr marL="2514600" indent="-228600" eaLnBrk="0" fontAlgn="base" hangingPunct="0">
              <a:lnSpc>
                <a:spcPct val="90000"/>
              </a:lnSpc>
              <a:spcBef>
                <a:spcPts val="500"/>
              </a:spcBef>
              <a:spcAft>
                <a:spcPct val="0"/>
              </a:spcAft>
              <a:buClr>
                <a:srgbClr val="2092B6"/>
              </a:buClr>
              <a:buFont typeface="Arial" panose="020B0604020202020204" pitchFamily="34" charset="0"/>
              <a:buChar char="•"/>
              <a:defRPr>
                <a:solidFill>
                  <a:srgbClr val="221E5B"/>
                </a:solidFill>
                <a:latin typeface="Tahoma" panose="020B0604030504040204" pitchFamily="34" charset="0"/>
                <a:cs typeface="Tahoma" panose="020B0604030504040204" pitchFamily="34" charset="0"/>
              </a:defRPr>
            </a:lvl6pPr>
            <a:lvl7pPr marL="2971800" indent="-228600" eaLnBrk="0" fontAlgn="base" hangingPunct="0">
              <a:lnSpc>
                <a:spcPct val="90000"/>
              </a:lnSpc>
              <a:spcBef>
                <a:spcPts val="500"/>
              </a:spcBef>
              <a:spcAft>
                <a:spcPct val="0"/>
              </a:spcAft>
              <a:buClr>
                <a:srgbClr val="2092B6"/>
              </a:buClr>
              <a:buFont typeface="Arial" panose="020B0604020202020204" pitchFamily="34" charset="0"/>
              <a:buChar char="•"/>
              <a:defRPr>
                <a:solidFill>
                  <a:srgbClr val="221E5B"/>
                </a:solidFill>
                <a:latin typeface="Tahoma" panose="020B0604030504040204" pitchFamily="34" charset="0"/>
                <a:cs typeface="Tahoma" panose="020B0604030504040204" pitchFamily="34" charset="0"/>
              </a:defRPr>
            </a:lvl7pPr>
            <a:lvl8pPr marL="3429000" indent="-228600" eaLnBrk="0" fontAlgn="base" hangingPunct="0">
              <a:lnSpc>
                <a:spcPct val="90000"/>
              </a:lnSpc>
              <a:spcBef>
                <a:spcPts val="500"/>
              </a:spcBef>
              <a:spcAft>
                <a:spcPct val="0"/>
              </a:spcAft>
              <a:buClr>
                <a:srgbClr val="2092B6"/>
              </a:buClr>
              <a:buFont typeface="Arial" panose="020B0604020202020204" pitchFamily="34" charset="0"/>
              <a:buChar char="•"/>
              <a:defRPr>
                <a:solidFill>
                  <a:srgbClr val="221E5B"/>
                </a:solidFill>
                <a:latin typeface="Tahoma" panose="020B0604030504040204" pitchFamily="34" charset="0"/>
                <a:cs typeface="Tahoma" panose="020B0604030504040204" pitchFamily="34" charset="0"/>
              </a:defRPr>
            </a:lvl8pPr>
            <a:lvl9pPr marL="3886200" indent="-228600" eaLnBrk="0" fontAlgn="base" hangingPunct="0">
              <a:lnSpc>
                <a:spcPct val="90000"/>
              </a:lnSpc>
              <a:spcBef>
                <a:spcPts val="500"/>
              </a:spcBef>
              <a:spcAft>
                <a:spcPct val="0"/>
              </a:spcAft>
              <a:buClr>
                <a:srgbClr val="2092B6"/>
              </a:buClr>
              <a:buFont typeface="Arial" panose="020B0604020202020204" pitchFamily="34" charset="0"/>
              <a:buChar char="•"/>
              <a:defRPr>
                <a:solidFill>
                  <a:srgbClr val="221E5B"/>
                </a:solidFill>
                <a:latin typeface="Tahoma" panose="020B0604030504040204" pitchFamily="34" charset="0"/>
                <a:cs typeface="Tahoma" panose="020B0604030504040204" pitchFamily="34" charset="0"/>
              </a:defRPr>
            </a:lvl9pPr>
          </a:lstStyle>
          <a:p>
            <a:pPr>
              <a:lnSpc>
                <a:spcPct val="100000"/>
              </a:lnSpc>
              <a:spcBef>
                <a:spcPct val="0"/>
              </a:spcBef>
              <a:buClrTx/>
              <a:buFontTx/>
              <a:buNone/>
            </a:pPr>
            <a:r>
              <a:rPr lang="en-GB" altLang="en-US"/>
              <a:t>The delivery of inspection is organised through </a:t>
            </a:r>
            <a:r>
              <a:rPr lang="en-GB" altLang="en-US" b="1"/>
              <a:t>eight regions</a:t>
            </a:r>
            <a:r>
              <a:rPr lang="en-GB" altLang="en-US"/>
              <a:t>, led by Regional Directors who are responsible for the quality and quantity of inspections in each region. </a:t>
            </a:r>
          </a:p>
          <a:p>
            <a:pPr>
              <a:lnSpc>
                <a:spcPct val="100000"/>
              </a:lnSpc>
              <a:spcBef>
                <a:spcPct val="0"/>
              </a:spcBef>
              <a:buClrTx/>
              <a:buFontTx/>
              <a:buNone/>
            </a:pPr>
            <a:endParaRPr lang="en-GB" altLang="en-US">
              <a:solidFill>
                <a:prstClr val="black"/>
              </a:solidFill>
            </a:endParaRPr>
          </a:p>
        </p:txBody>
      </p:sp>
      <p:grpSp>
        <p:nvGrpSpPr>
          <p:cNvPr id="6" name="Group 5">
            <a:extLst>
              <a:ext uri="{FF2B5EF4-FFF2-40B4-BE49-F238E27FC236}">
                <a16:creationId xmlns:a16="http://schemas.microsoft.com/office/drawing/2014/main" id="{CCBFD583-8490-428C-AF2E-D4A873B2D67B}"/>
              </a:ext>
            </a:extLst>
          </p:cNvPr>
          <p:cNvGrpSpPr/>
          <p:nvPr/>
        </p:nvGrpSpPr>
        <p:grpSpPr>
          <a:xfrm>
            <a:off x="6675438" y="0"/>
            <a:ext cx="5243512" cy="6799163"/>
            <a:chOff x="6675438" y="0"/>
            <a:chExt cx="5516562" cy="6881813"/>
          </a:xfrm>
        </p:grpSpPr>
        <p:pic>
          <p:nvPicPr>
            <p:cNvPr id="7" name="Picture 2" descr="Ofsted map revised copy">
              <a:extLst>
                <a:ext uri="{FF2B5EF4-FFF2-40B4-BE49-F238E27FC236}">
                  <a16:creationId xmlns:a16="http://schemas.microsoft.com/office/drawing/2014/main" id="{9181EFC7-F274-4DFF-808B-7F3D2D4889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5438" y="0"/>
              <a:ext cx="5516562"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6F85A37-9E0A-45E6-8021-07B9F9722BDB}"/>
                </a:ext>
              </a:extLst>
            </p:cNvPr>
            <p:cNvSpPr/>
            <p:nvPr/>
          </p:nvSpPr>
          <p:spPr>
            <a:xfrm>
              <a:off x="10931525" y="318491"/>
              <a:ext cx="605642" cy="206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8" name="Footer Placeholder 7">
            <a:extLst>
              <a:ext uri="{FF2B5EF4-FFF2-40B4-BE49-F238E27FC236}">
                <a16:creationId xmlns:a16="http://schemas.microsoft.com/office/drawing/2014/main" id="{4B19DA3A-D349-8472-FDFF-FDED92420AEF}"/>
              </a:ext>
            </a:extLst>
          </p:cNvPr>
          <p:cNvSpPr>
            <a:spLocks noGrp="1"/>
          </p:cNvSpPr>
          <p:nvPr>
            <p:ph type="ftr" sz="quarter" idx="11"/>
          </p:nvPr>
        </p:nvSpPr>
        <p:spPr/>
        <p:txBody>
          <a:bodyPr/>
          <a:lstStyle/>
          <a:p>
            <a:r>
              <a:rPr lang="en-GB"/>
              <a:t>Ofsted: an introduction</a:t>
            </a:r>
          </a:p>
        </p:txBody>
      </p:sp>
    </p:spTree>
    <p:extLst>
      <p:ext uri="{BB962C8B-B14F-4D97-AF65-F5344CB8AC3E}">
        <p14:creationId xmlns:p14="http://schemas.microsoft.com/office/powerpoint/2010/main" val="1039036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94B31654-68DE-F1CC-D222-9E3481390381}"/>
              </a:ext>
            </a:extLst>
          </p:cNvPr>
          <p:cNvSpPr>
            <a:spLocks noGrp="1"/>
          </p:cNvSpPr>
          <p:nvPr>
            <p:ph type="title"/>
          </p:nvPr>
        </p:nvSpPr>
        <p:spPr>
          <a:xfrm>
            <a:off x="838200" y="365125"/>
            <a:ext cx="8994775" cy="1325563"/>
          </a:xfrm>
        </p:spPr>
        <p:txBody>
          <a:bodyPr/>
          <a:lstStyle/>
          <a:p>
            <a:r>
              <a:rPr lang="en-US" dirty="0"/>
              <a:t>Ofsted inspects…</a:t>
            </a:r>
          </a:p>
        </p:txBody>
      </p:sp>
      <p:pic>
        <p:nvPicPr>
          <p:cNvPr id="1026" name="Picture 2" descr="Free london watch landmark vector">
            <a:extLst>
              <a:ext uri="{FF2B5EF4-FFF2-40B4-BE49-F238E27FC236}">
                <a16:creationId xmlns:a16="http://schemas.microsoft.com/office/drawing/2014/main" id="{21ADF5AE-B523-08BA-1230-51BB37A25F03}"/>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1253331" y="1825625"/>
            <a:ext cx="4351338" cy="4351338"/>
          </a:xfrm>
          <a:prstGeom prst="rect">
            <a:avLst/>
          </a:prstGeom>
          <a:solidFill>
            <a:srgbClr val="FFFFFF"/>
          </a:solidFill>
        </p:spPr>
      </p:pic>
      <p:sp>
        <p:nvSpPr>
          <p:cNvPr id="1033" name="Content Placeholder 3">
            <a:extLst>
              <a:ext uri="{FF2B5EF4-FFF2-40B4-BE49-F238E27FC236}">
                <a16:creationId xmlns:a16="http://schemas.microsoft.com/office/drawing/2014/main" id="{09F46F33-346B-050B-0C75-286763BE0ADC}"/>
              </a:ext>
            </a:extLst>
          </p:cNvPr>
          <p:cNvSpPr>
            <a:spLocks noGrp="1"/>
          </p:cNvSpPr>
          <p:nvPr>
            <p:ph sz="half" idx="2"/>
          </p:nvPr>
        </p:nvSpPr>
        <p:spPr>
          <a:xfrm>
            <a:off x="6172200" y="1825625"/>
            <a:ext cx="5181600" cy="4351338"/>
          </a:xfrm>
        </p:spPr>
        <p:txBody>
          <a:bodyPr>
            <a:normAutofit fontScale="92500" lnSpcReduction="10000"/>
          </a:bodyPr>
          <a:lstStyle/>
          <a:p>
            <a:r>
              <a:rPr lang="en-US" dirty="0"/>
              <a:t>Schools – maintained, academies, independent and faith</a:t>
            </a:r>
          </a:p>
          <a:p>
            <a:r>
              <a:rPr lang="en-US" dirty="0"/>
              <a:t>Nurseries and child minders</a:t>
            </a:r>
          </a:p>
          <a:p>
            <a:r>
              <a:rPr lang="en-US" dirty="0"/>
              <a:t>Colleges and universities</a:t>
            </a:r>
          </a:p>
          <a:p>
            <a:r>
              <a:rPr lang="en-US" dirty="0"/>
              <a:t>Teacher training and professional development</a:t>
            </a:r>
          </a:p>
          <a:p>
            <a:r>
              <a:rPr lang="en-US" dirty="0"/>
              <a:t>Social care – local authorities, children’s homes etc.</a:t>
            </a:r>
          </a:p>
          <a:p>
            <a:r>
              <a:rPr lang="en-US" dirty="0"/>
              <a:t>Prison education</a:t>
            </a:r>
          </a:p>
          <a:p>
            <a:r>
              <a:rPr lang="en-US" dirty="0"/>
              <a:t>Provision for SEND in a LA</a:t>
            </a:r>
          </a:p>
          <a:p>
            <a:endParaRPr lang="en-US" dirty="0"/>
          </a:p>
        </p:txBody>
      </p:sp>
      <p:sp>
        <p:nvSpPr>
          <p:cNvPr id="5" name="Slide Number Placeholder 4">
            <a:extLst>
              <a:ext uri="{FF2B5EF4-FFF2-40B4-BE49-F238E27FC236}">
                <a16:creationId xmlns:a16="http://schemas.microsoft.com/office/drawing/2014/main" id="{EA2867E7-C52C-7DDD-B68F-1ADA7E4579C1}"/>
              </a:ext>
            </a:extLst>
          </p:cNvPr>
          <p:cNvSpPr>
            <a:spLocks noGrp="1"/>
          </p:cNvSpPr>
          <p:nvPr>
            <p:ph type="sldNum" sz="quarter" idx="12"/>
          </p:nvPr>
        </p:nvSpPr>
        <p:spPr>
          <a:xfrm>
            <a:off x="10285412" y="6434038"/>
            <a:ext cx="1068387" cy="365125"/>
          </a:xfrm>
        </p:spPr>
        <p:txBody>
          <a:bodyPr anchor="ctr">
            <a:normAutofit/>
          </a:bodyPr>
          <a:lstStyle/>
          <a:p>
            <a:pPr>
              <a:spcAft>
                <a:spcPts val="600"/>
              </a:spcAft>
            </a:pPr>
            <a:r>
              <a:rPr lang="en-GB">
                <a:solidFill>
                  <a:schemeClr val="bg1"/>
                </a:solidFill>
              </a:rPr>
              <a:t>Slide </a:t>
            </a:r>
            <a:fld id="{5F4C8201-D8A8-417D-8A18-42E93E6C5D44}" type="slidenum">
              <a:rPr lang="en-GB" b="1" smtClean="0">
                <a:solidFill>
                  <a:schemeClr val="bg1"/>
                </a:solidFill>
              </a:rPr>
              <a:pPr>
                <a:spcAft>
                  <a:spcPts val="600"/>
                </a:spcAft>
              </a:pPr>
              <a:t>5</a:t>
            </a:fld>
            <a:endParaRPr lang="en-GB" b="1">
              <a:solidFill>
                <a:schemeClr val="bg1"/>
              </a:solidFill>
            </a:endParaRPr>
          </a:p>
        </p:txBody>
      </p:sp>
    </p:spTree>
    <p:extLst>
      <p:ext uri="{BB962C8B-B14F-4D97-AF65-F5344CB8AC3E}">
        <p14:creationId xmlns:p14="http://schemas.microsoft.com/office/powerpoint/2010/main" val="2898628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Title 5">
            <a:extLst>
              <a:ext uri="{FF2B5EF4-FFF2-40B4-BE49-F238E27FC236}">
                <a16:creationId xmlns:a16="http://schemas.microsoft.com/office/drawing/2014/main" id="{D5CA7B9C-CD83-4806-A65F-9DC483700A20}"/>
              </a:ext>
            </a:extLst>
          </p:cNvPr>
          <p:cNvSpPr>
            <a:spLocks noGrp="1"/>
          </p:cNvSpPr>
          <p:nvPr>
            <p:ph type="title"/>
          </p:nvPr>
        </p:nvSpPr>
        <p:spPr>
          <a:xfrm>
            <a:off x="1063625" y="469226"/>
            <a:ext cx="8994775" cy="1325562"/>
          </a:xfrm>
        </p:spPr>
        <p:txBody>
          <a:bodyPr/>
          <a:lstStyle/>
          <a:p>
            <a:pPr eaLnBrk="1" hangingPunct="1"/>
            <a:r>
              <a:rPr lang="en-GB" altLang="en-US"/>
              <a:t>Serving children and learners</a:t>
            </a:r>
          </a:p>
        </p:txBody>
      </p:sp>
      <p:sp>
        <p:nvSpPr>
          <p:cNvPr id="14339" name="Content Placeholder 6">
            <a:extLst>
              <a:ext uri="{FF2B5EF4-FFF2-40B4-BE49-F238E27FC236}">
                <a16:creationId xmlns:a16="http://schemas.microsoft.com/office/drawing/2014/main" id="{1AEA5AC9-4307-418F-B08E-0A9B5F7AEB0D}"/>
              </a:ext>
            </a:extLst>
          </p:cNvPr>
          <p:cNvSpPr>
            <a:spLocks noGrp="1"/>
          </p:cNvSpPr>
          <p:nvPr>
            <p:ph idx="1"/>
          </p:nvPr>
        </p:nvSpPr>
        <p:spPr>
          <a:xfrm>
            <a:off x="1063626" y="1782664"/>
            <a:ext cx="10064750" cy="4248682"/>
          </a:xfrm>
        </p:spPr>
        <p:txBody>
          <a:bodyPr/>
          <a:lstStyle/>
          <a:p>
            <a:pPr eaLnBrk="1" fontAlgn="auto" hangingPunct="1">
              <a:lnSpc>
                <a:spcPct val="100000"/>
              </a:lnSpc>
              <a:spcBef>
                <a:spcPts val="600"/>
              </a:spcBef>
              <a:spcAft>
                <a:spcPts val="0"/>
              </a:spcAft>
              <a:buSzPct val="140000"/>
              <a:buFont typeface="Wingdings" panose="05000000000000000000" pitchFamily="2" charset="2"/>
              <a:buChar char="§"/>
              <a:defRPr/>
            </a:pPr>
            <a:r>
              <a:rPr lang="en-GB"/>
              <a:t>1.6 million children and their parents benefit from early years services.</a:t>
            </a:r>
          </a:p>
          <a:p>
            <a:pPr eaLnBrk="1" fontAlgn="auto" hangingPunct="1">
              <a:lnSpc>
                <a:spcPct val="100000"/>
              </a:lnSpc>
              <a:spcBef>
                <a:spcPts val="600"/>
              </a:spcBef>
              <a:spcAft>
                <a:spcPts val="0"/>
              </a:spcAft>
              <a:buSzPct val="140000"/>
              <a:buFont typeface="Wingdings" panose="05000000000000000000" pitchFamily="2" charset="2"/>
              <a:buChar char="§"/>
              <a:defRPr/>
            </a:pPr>
            <a:r>
              <a:rPr lang="en-GB"/>
              <a:t>8.1 million children and young people are in schools.</a:t>
            </a:r>
          </a:p>
          <a:p>
            <a:pPr eaLnBrk="1" fontAlgn="auto" hangingPunct="1">
              <a:lnSpc>
                <a:spcPct val="100000"/>
              </a:lnSpc>
              <a:spcBef>
                <a:spcPts val="600"/>
              </a:spcBef>
              <a:spcAft>
                <a:spcPts val="0"/>
              </a:spcAft>
              <a:buSzPct val="140000"/>
              <a:buFont typeface="Wingdings" panose="05000000000000000000" pitchFamily="2" charset="2"/>
              <a:buChar char="§"/>
              <a:defRPr/>
            </a:pPr>
            <a:r>
              <a:rPr lang="en-GB"/>
              <a:t>390,000 children receive social care services.</a:t>
            </a:r>
          </a:p>
          <a:p>
            <a:pPr eaLnBrk="1" fontAlgn="auto" hangingPunct="1">
              <a:lnSpc>
                <a:spcPct val="100000"/>
              </a:lnSpc>
              <a:spcBef>
                <a:spcPts val="600"/>
              </a:spcBef>
              <a:spcAft>
                <a:spcPts val="0"/>
              </a:spcAft>
              <a:buSzPct val="140000"/>
              <a:buFont typeface="Wingdings" panose="05000000000000000000" pitchFamily="2" charset="2"/>
              <a:buChar char="§"/>
              <a:defRPr/>
            </a:pPr>
            <a:r>
              <a:rPr lang="en-GB"/>
              <a:t>850,000 people receive training and support to help them find employment.</a:t>
            </a:r>
          </a:p>
          <a:p>
            <a:pPr>
              <a:lnSpc>
                <a:spcPct val="100000"/>
              </a:lnSpc>
              <a:spcBef>
                <a:spcPts val="600"/>
              </a:spcBef>
              <a:buSzPct val="140000"/>
              <a:defRPr/>
            </a:pPr>
            <a:r>
              <a:rPr lang="en-GB"/>
              <a:t>3.3 million learners aged 16+ receive education, training and apprenticeships provided by the FES sector.</a:t>
            </a:r>
          </a:p>
        </p:txBody>
      </p:sp>
    </p:spTree>
    <p:extLst>
      <p:ext uri="{BB962C8B-B14F-4D97-AF65-F5344CB8AC3E}">
        <p14:creationId xmlns:p14="http://schemas.microsoft.com/office/powerpoint/2010/main" val="151293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fade">
                                      <p:cBhvr>
                                        <p:cTn id="7" dur="1000"/>
                                        <p:tgtEl>
                                          <p:spTgt spid="14339">
                                            <p:txEl>
                                              <p:pRg st="0" end="0"/>
                                            </p:txEl>
                                          </p:spTgt>
                                        </p:tgtEl>
                                      </p:cBhvr>
                                    </p:animEffect>
                                    <p:anim calcmode="lin" valueType="num">
                                      <p:cBhvr>
                                        <p:cTn id="8" dur="10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339">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4339">
                                            <p:txEl>
                                              <p:pRg st="1" end="1"/>
                                            </p:txEl>
                                          </p:spTgt>
                                        </p:tgtEl>
                                        <p:attrNameLst>
                                          <p:attrName>style.visibility</p:attrName>
                                        </p:attrNameLst>
                                      </p:cBhvr>
                                      <p:to>
                                        <p:strVal val="visible"/>
                                      </p:to>
                                    </p:set>
                                    <p:animEffect transition="in" filter="fade">
                                      <p:cBhvr>
                                        <p:cTn id="13" dur="1000"/>
                                        <p:tgtEl>
                                          <p:spTgt spid="14339">
                                            <p:txEl>
                                              <p:pRg st="1" end="1"/>
                                            </p:txEl>
                                          </p:spTgt>
                                        </p:tgtEl>
                                      </p:cBhvr>
                                    </p:animEffect>
                                    <p:anim calcmode="lin" valueType="num">
                                      <p:cBhvr>
                                        <p:cTn id="14" dur="10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4339">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4339">
                                            <p:txEl>
                                              <p:pRg st="2" end="2"/>
                                            </p:txEl>
                                          </p:spTgt>
                                        </p:tgtEl>
                                        <p:attrNameLst>
                                          <p:attrName>style.visibility</p:attrName>
                                        </p:attrNameLst>
                                      </p:cBhvr>
                                      <p:to>
                                        <p:strVal val="visible"/>
                                      </p:to>
                                    </p:set>
                                    <p:animEffect transition="in" filter="fade">
                                      <p:cBhvr>
                                        <p:cTn id="19" dur="1000"/>
                                        <p:tgtEl>
                                          <p:spTgt spid="14339">
                                            <p:txEl>
                                              <p:pRg st="2" end="2"/>
                                            </p:txEl>
                                          </p:spTgt>
                                        </p:tgtEl>
                                      </p:cBhvr>
                                    </p:animEffect>
                                    <p:anim calcmode="lin" valueType="num">
                                      <p:cBhvr>
                                        <p:cTn id="20" dur="1000" fill="hold"/>
                                        <p:tgtEl>
                                          <p:spTgt spid="14339">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4339">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4339">
                                            <p:txEl>
                                              <p:pRg st="3" end="3"/>
                                            </p:txEl>
                                          </p:spTgt>
                                        </p:tgtEl>
                                        <p:attrNameLst>
                                          <p:attrName>style.visibility</p:attrName>
                                        </p:attrNameLst>
                                      </p:cBhvr>
                                      <p:to>
                                        <p:strVal val="visible"/>
                                      </p:to>
                                    </p:set>
                                    <p:animEffect transition="in" filter="fade">
                                      <p:cBhvr>
                                        <p:cTn id="25" dur="1000"/>
                                        <p:tgtEl>
                                          <p:spTgt spid="14339">
                                            <p:txEl>
                                              <p:pRg st="3" end="3"/>
                                            </p:txEl>
                                          </p:spTgt>
                                        </p:tgtEl>
                                      </p:cBhvr>
                                    </p:animEffect>
                                    <p:anim calcmode="lin" valueType="num">
                                      <p:cBhvr>
                                        <p:cTn id="26" dur="1000" fill="hold"/>
                                        <p:tgtEl>
                                          <p:spTgt spid="14339">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14339">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4339">
                                            <p:txEl>
                                              <p:pRg st="4" end="4"/>
                                            </p:txEl>
                                          </p:spTgt>
                                        </p:tgtEl>
                                        <p:attrNameLst>
                                          <p:attrName>style.visibility</p:attrName>
                                        </p:attrNameLst>
                                      </p:cBhvr>
                                      <p:to>
                                        <p:strVal val="visible"/>
                                      </p:to>
                                    </p:set>
                                    <p:animEffect transition="in" filter="fade">
                                      <p:cBhvr>
                                        <p:cTn id="31" dur="1000"/>
                                        <p:tgtEl>
                                          <p:spTgt spid="14339">
                                            <p:txEl>
                                              <p:pRg st="4" end="4"/>
                                            </p:txEl>
                                          </p:spTgt>
                                        </p:tgtEl>
                                      </p:cBhvr>
                                    </p:animEffect>
                                    <p:anim calcmode="lin" valueType="num">
                                      <p:cBhvr>
                                        <p:cTn id="32" dur="1000" fill="hold"/>
                                        <p:tgtEl>
                                          <p:spTgt spid="14339">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433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94B31654-68DE-F1CC-D222-9E3481390381}"/>
              </a:ext>
            </a:extLst>
          </p:cNvPr>
          <p:cNvSpPr>
            <a:spLocks noGrp="1"/>
          </p:cNvSpPr>
          <p:nvPr>
            <p:ph type="title"/>
          </p:nvPr>
        </p:nvSpPr>
        <p:spPr>
          <a:xfrm>
            <a:off x="838200" y="365125"/>
            <a:ext cx="8994775" cy="1325563"/>
          </a:xfrm>
        </p:spPr>
        <p:txBody>
          <a:bodyPr/>
          <a:lstStyle/>
          <a:p>
            <a:r>
              <a:rPr lang="en-US" dirty="0"/>
              <a:t>School Landscape</a:t>
            </a:r>
          </a:p>
        </p:txBody>
      </p:sp>
      <p:pic>
        <p:nvPicPr>
          <p:cNvPr id="1026" name="Picture 2" descr="Free london watch landmark vector">
            <a:extLst>
              <a:ext uri="{FF2B5EF4-FFF2-40B4-BE49-F238E27FC236}">
                <a16:creationId xmlns:a16="http://schemas.microsoft.com/office/drawing/2014/main" id="{21ADF5AE-B523-08BA-1230-51BB37A25F03}"/>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1253331" y="1825625"/>
            <a:ext cx="4351338" cy="4351338"/>
          </a:xfrm>
          <a:prstGeom prst="rect">
            <a:avLst/>
          </a:prstGeom>
          <a:solidFill>
            <a:srgbClr val="FFFFFF"/>
          </a:solidFill>
        </p:spPr>
      </p:pic>
      <p:sp>
        <p:nvSpPr>
          <p:cNvPr id="1033" name="Content Placeholder 3">
            <a:extLst>
              <a:ext uri="{FF2B5EF4-FFF2-40B4-BE49-F238E27FC236}">
                <a16:creationId xmlns:a16="http://schemas.microsoft.com/office/drawing/2014/main" id="{09F46F33-346B-050B-0C75-286763BE0ADC}"/>
              </a:ext>
            </a:extLst>
          </p:cNvPr>
          <p:cNvSpPr>
            <a:spLocks noGrp="1"/>
          </p:cNvSpPr>
          <p:nvPr>
            <p:ph sz="half" idx="2"/>
          </p:nvPr>
        </p:nvSpPr>
        <p:spPr>
          <a:xfrm>
            <a:off x="6172200" y="1825625"/>
            <a:ext cx="5181600" cy="4351338"/>
          </a:xfrm>
        </p:spPr>
        <p:txBody>
          <a:bodyPr/>
          <a:lstStyle/>
          <a:p>
            <a:pPr>
              <a:lnSpc>
                <a:spcPct val="100000"/>
              </a:lnSpc>
              <a:spcBef>
                <a:spcPts val="600"/>
              </a:spcBef>
              <a:buSzPct val="140000"/>
            </a:pPr>
            <a:r>
              <a:rPr lang="en-GB" dirty="0"/>
              <a:t>Approx 24,000 state-funded schools:</a:t>
            </a:r>
          </a:p>
          <a:p>
            <a:pPr lvl="1">
              <a:lnSpc>
                <a:spcPct val="100000"/>
              </a:lnSpc>
              <a:spcBef>
                <a:spcPts val="600"/>
              </a:spcBef>
              <a:buSzPct val="140000"/>
            </a:pPr>
            <a:r>
              <a:rPr lang="en-GB" dirty="0"/>
              <a:t>17,000 primary</a:t>
            </a:r>
          </a:p>
          <a:p>
            <a:pPr lvl="1">
              <a:lnSpc>
                <a:spcPct val="100000"/>
              </a:lnSpc>
              <a:spcBef>
                <a:spcPts val="600"/>
              </a:spcBef>
              <a:buSzPct val="140000"/>
            </a:pPr>
            <a:r>
              <a:rPr lang="en-GB" dirty="0"/>
              <a:t>3,500 secondary </a:t>
            </a:r>
          </a:p>
          <a:p>
            <a:pPr lvl="1">
              <a:lnSpc>
                <a:spcPct val="100000"/>
              </a:lnSpc>
              <a:spcBef>
                <a:spcPts val="600"/>
              </a:spcBef>
              <a:buSzPct val="140000"/>
            </a:pPr>
            <a:r>
              <a:rPr lang="en-GB" dirty="0"/>
              <a:t>1,000 special schools</a:t>
            </a:r>
          </a:p>
          <a:p>
            <a:pPr>
              <a:lnSpc>
                <a:spcPct val="100000"/>
              </a:lnSpc>
              <a:spcBef>
                <a:spcPts val="600"/>
              </a:spcBef>
              <a:buSzPct val="140000"/>
            </a:pPr>
            <a:r>
              <a:rPr lang="en-GB" dirty="0"/>
              <a:t>Around 2,500 independent schools</a:t>
            </a:r>
          </a:p>
          <a:p>
            <a:pPr marL="0" indent="0">
              <a:buNone/>
            </a:pPr>
            <a:endParaRPr lang="en-US" dirty="0"/>
          </a:p>
        </p:txBody>
      </p:sp>
      <p:sp>
        <p:nvSpPr>
          <p:cNvPr id="5" name="Slide Number Placeholder 4">
            <a:extLst>
              <a:ext uri="{FF2B5EF4-FFF2-40B4-BE49-F238E27FC236}">
                <a16:creationId xmlns:a16="http://schemas.microsoft.com/office/drawing/2014/main" id="{EA2867E7-C52C-7DDD-B68F-1ADA7E4579C1}"/>
              </a:ext>
            </a:extLst>
          </p:cNvPr>
          <p:cNvSpPr>
            <a:spLocks noGrp="1"/>
          </p:cNvSpPr>
          <p:nvPr>
            <p:ph type="sldNum" sz="quarter" idx="12"/>
          </p:nvPr>
        </p:nvSpPr>
        <p:spPr>
          <a:xfrm>
            <a:off x="10285412" y="6434038"/>
            <a:ext cx="1068387" cy="365125"/>
          </a:xfrm>
        </p:spPr>
        <p:txBody>
          <a:bodyPr anchor="ctr">
            <a:normAutofit/>
          </a:bodyPr>
          <a:lstStyle/>
          <a:p>
            <a:pPr>
              <a:spcAft>
                <a:spcPts val="600"/>
              </a:spcAft>
            </a:pPr>
            <a:r>
              <a:rPr lang="en-GB">
                <a:solidFill>
                  <a:schemeClr val="bg1"/>
                </a:solidFill>
              </a:rPr>
              <a:t>Slide </a:t>
            </a:r>
            <a:fld id="{5F4C8201-D8A8-417D-8A18-42E93E6C5D44}" type="slidenum">
              <a:rPr lang="en-GB" b="1" smtClean="0">
                <a:solidFill>
                  <a:schemeClr val="bg1"/>
                </a:solidFill>
              </a:rPr>
              <a:pPr>
                <a:spcAft>
                  <a:spcPts val="600"/>
                </a:spcAft>
              </a:pPr>
              <a:t>7</a:t>
            </a:fld>
            <a:endParaRPr lang="en-GB" b="1">
              <a:solidFill>
                <a:schemeClr val="bg1"/>
              </a:solidFill>
            </a:endParaRPr>
          </a:p>
        </p:txBody>
      </p:sp>
    </p:spTree>
    <p:extLst>
      <p:ext uri="{BB962C8B-B14F-4D97-AF65-F5344CB8AC3E}">
        <p14:creationId xmlns:p14="http://schemas.microsoft.com/office/powerpoint/2010/main" val="3582912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CD64664-6FEE-3A78-459C-C57F987AF885}"/>
              </a:ext>
            </a:extLst>
          </p:cNvPr>
          <p:cNvPicPr>
            <a:picLocks noChangeAspect="1"/>
          </p:cNvPicPr>
          <p:nvPr/>
        </p:nvPicPr>
        <p:blipFill rotWithShape="1">
          <a:blip r:embed="rId3"/>
          <a:srcRect t="2336" b="2415"/>
          <a:stretch/>
        </p:blipFill>
        <p:spPr>
          <a:xfrm>
            <a:off x="-203202" y="1"/>
            <a:ext cx="12606869" cy="6857999"/>
          </a:xfrm>
          <a:prstGeom prst="rect">
            <a:avLst/>
          </a:prstGeom>
        </p:spPr>
      </p:pic>
      <p:sp>
        <p:nvSpPr>
          <p:cNvPr id="2" name="Title 1">
            <a:extLst>
              <a:ext uri="{FF2B5EF4-FFF2-40B4-BE49-F238E27FC236}">
                <a16:creationId xmlns:a16="http://schemas.microsoft.com/office/drawing/2014/main" id="{70390ADE-D328-2475-D2C6-AEA6ABD3AF83}"/>
              </a:ext>
            </a:extLst>
          </p:cNvPr>
          <p:cNvSpPr>
            <a:spLocks noGrp="1"/>
          </p:cNvSpPr>
          <p:nvPr>
            <p:ph type="title"/>
          </p:nvPr>
        </p:nvSpPr>
        <p:spPr>
          <a:xfrm>
            <a:off x="1069109" y="454648"/>
            <a:ext cx="8994775" cy="1325563"/>
          </a:xfrm>
        </p:spPr>
        <p:txBody>
          <a:bodyPr/>
          <a:lstStyle/>
          <a:p>
            <a:r>
              <a:rPr lang="en-GB">
                <a:solidFill>
                  <a:srgbClr val="CADBEE"/>
                </a:solidFill>
              </a:rPr>
              <a:t>Our values</a:t>
            </a:r>
          </a:p>
        </p:txBody>
      </p:sp>
      <p:sp>
        <p:nvSpPr>
          <p:cNvPr id="3" name="Content Placeholder 2">
            <a:extLst>
              <a:ext uri="{FF2B5EF4-FFF2-40B4-BE49-F238E27FC236}">
                <a16:creationId xmlns:a16="http://schemas.microsoft.com/office/drawing/2014/main" id="{3CFA8CDD-E6FB-F3E8-B48E-2EA6C1C81C74}"/>
              </a:ext>
            </a:extLst>
          </p:cNvPr>
          <p:cNvSpPr>
            <a:spLocks noGrp="1"/>
          </p:cNvSpPr>
          <p:nvPr>
            <p:ph idx="1"/>
          </p:nvPr>
        </p:nvSpPr>
        <p:spPr>
          <a:xfrm>
            <a:off x="1069109" y="1872574"/>
            <a:ext cx="10053782" cy="4351338"/>
          </a:xfrm>
        </p:spPr>
        <p:txBody>
          <a:bodyPr/>
          <a:lstStyle/>
          <a:p>
            <a:pPr>
              <a:buClr>
                <a:schemeClr val="tx2">
                  <a:lumMod val="40000"/>
                  <a:lumOff val="60000"/>
                </a:schemeClr>
              </a:buClr>
              <a:buSzPct val="140000"/>
            </a:pPr>
            <a:r>
              <a:rPr lang="en-GB">
                <a:solidFill>
                  <a:srgbClr val="CADBEE"/>
                </a:solidFill>
              </a:rPr>
              <a:t>Children and learners first</a:t>
            </a:r>
          </a:p>
          <a:p>
            <a:pPr>
              <a:buClr>
                <a:schemeClr val="tx2">
                  <a:lumMod val="40000"/>
                  <a:lumOff val="60000"/>
                </a:schemeClr>
              </a:buClr>
              <a:buSzPct val="140000"/>
            </a:pPr>
            <a:r>
              <a:rPr lang="en-GB">
                <a:solidFill>
                  <a:srgbClr val="CADBEE"/>
                </a:solidFill>
              </a:rPr>
              <a:t>Independent</a:t>
            </a:r>
          </a:p>
          <a:p>
            <a:pPr>
              <a:buClr>
                <a:schemeClr val="tx2">
                  <a:lumMod val="40000"/>
                  <a:lumOff val="60000"/>
                </a:schemeClr>
              </a:buClr>
              <a:buSzPct val="140000"/>
            </a:pPr>
            <a:r>
              <a:rPr lang="en-GB">
                <a:solidFill>
                  <a:srgbClr val="CADBEE"/>
                </a:solidFill>
              </a:rPr>
              <a:t>Accountable and transparent</a:t>
            </a:r>
          </a:p>
          <a:p>
            <a:pPr>
              <a:buClr>
                <a:schemeClr val="tx2">
                  <a:lumMod val="40000"/>
                  <a:lumOff val="60000"/>
                </a:schemeClr>
              </a:buClr>
              <a:buSzPct val="140000"/>
            </a:pPr>
            <a:r>
              <a:rPr lang="en-GB">
                <a:solidFill>
                  <a:srgbClr val="CADBEE"/>
                </a:solidFill>
              </a:rPr>
              <a:t>Evidence-led</a:t>
            </a:r>
          </a:p>
          <a:p>
            <a:endParaRPr lang="en-GB"/>
          </a:p>
          <a:p>
            <a:pPr marL="0" indent="0">
              <a:buNone/>
            </a:pPr>
            <a:endParaRPr lang="en-GB"/>
          </a:p>
        </p:txBody>
      </p:sp>
    </p:spTree>
    <p:extLst>
      <p:ext uri="{BB962C8B-B14F-4D97-AF65-F5344CB8AC3E}">
        <p14:creationId xmlns:p14="http://schemas.microsoft.com/office/powerpoint/2010/main" val="342476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DA53D36-0D8E-183F-D1E8-0627C4A948E6}"/>
              </a:ext>
            </a:extLst>
          </p:cNvPr>
          <p:cNvPicPr>
            <a:picLocks noChangeAspect="1"/>
          </p:cNvPicPr>
          <p:nvPr/>
        </p:nvPicPr>
        <p:blipFill>
          <a:blip r:embed="rId3"/>
          <a:stretch>
            <a:fillRect/>
          </a:stretch>
        </p:blipFill>
        <p:spPr>
          <a:xfrm>
            <a:off x="0" y="0"/>
            <a:ext cx="12192000" cy="6857999"/>
          </a:xfrm>
          <a:prstGeom prst="rect">
            <a:avLst/>
          </a:prstGeom>
        </p:spPr>
      </p:pic>
      <p:sp>
        <p:nvSpPr>
          <p:cNvPr id="12" name="Rectangle 6">
            <a:extLst>
              <a:ext uri="{FF2B5EF4-FFF2-40B4-BE49-F238E27FC236}">
                <a16:creationId xmlns:a16="http://schemas.microsoft.com/office/drawing/2014/main" id="{5D8CF108-B722-4112-A9A4-42FA2E56FD4C}"/>
              </a:ext>
            </a:extLst>
          </p:cNvPr>
          <p:cNvSpPr txBox="1">
            <a:spLocks noChangeArrowheads="1"/>
          </p:cNvSpPr>
          <p:nvPr/>
        </p:nvSpPr>
        <p:spPr bwMode="auto">
          <a:xfrm>
            <a:off x="1081590" y="2148983"/>
            <a:ext cx="6464519" cy="2584450"/>
          </a:xfrm>
          <a:prstGeom prst="rect">
            <a:avLst/>
          </a:prstGeom>
          <a:noFill/>
          <a:ln>
            <a:noFill/>
          </a:ln>
        </p:spPr>
        <p:txBody>
          <a:bodyPr anchor="ctr"/>
          <a:lstStyle>
            <a:lvl1pPr algn="l" rtl="0" eaLnBrk="0" fontAlgn="base" hangingPunct="0">
              <a:spcBef>
                <a:spcPct val="0"/>
              </a:spcBef>
              <a:spcAft>
                <a:spcPct val="0"/>
              </a:spcAft>
              <a:defRPr sz="3000">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Tahoma" pitchFamily="34" charset="0"/>
              </a:defRPr>
            </a:lvl2pPr>
            <a:lvl3pPr algn="l" rtl="0" eaLnBrk="0" fontAlgn="base" hangingPunct="0">
              <a:spcBef>
                <a:spcPct val="0"/>
              </a:spcBef>
              <a:spcAft>
                <a:spcPct val="0"/>
              </a:spcAft>
              <a:defRPr sz="3000">
                <a:solidFill>
                  <a:schemeClr val="tx2"/>
                </a:solidFill>
                <a:latin typeface="Tahoma" pitchFamily="34" charset="0"/>
              </a:defRPr>
            </a:lvl3pPr>
            <a:lvl4pPr algn="l" rtl="0" eaLnBrk="0" fontAlgn="base" hangingPunct="0">
              <a:spcBef>
                <a:spcPct val="0"/>
              </a:spcBef>
              <a:spcAft>
                <a:spcPct val="0"/>
              </a:spcAft>
              <a:defRPr sz="3000">
                <a:solidFill>
                  <a:schemeClr val="tx2"/>
                </a:solidFill>
                <a:latin typeface="Tahoma" pitchFamily="34" charset="0"/>
              </a:defRPr>
            </a:lvl4pPr>
            <a:lvl5pPr algn="l" rtl="0" eaLnBrk="0" fontAlgn="base" hangingPunct="0">
              <a:spcBef>
                <a:spcPct val="0"/>
              </a:spcBef>
              <a:spcAft>
                <a:spcPct val="0"/>
              </a:spcAft>
              <a:defRPr sz="3000">
                <a:solidFill>
                  <a:schemeClr val="tx2"/>
                </a:solidFill>
                <a:latin typeface="Tahoma" pitchFamily="34" charset="0"/>
              </a:defRPr>
            </a:lvl5pPr>
            <a:lvl6pPr marL="457200" algn="l" rtl="0" fontAlgn="base">
              <a:spcBef>
                <a:spcPct val="0"/>
              </a:spcBef>
              <a:spcAft>
                <a:spcPct val="0"/>
              </a:spcAft>
              <a:defRPr sz="3000">
                <a:solidFill>
                  <a:schemeClr val="tx2"/>
                </a:solidFill>
                <a:latin typeface="Tahoma" pitchFamily="34" charset="0"/>
              </a:defRPr>
            </a:lvl6pPr>
            <a:lvl7pPr marL="914400" algn="l" rtl="0" fontAlgn="base">
              <a:spcBef>
                <a:spcPct val="0"/>
              </a:spcBef>
              <a:spcAft>
                <a:spcPct val="0"/>
              </a:spcAft>
              <a:defRPr sz="3000">
                <a:solidFill>
                  <a:schemeClr val="tx2"/>
                </a:solidFill>
                <a:latin typeface="Tahoma" pitchFamily="34" charset="0"/>
              </a:defRPr>
            </a:lvl7pPr>
            <a:lvl8pPr marL="1371600" algn="l" rtl="0" fontAlgn="base">
              <a:spcBef>
                <a:spcPct val="0"/>
              </a:spcBef>
              <a:spcAft>
                <a:spcPct val="0"/>
              </a:spcAft>
              <a:defRPr sz="3000">
                <a:solidFill>
                  <a:schemeClr val="tx2"/>
                </a:solidFill>
                <a:latin typeface="Tahoma" pitchFamily="34" charset="0"/>
              </a:defRPr>
            </a:lvl8pPr>
            <a:lvl9pPr marL="1828800" algn="l" rtl="0" fontAlgn="base">
              <a:spcBef>
                <a:spcPct val="0"/>
              </a:spcBef>
              <a:spcAft>
                <a:spcPct val="0"/>
              </a:spcAft>
              <a:defRPr sz="3000">
                <a:solidFill>
                  <a:schemeClr val="tx2"/>
                </a:solidFill>
                <a:latin typeface="Tahoma" pitchFamily="34" charset="0"/>
              </a:defRPr>
            </a:lvl9pPr>
          </a:lstStyle>
          <a:p>
            <a:pPr eaLnBrk="1" hangingPunct="1">
              <a:spcBef>
                <a:spcPts val="600"/>
              </a:spcBef>
              <a:spcAft>
                <a:spcPts val="600"/>
              </a:spcAft>
              <a:buFont typeface="Wingdings" panose="05000000000000000000" pitchFamily="2" charset="2"/>
              <a:buNone/>
              <a:defRPr/>
            </a:pPr>
            <a:r>
              <a:rPr lang="en-GB" sz="3200" i="1">
                <a:solidFill>
                  <a:srgbClr val="6D8294"/>
                </a:solidFill>
                <a:latin typeface="Tahoma" panose="020B0604030504040204" pitchFamily="34" charset="0"/>
                <a:ea typeface="Tahoma" panose="020B0604030504040204" pitchFamily="34" charset="0"/>
                <a:cs typeface="Tahoma" panose="020B0604030504040204" pitchFamily="34" charset="0"/>
              </a:rPr>
              <a:t>“A force for improvement through intelligent, responsible and focused use of inspection, regulation and insights”.</a:t>
            </a:r>
            <a:endParaRPr lang="en-GB" altLang="en-US" sz="3200" i="1">
              <a:solidFill>
                <a:srgbClr val="6D8294"/>
              </a:solidFill>
              <a:latin typeface="Tahoma" panose="020B0604030504040204" pitchFamily="34" charset="0"/>
              <a:ea typeface="Tahoma" panose="020B0604030504040204" pitchFamily="34" charset="0"/>
              <a:cs typeface="Tahoma" panose="020B0604030504040204" pitchFamily="34" charset="0"/>
            </a:endParaRPr>
          </a:p>
        </p:txBody>
      </p:sp>
      <p:sp>
        <p:nvSpPr>
          <p:cNvPr id="25607" name="TextBox 1">
            <a:extLst>
              <a:ext uri="{FF2B5EF4-FFF2-40B4-BE49-F238E27FC236}">
                <a16:creationId xmlns:a16="http://schemas.microsoft.com/office/drawing/2014/main" id="{296248D2-3F88-49C6-8B11-F2844F4D00EC}"/>
              </a:ext>
            </a:extLst>
          </p:cNvPr>
          <p:cNvSpPr txBox="1">
            <a:spLocks noChangeArrowheads="1"/>
          </p:cNvSpPr>
          <p:nvPr/>
        </p:nvSpPr>
        <p:spPr bwMode="auto">
          <a:xfrm>
            <a:off x="1035409" y="702433"/>
            <a:ext cx="1012118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lr>
                <a:srgbClr val="2092B6"/>
              </a:buClr>
              <a:buFont typeface="Arial" panose="020B0604020202020204" pitchFamily="34" charset="0"/>
              <a:buChar char="•"/>
              <a:defRPr sz="2800">
                <a:solidFill>
                  <a:srgbClr val="221E5B"/>
                </a:solidFill>
                <a:latin typeface="Tahoma" panose="020B0604030504040204" pitchFamily="34" charset="0"/>
                <a:cs typeface="Tahoma" panose="020B0604030504040204" pitchFamily="34" charset="0"/>
              </a:defRPr>
            </a:lvl1pPr>
            <a:lvl2pPr marL="742950" indent="-285750">
              <a:lnSpc>
                <a:spcPct val="90000"/>
              </a:lnSpc>
              <a:spcBef>
                <a:spcPts val="500"/>
              </a:spcBef>
              <a:buClr>
                <a:srgbClr val="2092B6"/>
              </a:buClr>
              <a:buFont typeface="Arial" panose="020B0604020202020204" pitchFamily="34" charset="0"/>
              <a:buChar char="•"/>
              <a:defRPr sz="2400">
                <a:solidFill>
                  <a:srgbClr val="221E5B"/>
                </a:solidFill>
                <a:latin typeface="Tahoma" panose="020B0604030504040204" pitchFamily="34" charset="0"/>
                <a:cs typeface="Tahoma" panose="020B0604030504040204" pitchFamily="34" charset="0"/>
              </a:defRPr>
            </a:lvl2pPr>
            <a:lvl3pPr marL="1143000" indent="-228600">
              <a:lnSpc>
                <a:spcPct val="90000"/>
              </a:lnSpc>
              <a:spcBef>
                <a:spcPts val="500"/>
              </a:spcBef>
              <a:buClr>
                <a:srgbClr val="2092B6"/>
              </a:buClr>
              <a:buFont typeface="Arial" panose="020B0604020202020204" pitchFamily="34" charset="0"/>
              <a:buChar char="•"/>
              <a:defRPr sz="2000">
                <a:solidFill>
                  <a:srgbClr val="221E5B"/>
                </a:solidFill>
                <a:latin typeface="Tahoma" panose="020B0604030504040204" pitchFamily="34" charset="0"/>
                <a:cs typeface="Tahoma" panose="020B0604030504040204" pitchFamily="34" charset="0"/>
              </a:defRPr>
            </a:lvl3pPr>
            <a:lvl4pPr marL="1600200" indent="-228600">
              <a:lnSpc>
                <a:spcPct val="90000"/>
              </a:lnSpc>
              <a:spcBef>
                <a:spcPts val="500"/>
              </a:spcBef>
              <a:buClr>
                <a:srgbClr val="2092B6"/>
              </a:buClr>
              <a:buFont typeface="Arial" panose="020B0604020202020204" pitchFamily="34" charset="0"/>
              <a:buChar char="•"/>
              <a:defRPr>
                <a:solidFill>
                  <a:srgbClr val="221E5B"/>
                </a:solidFill>
                <a:latin typeface="Tahoma" panose="020B0604030504040204" pitchFamily="34" charset="0"/>
                <a:cs typeface="Tahoma" panose="020B0604030504040204" pitchFamily="34" charset="0"/>
              </a:defRPr>
            </a:lvl4pPr>
            <a:lvl5pPr marL="2057400" indent="-228600">
              <a:lnSpc>
                <a:spcPct val="90000"/>
              </a:lnSpc>
              <a:spcBef>
                <a:spcPts val="500"/>
              </a:spcBef>
              <a:buClr>
                <a:srgbClr val="2092B6"/>
              </a:buClr>
              <a:buFont typeface="Arial" panose="020B0604020202020204" pitchFamily="34" charset="0"/>
              <a:buChar char="•"/>
              <a:defRPr>
                <a:solidFill>
                  <a:srgbClr val="221E5B"/>
                </a:solidFill>
                <a:latin typeface="Tahoma" panose="020B0604030504040204" pitchFamily="34" charset="0"/>
                <a:cs typeface="Tahoma" panose="020B0604030504040204" pitchFamily="34" charset="0"/>
              </a:defRPr>
            </a:lvl5pPr>
            <a:lvl6pPr marL="2514600" indent="-228600" eaLnBrk="0" fontAlgn="base" hangingPunct="0">
              <a:lnSpc>
                <a:spcPct val="90000"/>
              </a:lnSpc>
              <a:spcBef>
                <a:spcPts val="500"/>
              </a:spcBef>
              <a:spcAft>
                <a:spcPct val="0"/>
              </a:spcAft>
              <a:buClr>
                <a:srgbClr val="2092B6"/>
              </a:buClr>
              <a:buFont typeface="Arial" panose="020B0604020202020204" pitchFamily="34" charset="0"/>
              <a:buChar char="•"/>
              <a:defRPr>
                <a:solidFill>
                  <a:srgbClr val="221E5B"/>
                </a:solidFill>
                <a:latin typeface="Tahoma" panose="020B0604030504040204" pitchFamily="34" charset="0"/>
                <a:cs typeface="Tahoma" panose="020B0604030504040204" pitchFamily="34" charset="0"/>
              </a:defRPr>
            </a:lvl6pPr>
            <a:lvl7pPr marL="2971800" indent="-228600" eaLnBrk="0" fontAlgn="base" hangingPunct="0">
              <a:lnSpc>
                <a:spcPct val="90000"/>
              </a:lnSpc>
              <a:spcBef>
                <a:spcPts val="500"/>
              </a:spcBef>
              <a:spcAft>
                <a:spcPct val="0"/>
              </a:spcAft>
              <a:buClr>
                <a:srgbClr val="2092B6"/>
              </a:buClr>
              <a:buFont typeface="Arial" panose="020B0604020202020204" pitchFamily="34" charset="0"/>
              <a:buChar char="•"/>
              <a:defRPr>
                <a:solidFill>
                  <a:srgbClr val="221E5B"/>
                </a:solidFill>
                <a:latin typeface="Tahoma" panose="020B0604030504040204" pitchFamily="34" charset="0"/>
                <a:cs typeface="Tahoma" panose="020B0604030504040204" pitchFamily="34" charset="0"/>
              </a:defRPr>
            </a:lvl7pPr>
            <a:lvl8pPr marL="3429000" indent="-228600" eaLnBrk="0" fontAlgn="base" hangingPunct="0">
              <a:lnSpc>
                <a:spcPct val="90000"/>
              </a:lnSpc>
              <a:spcBef>
                <a:spcPts val="500"/>
              </a:spcBef>
              <a:spcAft>
                <a:spcPct val="0"/>
              </a:spcAft>
              <a:buClr>
                <a:srgbClr val="2092B6"/>
              </a:buClr>
              <a:buFont typeface="Arial" panose="020B0604020202020204" pitchFamily="34" charset="0"/>
              <a:buChar char="•"/>
              <a:defRPr>
                <a:solidFill>
                  <a:srgbClr val="221E5B"/>
                </a:solidFill>
                <a:latin typeface="Tahoma" panose="020B0604030504040204" pitchFamily="34" charset="0"/>
                <a:cs typeface="Tahoma" panose="020B0604030504040204" pitchFamily="34" charset="0"/>
              </a:defRPr>
            </a:lvl8pPr>
            <a:lvl9pPr marL="3886200" indent="-228600" eaLnBrk="0" fontAlgn="base" hangingPunct="0">
              <a:lnSpc>
                <a:spcPct val="90000"/>
              </a:lnSpc>
              <a:spcBef>
                <a:spcPts val="500"/>
              </a:spcBef>
              <a:spcAft>
                <a:spcPct val="0"/>
              </a:spcAft>
              <a:buClr>
                <a:srgbClr val="2092B6"/>
              </a:buClr>
              <a:buFont typeface="Arial" panose="020B0604020202020204" pitchFamily="34" charset="0"/>
              <a:buChar char="•"/>
              <a:defRPr>
                <a:solidFill>
                  <a:srgbClr val="221E5B"/>
                </a:solidFill>
                <a:latin typeface="Tahoma" panose="020B0604030504040204" pitchFamily="34" charset="0"/>
                <a:cs typeface="Tahoma" panose="020B0604030504040204" pitchFamily="34" charset="0"/>
              </a:defRPr>
            </a:lvl9pPr>
          </a:lstStyle>
          <a:p>
            <a:pPr>
              <a:lnSpc>
                <a:spcPct val="100000"/>
              </a:lnSpc>
              <a:spcBef>
                <a:spcPts val="600"/>
              </a:spcBef>
              <a:buClrTx/>
              <a:buFont typeface="Wingdings" panose="05000000000000000000" pitchFamily="2" charset="2"/>
              <a:buNone/>
            </a:pPr>
            <a:r>
              <a:rPr lang="en-GB" altLang="en-US" sz="4400">
                <a:solidFill>
                  <a:srgbClr val="6D8294"/>
                </a:solidFill>
              </a:rPr>
              <a:t>Raising standards, improving lives: our guiding principle</a:t>
            </a:r>
          </a:p>
        </p:txBody>
      </p:sp>
    </p:spTree>
    <p:extLst>
      <p:ext uri="{BB962C8B-B14F-4D97-AF65-F5344CB8AC3E}">
        <p14:creationId xmlns:p14="http://schemas.microsoft.com/office/powerpoint/2010/main" val="8034729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607"/>
                                        </p:tgtEl>
                                        <p:attrNameLst>
                                          <p:attrName>style.visibility</p:attrName>
                                        </p:attrNameLst>
                                      </p:cBhvr>
                                      <p:to>
                                        <p:strVal val="visible"/>
                                      </p:to>
                                    </p:set>
                                    <p:animEffect transition="in" filter="fade">
                                      <p:cBhvr>
                                        <p:cTn id="7" dur="1000"/>
                                        <p:tgtEl>
                                          <p:spTgt spid="25607"/>
                                        </p:tgtEl>
                                      </p:cBhvr>
                                    </p:animEffect>
                                    <p:anim calcmode="lin" valueType="num">
                                      <p:cBhvr>
                                        <p:cTn id="8" dur="1000" fill="hold"/>
                                        <p:tgtEl>
                                          <p:spTgt spid="25607"/>
                                        </p:tgtEl>
                                        <p:attrNameLst>
                                          <p:attrName>ppt_x</p:attrName>
                                        </p:attrNameLst>
                                      </p:cBhvr>
                                      <p:tavLst>
                                        <p:tav tm="0">
                                          <p:val>
                                            <p:strVal val="#ppt_x"/>
                                          </p:val>
                                        </p:tav>
                                        <p:tav tm="100000">
                                          <p:val>
                                            <p:strVal val="#ppt_x"/>
                                          </p:val>
                                        </p:tav>
                                      </p:tavLst>
                                    </p:anim>
                                    <p:anim calcmode="lin" valueType="num">
                                      <p:cBhvr>
                                        <p:cTn id="9" dur="1000" fill="hold"/>
                                        <p:tgtEl>
                                          <p:spTgt spid="2560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607" grpId="0"/>
    </p:bldLst>
  </p:timing>
</p:sld>
</file>

<file path=ppt/theme/theme1.xml><?xml version="1.0" encoding="utf-8"?>
<a:theme xmlns:a="http://schemas.openxmlformats.org/drawingml/2006/main" name="1_Office Theme">
  <a:themeElements>
    <a:clrScheme name="Co-working">
      <a:dk1>
        <a:sysClr val="windowText" lastClr="000000"/>
      </a:dk1>
      <a:lt1>
        <a:sysClr val="window" lastClr="FFFFFF"/>
      </a:lt1>
      <a:dk2>
        <a:srgbClr val="44546A"/>
      </a:dk2>
      <a:lt2>
        <a:srgbClr val="E7E6E6"/>
      </a:lt2>
      <a:accent1>
        <a:srgbClr val="FF4B4B"/>
      </a:accent1>
      <a:accent2>
        <a:srgbClr val="F67A2E"/>
      </a:accent2>
      <a:accent3>
        <a:srgbClr val="E60037"/>
      </a:accent3>
      <a:accent4>
        <a:srgbClr val="FF8947"/>
      </a:accent4>
      <a:accent5>
        <a:srgbClr val="C4002F"/>
      </a:accent5>
      <a:accent6>
        <a:srgbClr val="FF6611"/>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sted Template Festival of Education  -  Read-Only" id="{2638A0F2-EFE9-4781-9086-CD44FB364446}" vid="{3713454A-FD71-4057-A9D8-7CE476EFB6B5}"/>
    </a:ext>
  </a:extLst>
</a:theme>
</file>

<file path=ppt/theme/theme2.xml><?xml version="1.0" encoding="utf-8"?>
<a:theme xmlns:a="http://schemas.openxmlformats.org/drawingml/2006/main" name="2_Office Theme">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ED7D3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 id="{B706EACD-EA6B-4E7B-95B6-07E411A3DD26}" vid="{96BCBDBA-7755-4F72-92EE-F736C6CD0488}"/>
    </a:ext>
  </a:extLst>
</a:theme>
</file>

<file path=ppt/theme/theme3.xml><?xml version="1.0" encoding="utf-8"?>
<a:theme xmlns:a="http://schemas.openxmlformats.org/drawingml/2006/main" name="3_Office Theme">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ED7D3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 id="{B706EACD-EA6B-4E7B-95B6-07E411A3DD26}" vid="{96BCBDBA-7755-4F72-92EE-F736C6CD048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9420C989284024780B7B0F7B39F408F" ma:contentTypeVersion="13" ma:contentTypeDescription="Create a new document." ma:contentTypeScope="" ma:versionID="91e2627abe23a7cf3efc530eedad9af6">
  <xsd:schema xmlns:xsd="http://www.w3.org/2001/XMLSchema" xmlns:xs="http://www.w3.org/2001/XMLSchema" xmlns:p="http://schemas.microsoft.com/office/2006/metadata/properties" xmlns:ns3="35f55fec-87fa-461f-a782-0ab06697dc2d" xmlns:ns4="351b1810-9037-4616-afa7-401594130206" targetNamespace="http://schemas.microsoft.com/office/2006/metadata/properties" ma:root="true" ma:fieldsID="e4f725587837414308f8371ea5af1720" ns3:_="" ns4:_="">
    <xsd:import namespace="35f55fec-87fa-461f-a782-0ab06697dc2d"/>
    <xsd:import namespace="351b1810-9037-4616-afa7-40159413020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f55fec-87fa-461f-a782-0ab06697dc2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51b1810-9037-4616-afa7-4015941302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1D0C902-6AE1-4E01-9220-5092A3BE5C9C}">
  <ds:schemaRefs>
    <ds:schemaRef ds:uri="http://schemas.microsoft.com/sharepoint/v3/contenttype/forms"/>
  </ds:schemaRefs>
</ds:datastoreItem>
</file>

<file path=customXml/itemProps2.xml><?xml version="1.0" encoding="utf-8"?>
<ds:datastoreItem xmlns:ds="http://schemas.openxmlformats.org/officeDocument/2006/customXml" ds:itemID="{AD6066A3-1281-4740-828E-3FB82E50F37E}">
  <ds:schemaRef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351b1810-9037-4616-afa7-401594130206"/>
    <ds:schemaRef ds:uri="35f55fec-87fa-461f-a782-0ab06697dc2d"/>
    <ds:schemaRef ds:uri="http://www.w3.org/XML/1998/namespace"/>
  </ds:schemaRefs>
</ds:datastoreItem>
</file>

<file path=customXml/itemProps3.xml><?xml version="1.0" encoding="utf-8"?>
<ds:datastoreItem xmlns:ds="http://schemas.openxmlformats.org/officeDocument/2006/customXml" ds:itemID="{2441E0F1-E291-44C8-A31D-16D4330ACB21}">
  <ds:schemaRefs>
    <ds:schemaRef ds:uri="351b1810-9037-4616-afa7-401594130206"/>
    <ds:schemaRef ds:uri="35f55fec-87fa-461f-a782-0ab06697dc2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blank</Template>
  <TotalTime>1273</TotalTime>
  <Words>2169</Words>
  <Application>Microsoft Office PowerPoint</Application>
  <PresentationFormat>Widescreen</PresentationFormat>
  <Paragraphs>291</Paragraphs>
  <Slides>34</Slides>
  <Notes>28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34</vt:i4>
      </vt:variant>
    </vt:vector>
  </HeadingPairs>
  <TitlesOfParts>
    <vt:vector size="42" baseType="lpstr">
      <vt:lpstr>Arial</vt:lpstr>
      <vt:lpstr>Calibri</vt:lpstr>
      <vt:lpstr>Calibri Light</vt:lpstr>
      <vt:lpstr>Tahoma</vt:lpstr>
      <vt:lpstr>Wingdings</vt:lpstr>
      <vt:lpstr>1_Office Theme</vt:lpstr>
      <vt:lpstr>2_Office Theme</vt:lpstr>
      <vt:lpstr>3_Office Theme</vt:lpstr>
      <vt:lpstr>PowerPoint Presentation</vt:lpstr>
      <vt:lpstr>PowerPoint Presentation</vt:lpstr>
      <vt:lpstr>Ofsted is accountable to Parliament</vt:lpstr>
      <vt:lpstr>Regional Structure</vt:lpstr>
      <vt:lpstr>Ofsted inspects…</vt:lpstr>
      <vt:lpstr>Serving children and learners</vt:lpstr>
      <vt:lpstr>School Landscape</vt:lpstr>
      <vt:lpstr>Our values</vt:lpstr>
      <vt:lpstr>PowerPoint Presentation</vt:lpstr>
      <vt:lpstr>Our strategic priorities</vt:lpstr>
      <vt:lpstr>The Education Inspection Framework – research informed</vt:lpstr>
      <vt:lpstr>The Education Inspection Framework </vt:lpstr>
      <vt:lpstr>A Focus on:</vt:lpstr>
      <vt:lpstr>COVID-19 </vt:lpstr>
      <vt:lpstr>PowerPoint Presentation</vt:lpstr>
      <vt:lpstr>Time for change</vt:lpstr>
      <vt:lpstr>PowerPoint Presentation</vt:lpstr>
      <vt:lpstr>New leadership  New perspectives  New priorities  </vt:lpstr>
      <vt:lpstr>Ofsted under Sir Martyn Oliver – Priorities</vt:lpstr>
      <vt:lpstr>COVID-19 legacy</vt:lpstr>
      <vt:lpstr>     </vt:lpstr>
      <vt:lpstr>The aims of the Big Listen</vt:lpstr>
      <vt:lpstr>The Big Listen strands</vt:lpstr>
      <vt:lpstr>The Big Listen areas</vt:lpstr>
      <vt:lpstr>Big Listen research</vt:lpstr>
      <vt:lpstr>Big Listen timescales and outputs</vt:lpstr>
      <vt:lpstr>The future</vt:lpstr>
      <vt:lpstr>The Big Listen  </vt:lpstr>
      <vt:lpstr>Outcomes of the Big Listen</vt:lpstr>
      <vt:lpstr>Time to consider changing the way we inspect </vt:lpstr>
      <vt:lpstr>Safeguarding children and young people</vt:lpstr>
      <vt:lpstr>Single-word judgements</vt:lpstr>
      <vt:lpstr>PowerPoint Presentation</vt:lpstr>
      <vt:lpstr>Ofsted on the web and on social media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 inspection framework The consultation outcomes</dc:title>
  <dc:creator>Heather Fearn</dc:creator>
  <cp:lastModifiedBy>Helen Matthews</cp:lastModifiedBy>
  <cp:revision>7</cp:revision>
  <cp:lastPrinted>2023-05-21T19:00:12Z</cp:lastPrinted>
  <dcterms:created xsi:type="dcterms:W3CDTF">2019-04-16T08:56:54Z</dcterms:created>
  <dcterms:modified xsi:type="dcterms:W3CDTF">2024-04-12T05:59:01Z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0x01010039420C989284024780B7B0F7B39F408F</vt:lpwstr>
  </property>
</Properties>
</file>