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69" r:id="rId6"/>
    <p:sldId id="270" r:id="rId7"/>
    <p:sldId id="265" r:id="rId8"/>
    <p:sldId id="264" r:id="rId9"/>
    <p:sldId id="284" r:id="rId10"/>
    <p:sldId id="285" r:id="rId11"/>
    <p:sldId id="286" r:id="rId12"/>
    <p:sldId id="289" r:id="rId13"/>
    <p:sldId id="275" r:id="rId14"/>
    <p:sldId id="277" r:id="rId15"/>
    <p:sldId id="261" r:id="rId16"/>
    <p:sldId id="262" r:id="rId17"/>
    <p:sldId id="263" r:id="rId18"/>
    <p:sldId id="287" r:id="rId19"/>
    <p:sldId id="273" r:id="rId20"/>
    <p:sldId id="280" r:id="rId21"/>
    <p:sldId id="267" r:id="rId22"/>
    <p:sldId id="266" r:id="rId23"/>
    <p:sldId id="28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42505-815B-41D7-AD70-FCF7A79AA2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2CAB402-FC96-434A-A477-6B4207D22954}">
      <dgm:prSet phldrT="[Texte]"/>
      <dgm:spPr/>
      <dgm:t>
        <a:bodyPr/>
        <a:lstStyle/>
        <a:p>
          <a:r>
            <a:rPr lang="fr-FR" dirty="0" smtClean="0"/>
            <a:t>1. </a:t>
          </a:r>
          <a:r>
            <a:rPr lang="fr-FR" dirty="0" err="1" smtClean="0"/>
            <a:t>Success</a:t>
          </a:r>
          <a:r>
            <a:rPr lang="fr-FR" dirty="0" smtClean="0"/>
            <a:t> rate at baccalauréat</a:t>
          </a:r>
          <a:endParaRPr lang="fr-FR" dirty="0"/>
        </a:p>
      </dgm:t>
    </dgm:pt>
    <dgm:pt modelId="{7A3FCBCE-55A6-4D89-BB8B-B7E1841891CC}" type="parTrans" cxnId="{6F92D29D-96F5-4903-AAFA-7F67CDB7DB87}">
      <dgm:prSet/>
      <dgm:spPr/>
      <dgm:t>
        <a:bodyPr/>
        <a:lstStyle/>
        <a:p>
          <a:endParaRPr lang="fr-FR"/>
        </a:p>
      </dgm:t>
    </dgm:pt>
    <dgm:pt modelId="{E1DA1DAC-302D-490F-AAD9-B9220F673195}" type="sibTrans" cxnId="{6F92D29D-96F5-4903-AAFA-7F67CDB7DB87}">
      <dgm:prSet/>
      <dgm:spPr/>
      <dgm:t>
        <a:bodyPr/>
        <a:lstStyle/>
        <a:p>
          <a:endParaRPr lang="fr-FR"/>
        </a:p>
      </dgm:t>
    </dgm:pt>
    <dgm:pt modelId="{61DD467F-45A7-4A4E-A956-0929911CB2F4}">
      <dgm:prSet phldrT="[Texte]"/>
      <dgm:spPr/>
      <dgm:t>
        <a:bodyPr/>
        <a:lstStyle/>
        <a:p>
          <a:r>
            <a:rPr lang="fr-FR" dirty="0" smtClean="0"/>
            <a:t>2. Access rate at baccalauréat (</a:t>
          </a:r>
          <a:r>
            <a:rPr lang="fr-FR" dirty="0" err="1" smtClean="0"/>
            <a:t>pathway</a:t>
          </a:r>
          <a:r>
            <a:rPr lang="fr-FR" dirty="0" smtClean="0"/>
            <a:t>)</a:t>
          </a:r>
          <a:endParaRPr lang="fr-FR" dirty="0"/>
        </a:p>
      </dgm:t>
    </dgm:pt>
    <dgm:pt modelId="{70CB0559-EADA-4BF1-8D6B-70C35B5206A9}" type="parTrans" cxnId="{FA33D87D-6450-431E-A8A2-A46B8AACDB40}">
      <dgm:prSet/>
      <dgm:spPr/>
      <dgm:t>
        <a:bodyPr/>
        <a:lstStyle/>
        <a:p>
          <a:endParaRPr lang="fr-FR"/>
        </a:p>
      </dgm:t>
    </dgm:pt>
    <dgm:pt modelId="{B8B7A32F-A97A-4DCF-8575-5E3065C2D08C}" type="sibTrans" cxnId="{FA33D87D-6450-431E-A8A2-A46B8AACDB40}">
      <dgm:prSet/>
      <dgm:spPr/>
      <dgm:t>
        <a:bodyPr/>
        <a:lstStyle/>
        <a:p>
          <a:endParaRPr lang="fr-FR"/>
        </a:p>
      </dgm:t>
    </dgm:pt>
    <dgm:pt modelId="{EA38355C-9D15-431F-99D2-6163ACD7A66B}">
      <dgm:prSet phldrT="[Texte]"/>
      <dgm:spPr/>
      <dgm:t>
        <a:bodyPr/>
        <a:lstStyle/>
        <a:p>
          <a:r>
            <a:rPr lang="fr-FR" dirty="0" smtClean="0"/>
            <a:t>3. </a:t>
          </a:r>
          <a:r>
            <a:rPr lang="fr-FR" dirty="0" err="1" smtClean="0"/>
            <a:t>Added</a:t>
          </a:r>
          <a:r>
            <a:rPr lang="fr-FR" dirty="0" smtClean="0"/>
            <a:t> value </a:t>
          </a:r>
          <a:r>
            <a:rPr lang="fr-FR" dirty="0" err="1" smtClean="0"/>
            <a:t>indicator</a:t>
          </a:r>
          <a:r>
            <a:rPr lang="fr-FR" dirty="0" smtClean="0"/>
            <a:t> (key factor)</a:t>
          </a:r>
          <a:endParaRPr lang="fr-FR" dirty="0"/>
        </a:p>
      </dgm:t>
    </dgm:pt>
    <dgm:pt modelId="{D2344217-A094-4A18-A10F-AC32E3B6D18D}" type="parTrans" cxnId="{A682B025-7C15-4EC3-B139-1CBF3B7584CD}">
      <dgm:prSet/>
      <dgm:spPr/>
      <dgm:t>
        <a:bodyPr/>
        <a:lstStyle/>
        <a:p>
          <a:endParaRPr lang="fr-FR"/>
        </a:p>
      </dgm:t>
    </dgm:pt>
    <dgm:pt modelId="{6382807B-3A9A-4A37-A9A7-FF4851E02A7B}" type="sibTrans" cxnId="{A682B025-7C15-4EC3-B139-1CBF3B7584CD}">
      <dgm:prSet/>
      <dgm:spPr/>
      <dgm:t>
        <a:bodyPr/>
        <a:lstStyle/>
        <a:p>
          <a:endParaRPr lang="fr-FR"/>
        </a:p>
      </dgm:t>
    </dgm:pt>
    <dgm:pt modelId="{FF660A46-065E-4737-A5AB-A01A70E0875E}" type="pres">
      <dgm:prSet presAssocID="{8D142505-815B-41D7-AD70-FCF7A79AA2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5C2A4D8-52CF-44CE-84CC-70770169854E}" type="pres">
      <dgm:prSet presAssocID="{E2CAB402-FC96-434A-A477-6B4207D22954}" presName="parentLin" presStyleCnt="0"/>
      <dgm:spPr/>
    </dgm:pt>
    <dgm:pt modelId="{489720FC-2CC1-42FC-A697-6F5F1F0A8B23}" type="pres">
      <dgm:prSet presAssocID="{E2CAB402-FC96-434A-A477-6B4207D2295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E151204C-5458-4144-BAC8-3C51B37ADCC0}" type="pres">
      <dgm:prSet presAssocID="{E2CAB402-FC96-434A-A477-6B4207D2295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4C7CF8-7A70-4576-8ED3-202CFE53A006}" type="pres">
      <dgm:prSet presAssocID="{E2CAB402-FC96-434A-A477-6B4207D22954}" presName="negativeSpace" presStyleCnt="0"/>
      <dgm:spPr/>
    </dgm:pt>
    <dgm:pt modelId="{499E0F16-2EE2-4492-9149-FEF06252CF4E}" type="pres">
      <dgm:prSet presAssocID="{E2CAB402-FC96-434A-A477-6B4207D22954}" presName="childText" presStyleLbl="conFgAcc1" presStyleIdx="0" presStyleCnt="3">
        <dgm:presLayoutVars>
          <dgm:bulletEnabled val="1"/>
        </dgm:presLayoutVars>
      </dgm:prSet>
      <dgm:spPr/>
    </dgm:pt>
    <dgm:pt modelId="{82A4A59D-B834-4BE1-AFD0-64A2C528A4A6}" type="pres">
      <dgm:prSet presAssocID="{E1DA1DAC-302D-490F-AAD9-B9220F673195}" presName="spaceBetweenRectangles" presStyleCnt="0"/>
      <dgm:spPr/>
    </dgm:pt>
    <dgm:pt modelId="{1E348195-BD6E-43C9-AFA3-8DCC1F9E454C}" type="pres">
      <dgm:prSet presAssocID="{61DD467F-45A7-4A4E-A956-0929911CB2F4}" presName="parentLin" presStyleCnt="0"/>
      <dgm:spPr/>
    </dgm:pt>
    <dgm:pt modelId="{30AC15A3-3E8F-436B-96DD-77A62F2329B5}" type="pres">
      <dgm:prSet presAssocID="{61DD467F-45A7-4A4E-A956-0929911CB2F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7C95F28-064D-4CC1-9256-2FE29253EBB6}" type="pres">
      <dgm:prSet presAssocID="{61DD467F-45A7-4A4E-A956-0929911CB2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FFCF72-D0AC-4455-8883-2F1887E9C90E}" type="pres">
      <dgm:prSet presAssocID="{61DD467F-45A7-4A4E-A956-0929911CB2F4}" presName="negativeSpace" presStyleCnt="0"/>
      <dgm:spPr/>
    </dgm:pt>
    <dgm:pt modelId="{B8F6C37E-95D3-4E43-9E9B-5033B4A0AD5A}" type="pres">
      <dgm:prSet presAssocID="{61DD467F-45A7-4A4E-A956-0929911CB2F4}" presName="childText" presStyleLbl="conFgAcc1" presStyleIdx="1" presStyleCnt="3">
        <dgm:presLayoutVars>
          <dgm:bulletEnabled val="1"/>
        </dgm:presLayoutVars>
      </dgm:prSet>
      <dgm:spPr/>
    </dgm:pt>
    <dgm:pt modelId="{484553B4-5E53-4B27-AADC-11BFDC092AFF}" type="pres">
      <dgm:prSet presAssocID="{B8B7A32F-A97A-4DCF-8575-5E3065C2D08C}" presName="spaceBetweenRectangles" presStyleCnt="0"/>
      <dgm:spPr/>
    </dgm:pt>
    <dgm:pt modelId="{B2211A87-CC09-41A4-B427-03A3491219B1}" type="pres">
      <dgm:prSet presAssocID="{EA38355C-9D15-431F-99D2-6163ACD7A66B}" presName="parentLin" presStyleCnt="0"/>
      <dgm:spPr/>
    </dgm:pt>
    <dgm:pt modelId="{EF217194-D5DA-424D-A737-9137E3A14B4C}" type="pres">
      <dgm:prSet presAssocID="{EA38355C-9D15-431F-99D2-6163ACD7A66B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0F39A052-0636-427C-A1E3-D652A419821F}" type="pres">
      <dgm:prSet presAssocID="{EA38355C-9D15-431F-99D2-6163ACD7A66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2DB890-690E-4F04-95DD-CF58C46EE522}" type="pres">
      <dgm:prSet presAssocID="{EA38355C-9D15-431F-99D2-6163ACD7A66B}" presName="negativeSpace" presStyleCnt="0"/>
      <dgm:spPr/>
    </dgm:pt>
    <dgm:pt modelId="{FFAB080A-EFDE-40AE-BA6E-00B5444A830B}" type="pres">
      <dgm:prSet presAssocID="{EA38355C-9D15-431F-99D2-6163ACD7A66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DD444FB-B7C8-45A4-A91F-E586402F9D02}" type="presOf" srcId="{E2CAB402-FC96-434A-A477-6B4207D22954}" destId="{E151204C-5458-4144-BAC8-3C51B37ADCC0}" srcOrd="1" destOrd="0" presId="urn:microsoft.com/office/officeart/2005/8/layout/list1"/>
    <dgm:cxn modelId="{C38BD253-7FB6-46E8-BD40-2A94EC724C46}" type="presOf" srcId="{61DD467F-45A7-4A4E-A956-0929911CB2F4}" destId="{97C95F28-064D-4CC1-9256-2FE29253EBB6}" srcOrd="1" destOrd="0" presId="urn:microsoft.com/office/officeart/2005/8/layout/list1"/>
    <dgm:cxn modelId="{D4422E08-50E3-4A0D-89E0-A7DC55C3CDFE}" type="presOf" srcId="{EA38355C-9D15-431F-99D2-6163ACD7A66B}" destId="{EF217194-D5DA-424D-A737-9137E3A14B4C}" srcOrd="0" destOrd="0" presId="urn:microsoft.com/office/officeart/2005/8/layout/list1"/>
    <dgm:cxn modelId="{A682B025-7C15-4EC3-B139-1CBF3B7584CD}" srcId="{8D142505-815B-41D7-AD70-FCF7A79AA218}" destId="{EA38355C-9D15-431F-99D2-6163ACD7A66B}" srcOrd="2" destOrd="0" parTransId="{D2344217-A094-4A18-A10F-AC32E3B6D18D}" sibTransId="{6382807B-3A9A-4A37-A9A7-FF4851E02A7B}"/>
    <dgm:cxn modelId="{D5C5C974-3AB7-4C22-94F5-46C297CC21C0}" type="presOf" srcId="{E2CAB402-FC96-434A-A477-6B4207D22954}" destId="{489720FC-2CC1-42FC-A697-6F5F1F0A8B23}" srcOrd="0" destOrd="0" presId="urn:microsoft.com/office/officeart/2005/8/layout/list1"/>
    <dgm:cxn modelId="{1B94AE07-5E27-4345-BEA3-81D0082F4957}" type="presOf" srcId="{8D142505-815B-41D7-AD70-FCF7A79AA218}" destId="{FF660A46-065E-4737-A5AB-A01A70E0875E}" srcOrd="0" destOrd="0" presId="urn:microsoft.com/office/officeart/2005/8/layout/list1"/>
    <dgm:cxn modelId="{9FBFD5C7-D03D-4A32-A1DD-2AA1E724F136}" type="presOf" srcId="{61DD467F-45A7-4A4E-A956-0929911CB2F4}" destId="{30AC15A3-3E8F-436B-96DD-77A62F2329B5}" srcOrd="0" destOrd="0" presId="urn:microsoft.com/office/officeart/2005/8/layout/list1"/>
    <dgm:cxn modelId="{6F92D29D-96F5-4903-AAFA-7F67CDB7DB87}" srcId="{8D142505-815B-41D7-AD70-FCF7A79AA218}" destId="{E2CAB402-FC96-434A-A477-6B4207D22954}" srcOrd="0" destOrd="0" parTransId="{7A3FCBCE-55A6-4D89-BB8B-B7E1841891CC}" sibTransId="{E1DA1DAC-302D-490F-AAD9-B9220F673195}"/>
    <dgm:cxn modelId="{FA33D87D-6450-431E-A8A2-A46B8AACDB40}" srcId="{8D142505-815B-41D7-AD70-FCF7A79AA218}" destId="{61DD467F-45A7-4A4E-A956-0929911CB2F4}" srcOrd="1" destOrd="0" parTransId="{70CB0559-EADA-4BF1-8D6B-70C35B5206A9}" sibTransId="{B8B7A32F-A97A-4DCF-8575-5E3065C2D08C}"/>
    <dgm:cxn modelId="{3E1A7352-FFFD-4141-B915-9E6C83BEA9FF}" type="presOf" srcId="{EA38355C-9D15-431F-99D2-6163ACD7A66B}" destId="{0F39A052-0636-427C-A1E3-D652A419821F}" srcOrd="1" destOrd="0" presId="urn:microsoft.com/office/officeart/2005/8/layout/list1"/>
    <dgm:cxn modelId="{38C8CC66-F8DF-41EE-A1D3-5A1E41E96CCD}" type="presParOf" srcId="{FF660A46-065E-4737-A5AB-A01A70E0875E}" destId="{F5C2A4D8-52CF-44CE-84CC-70770169854E}" srcOrd="0" destOrd="0" presId="urn:microsoft.com/office/officeart/2005/8/layout/list1"/>
    <dgm:cxn modelId="{7D29869A-EA87-4E3C-8636-B2F4F50B2D07}" type="presParOf" srcId="{F5C2A4D8-52CF-44CE-84CC-70770169854E}" destId="{489720FC-2CC1-42FC-A697-6F5F1F0A8B23}" srcOrd="0" destOrd="0" presId="urn:microsoft.com/office/officeart/2005/8/layout/list1"/>
    <dgm:cxn modelId="{FEB0E3C0-DD0B-4043-BFAD-4B61AD4AFF06}" type="presParOf" srcId="{F5C2A4D8-52CF-44CE-84CC-70770169854E}" destId="{E151204C-5458-4144-BAC8-3C51B37ADCC0}" srcOrd="1" destOrd="0" presId="urn:microsoft.com/office/officeart/2005/8/layout/list1"/>
    <dgm:cxn modelId="{CFF1862D-50D2-41B7-B2FC-E5F4E167CFC4}" type="presParOf" srcId="{FF660A46-065E-4737-A5AB-A01A70E0875E}" destId="{D74C7CF8-7A70-4576-8ED3-202CFE53A006}" srcOrd="1" destOrd="0" presId="urn:microsoft.com/office/officeart/2005/8/layout/list1"/>
    <dgm:cxn modelId="{FF8B0E13-4D9C-47AD-B875-1D69A8777CA5}" type="presParOf" srcId="{FF660A46-065E-4737-A5AB-A01A70E0875E}" destId="{499E0F16-2EE2-4492-9149-FEF06252CF4E}" srcOrd="2" destOrd="0" presId="urn:microsoft.com/office/officeart/2005/8/layout/list1"/>
    <dgm:cxn modelId="{AF93DE1B-AEB6-4829-B362-95B4C832AA36}" type="presParOf" srcId="{FF660A46-065E-4737-A5AB-A01A70E0875E}" destId="{82A4A59D-B834-4BE1-AFD0-64A2C528A4A6}" srcOrd="3" destOrd="0" presId="urn:microsoft.com/office/officeart/2005/8/layout/list1"/>
    <dgm:cxn modelId="{DFA3FA8D-B10B-41E5-A96E-0BF3CA60182C}" type="presParOf" srcId="{FF660A46-065E-4737-A5AB-A01A70E0875E}" destId="{1E348195-BD6E-43C9-AFA3-8DCC1F9E454C}" srcOrd="4" destOrd="0" presId="urn:microsoft.com/office/officeart/2005/8/layout/list1"/>
    <dgm:cxn modelId="{F0F6CB13-166B-490F-92D7-EAE978F724A6}" type="presParOf" srcId="{1E348195-BD6E-43C9-AFA3-8DCC1F9E454C}" destId="{30AC15A3-3E8F-436B-96DD-77A62F2329B5}" srcOrd="0" destOrd="0" presId="urn:microsoft.com/office/officeart/2005/8/layout/list1"/>
    <dgm:cxn modelId="{3D9CBB16-AC6C-4A98-85DD-FBED60CCE8FA}" type="presParOf" srcId="{1E348195-BD6E-43C9-AFA3-8DCC1F9E454C}" destId="{97C95F28-064D-4CC1-9256-2FE29253EBB6}" srcOrd="1" destOrd="0" presId="urn:microsoft.com/office/officeart/2005/8/layout/list1"/>
    <dgm:cxn modelId="{7C048C1F-1E39-4553-B80A-5FDF1A1F58D0}" type="presParOf" srcId="{FF660A46-065E-4737-A5AB-A01A70E0875E}" destId="{ACFFCF72-D0AC-4455-8883-2F1887E9C90E}" srcOrd="5" destOrd="0" presId="urn:microsoft.com/office/officeart/2005/8/layout/list1"/>
    <dgm:cxn modelId="{958AABD0-A3FD-45B9-BE3F-D2E99723B7E3}" type="presParOf" srcId="{FF660A46-065E-4737-A5AB-A01A70E0875E}" destId="{B8F6C37E-95D3-4E43-9E9B-5033B4A0AD5A}" srcOrd="6" destOrd="0" presId="urn:microsoft.com/office/officeart/2005/8/layout/list1"/>
    <dgm:cxn modelId="{6217A8B4-5FFB-43C4-850F-620BE7E25DC1}" type="presParOf" srcId="{FF660A46-065E-4737-A5AB-A01A70E0875E}" destId="{484553B4-5E53-4B27-AADC-11BFDC092AFF}" srcOrd="7" destOrd="0" presId="urn:microsoft.com/office/officeart/2005/8/layout/list1"/>
    <dgm:cxn modelId="{96D93C00-27C2-41F1-A3A4-19CF356B6606}" type="presParOf" srcId="{FF660A46-065E-4737-A5AB-A01A70E0875E}" destId="{B2211A87-CC09-41A4-B427-03A3491219B1}" srcOrd="8" destOrd="0" presId="urn:microsoft.com/office/officeart/2005/8/layout/list1"/>
    <dgm:cxn modelId="{2D5D7828-7B52-4FAF-A577-32DEEE5D7ED8}" type="presParOf" srcId="{B2211A87-CC09-41A4-B427-03A3491219B1}" destId="{EF217194-D5DA-424D-A737-9137E3A14B4C}" srcOrd="0" destOrd="0" presId="urn:microsoft.com/office/officeart/2005/8/layout/list1"/>
    <dgm:cxn modelId="{AB2A5B33-E0CE-4B53-8636-1D7AB167FD31}" type="presParOf" srcId="{B2211A87-CC09-41A4-B427-03A3491219B1}" destId="{0F39A052-0636-427C-A1E3-D652A419821F}" srcOrd="1" destOrd="0" presId="urn:microsoft.com/office/officeart/2005/8/layout/list1"/>
    <dgm:cxn modelId="{0F7ACC59-BE6E-4000-9CAE-B999723898BE}" type="presParOf" srcId="{FF660A46-065E-4737-A5AB-A01A70E0875E}" destId="{9A2DB890-690E-4F04-95DD-CF58C46EE522}" srcOrd="9" destOrd="0" presId="urn:microsoft.com/office/officeart/2005/8/layout/list1"/>
    <dgm:cxn modelId="{BDBB3137-54D9-4C04-8434-5B4A9F249868}" type="presParOf" srcId="{FF660A46-065E-4737-A5AB-A01A70E0875E}" destId="{FFAB080A-EFDE-40AE-BA6E-00B5444A830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72AB48-A4E3-4D31-927C-DBDF007C9A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17A1E1E-C9B6-4870-8C30-BE5D7ED8396E}">
      <dgm:prSet phldrT="[Texte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fr-FR" dirty="0" err="1" smtClean="0"/>
            <a:t>Neutral</a:t>
          </a:r>
          <a:r>
            <a:rPr lang="fr-FR" dirty="0" smtClean="0"/>
            <a:t>  		53%</a:t>
          </a:r>
          <a:endParaRPr lang="fr-FR" dirty="0"/>
        </a:p>
      </dgm:t>
    </dgm:pt>
    <dgm:pt modelId="{2CA04CA2-761F-495D-8C7D-DAA536C08AE7}" type="parTrans" cxnId="{1B36DA63-DD79-4568-99BD-0A4221F687FF}">
      <dgm:prSet/>
      <dgm:spPr/>
      <dgm:t>
        <a:bodyPr/>
        <a:lstStyle/>
        <a:p>
          <a:endParaRPr lang="fr-FR"/>
        </a:p>
      </dgm:t>
    </dgm:pt>
    <dgm:pt modelId="{E7D236E1-8452-4773-A4C8-D43FB62120E5}" type="sibTrans" cxnId="{1B36DA63-DD79-4568-99BD-0A4221F687FF}">
      <dgm:prSet/>
      <dgm:spPr/>
      <dgm:t>
        <a:bodyPr/>
        <a:lstStyle/>
        <a:p>
          <a:endParaRPr lang="fr-FR"/>
        </a:p>
      </dgm:t>
    </dgm:pt>
    <dgm:pt modelId="{5F1FE5CB-0794-46E8-BFFC-DBA2519AC2F8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 err="1" smtClean="0"/>
            <a:t>Underachievement</a:t>
          </a:r>
          <a:r>
            <a:rPr lang="fr-FR" dirty="0" smtClean="0"/>
            <a:t> 	18%</a:t>
          </a:r>
          <a:endParaRPr lang="fr-FR" dirty="0"/>
        </a:p>
      </dgm:t>
    </dgm:pt>
    <dgm:pt modelId="{6F3BE976-9278-474C-9C9D-846D2D892EB5}" type="parTrans" cxnId="{0FACAE0A-FCD3-4578-96D5-D9F87C2FEB69}">
      <dgm:prSet/>
      <dgm:spPr/>
      <dgm:t>
        <a:bodyPr/>
        <a:lstStyle/>
        <a:p>
          <a:endParaRPr lang="fr-FR"/>
        </a:p>
      </dgm:t>
    </dgm:pt>
    <dgm:pt modelId="{CB7E173E-E5FB-4F56-9BCA-981F9C37821D}" type="sibTrans" cxnId="{0FACAE0A-FCD3-4578-96D5-D9F87C2FEB69}">
      <dgm:prSet/>
      <dgm:spPr/>
      <dgm:t>
        <a:bodyPr/>
        <a:lstStyle/>
        <a:p>
          <a:endParaRPr lang="fr-FR"/>
        </a:p>
      </dgm:t>
    </dgm:pt>
    <dgm:pt modelId="{7A7EF823-C58D-4384-91C4-EE2DE2DD0193}">
      <dgm:prSet phldrT="[Texte]"/>
      <dgm:spPr>
        <a:solidFill>
          <a:srgbClr val="00B050"/>
        </a:solidFill>
      </dgm:spPr>
      <dgm:t>
        <a:bodyPr/>
        <a:lstStyle/>
        <a:p>
          <a:r>
            <a:rPr lang="fr-FR" dirty="0" err="1" smtClean="0"/>
            <a:t>Overachievement</a:t>
          </a:r>
          <a:r>
            <a:rPr lang="fr-FR" dirty="0" smtClean="0"/>
            <a:t>	14%</a:t>
          </a:r>
          <a:endParaRPr lang="fr-FR" dirty="0"/>
        </a:p>
      </dgm:t>
    </dgm:pt>
    <dgm:pt modelId="{1E2E7B0D-A668-4259-8470-02C2F255A9F2}" type="parTrans" cxnId="{989F4205-F93E-4C2D-9F75-53A6E1648B9C}">
      <dgm:prSet/>
      <dgm:spPr/>
      <dgm:t>
        <a:bodyPr/>
        <a:lstStyle/>
        <a:p>
          <a:endParaRPr lang="fr-FR"/>
        </a:p>
      </dgm:t>
    </dgm:pt>
    <dgm:pt modelId="{804D3A97-E51B-4F2F-82FA-FFD221674B7C}" type="sibTrans" cxnId="{989F4205-F93E-4C2D-9F75-53A6E1648B9C}">
      <dgm:prSet/>
      <dgm:spPr/>
      <dgm:t>
        <a:bodyPr/>
        <a:lstStyle/>
        <a:p>
          <a:endParaRPr lang="fr-FR"/>
        </a:p>
      </dgm:t>
    </dgm:pt>
    <dgm:pt modelId="{B6FEFBB8-5E85-4726-AC04-8FED23D6CF84}">
      <dgm:prSet phldrT="[Texte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fr-FR" dirty="0" err="1" smtClean="0"/>
            <a:t>Supportive</a:t>
          </a:r>
          <a:r>
            <a:rPr lang="fr-FR" dirty="0" smtClean="0"/>
            <a:t> lycées 	  5%</a:t>
          </a:r>
          <a:endParaRPr lang="fr-FR" dirty="0"/>
        </a:p>
      </dgm:t>
    </dgm:pt>
    <dgm:pt modelId="{554C10F9-D4D9-481E-B639-06921CDE0505}" type="parTrans" cxnId="{EE682895-4E44-4109-BAB2-CF3614AC2EE9}">
      <dgm:prSet/>
      <dgm:spPr/>
      <dgm:t>
        <a:bodyPr/>
        <a:lstStyle/>
        <a:p>
          <a:endParaRPr lang="fr-FR"/>
        </a:p>
      </dgm:t>
    </dgm:pt>
    <dgm:pt modelId="{464341C3-9089-4E6D-A4FD-B4CC17EDD2E4}" type="sibTrans" cxnId="{EE682895-4E44-4109-BAB2-CF3614AC2EE9}">
      <dgm:prSet/>
      <dgm:spPr/>
      <dgm:t>
        <a:bodyPr/>
        <a:lstStyle/>
        <a:p>
          <a:endParaRPr lang="fr-FR"/>
        </a:p>
      </dgm:t>
    </dgm:pt>
    <dgm:pt modelId="{4B6C5310-755D-44B3-B505-3088C5F002D5}">
      <dgm:prSet phldrT="[Texte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dirty="0" err="1" smtClean="0"/>
            <a:t>Selective</a:t>
          </a:r>
          <a:r>
            <a:rPr lang="fr-FR" dirty="0" smtClean="0"/>
            <a:t> lycées		 10%</a:t>
          </a:r>
          <a:endParaRPr lang="fr-FR" dirty="0"/>
        </a:p>
      </dgm:t>
    </dgm:pt>
    <dgm:pt modelId="{E463E8EB-F063-442E-BBE2-BAD5F6A27D15}" type="parTrans" cxnId="{F439C223-D6EA-4DED-A156-131DB4B5CB8A}">
      <dgm:prSet/>
      <dgm:spPr/>
      <dgm:t>
        <a:bodyPr/>
        <a:lstStyle/>
        <a:p>
          <a:endParaRPr lang="fr-FR"/>
        </a:p>
      </dgm:t>
    </dgm:pt>
    <dgm:pt modelId="{A8256820-12CE-4CC8-9889-CA59D900DD62}" type="sibTrans" cxnId="{F439C223-D6EA-4DED-A156-131DB4B5CB8A}">
      <dgm:prSet/>
      <dgm:spPr/>
      <dgm:t>
        <a:bodyPr/>
        <a:lstStyle/>
        <a:p>
          <a:endParaRPr lang="fr-FR"/>
        </a:p>
      </dgm:t>
    </dgm:pt>
    <dgm:pt modelId="{F893F420-55D8-4A38-8D38-548EA7E103C6}" type="pres">
      <dgm:prSet presAssocID="{0F72AB48-A4E3-4D31-927C-DBDF007C9A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936D99-8C8B-4DDE-A489-0913AC1ADFD7}" type="pres">
      <dgm:prSet presAssocID="{217A1E1E-C9B6-4870-8C30-BE5D7ED8396E}" presName="parentLin" presStyleCnt="0"/>
      <dgm:spPr/>
    </dgm:pt>
    <dgm:pt modelId="{987CA0D9-78DB-40C9-91F3-CB3373F35F89}" type="pres">
      <dgm:prSet presAssocID="{217A1E1E-C9B6-4870-8C30-BE5D7ED8396E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F1CACAC-DD54-4A40-835A-241326D6FA86}" type="pres">
      <dgm:prSet presAssocID="{217A1E1E-C9B6-4870-8C30-BE5D7ED8396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3EE94B-0CD1-4930-9872-05D124F66095}" type="pres">
      <dgm:prSet presAssocID="{217A1E1E-C9B6-4870-8C30-BE5D7ED8396E}" presName="negativeSpace" presStyleCnt="0"/>
      <dgm:spPr/>
    </dgm:pt>
    <dgm:pt modelId="{2E4E096F-AFE8-450E-8991-4C711A378BC5}" type="pres">
      <dgm:prSet presAssocID="{217A1E1E-C9B6-4870-8C30-BE5D7ED8396E}" presName="childText" presStyleLbl="conFgAcc1" presStyleIdx="0" presStyleCnt="5">
        <dgm:presLayoutVars>
          <dgm:bulletEnabled val="1"/>
        </dgm:presLayoutVars>
      </dgm:prSet>
      <dgm:spPr/>
    </dgm:pt>
    <dgm:pt modelId="{4B5CEEAC-CB77-42E6-BEED-423919FD9F24}" type="pres">
      <dgm:prSet presAssocID="{E7D236E1-8452-4773-A4C8-D43FB62120E5}" presName="spaceBetweenRectangles" presStyleCnt="0"/>
      <dgm:spPr/>
    </dgm:pt>
    <dgm:pt modelId="{E3FC3DAC-339E-4018-9EEA-83D606C07CF3}" type="pres">
      <dgm:prSet presAssocID="{5F1FE5CB-0794-46E8-BFFC-DBA2519AC2F8}" presName="parentLin" presStyleCnt="0"/>
      <dgm:spPr/>
    </dgm:pt>
    <dgm:pt modelId="{6708DF25-B2C2-47F4-8CBC-ED3637B2C56F}" type="pres">
      <dgm:prSet presAssocID="{5F1FE5CB-0794-46E8-BFFC-DBA2519AC2F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1D225813-B121-4027-94E5-DDCE56BBF11B}" type="pres">
      <dgm:prSet presAssocID="{5F1FE5CB-0794-46E8-BFFC-DBA2519AC2F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F85A2-D718-4B98-9B52-0C5972FAAE73}" type="pres">
      <dgm:prSet presAssocID="{5F1FE5CB-0794-46E8-BFFC-DBA2519AC2F8}" presName="negativeSpace" presStyleCnt="0"/>
      <dgm:spPr/>
    </dgm:pt>
    <dgm:pt modelId="{D744EC4D-1CC4-4667-9586-28CC3BADD124}" type="pres">
      <dgm:prSet presAssocID="{5F1FE5CB-0794-46E8-BFFC-DBA2519AC2F8}" presName="childText" presStyleLbl="conFgAcc1" presStyleIdx="1" presStyleCnt="5">
        <dgm:presLayoutVars>
          <dgm:bulletEnabled val="1"/>
        </dgm:presLayoutVars>
      </dgm:prSet>
      <dgm:spPr/>
    </dgm:pt>
    <dgm:pt modelId="{8124CB0D-90E1-4EFA-89DD-84B950E81495}" type="pres">
      <dgm:prSet presAssocID="{CB7E173E-E5FB-4F56-9BCA-981F9C37821D}" presName="spaceBetweenRectangles" presStyleCnt="0"/>
      <dgm:spPr/>
    </dgm:pt>
    <dgm:pt modelId="{63A29B27-7FE7-4FE9-9D8C-26602851C0BF}" type="pres">
      <dgm:prSet presAssocID="{7A7EF823-C58D-4384-91C4-EE2DE2DD0193}" presName="parentLin" presStyleCnt="0"/>
      <dgm:spPr/>
    </dgm:pt>
    <dgm:pt modelId="{35807A60-EB28-4316-A247-1E7B7E6ECF04}" type="pres">
      <dgm:prSet presAssocID="{7A7EF823-C58D-4384-91C4-EE2DE2DD0193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272F6562-55B9-499E-8F48-A084E05B414B}" type="pres">
      <dgm:prSet presAssocID="{7A7EF823-C58D-4384-91C4-EE2DE2DD019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3A27AB-40DB-4CA7-8985-1A6684526F2E}" type="pres">
      <dgm:prSet presAssocID="{7A7EF823-C58D-4384-91C4-EE2DE2DD0193}" presName="negativeSpace" presStyleCnt="0"/>
      <dgm:spPr/>
    </dgm:pt>
    <dgm:pt modelId="{23DB6B7C-496A-42E6-BD4A-055CECF1D394}" type="pres">
      <dgm:prSet presAssocID="{7A7EF823-C58D-4384-91C4-EE2DE2DD0193}" presName="childText" presStyleLbl="conFgAcc1" presStyleIdx="2" presStyleCnt="5">
        <dgm:presLayoutVars>
          <dgm:bulletEnabled val="1"/>
        </dgm:presLayoutVars>
      </dgm:prSet>
      <dgm:spPr/>
    </dgm:pt>
    <dgm:pt modelId="{784D2EE2-46AF-45FB-B1A2-687CC5E04B42}" type="pres">
      <dgm:prSet presAssocID="{804D3A97-E51B-4F2F-82FA-FFD221674B7C}" presName="spaceBetweenRectangles" presStyleCnt="0"/>
      <dgm:spPr/>
    </dgm:pt>
    <dgm:pt modelId="{23C6B41F-E45E-43AA-98A2-EB4D7F5EF49A}" type="pres">
      <dgm:prSet presAssocID="{4B6C5310-755D-44B3-B505-3088C5F002D5}" presName="parentLin" presStyleCnt="0"/>
      <dgm:spPr/>
    </dgm:pt>
    <dgm:pt modelId="{E58BC491-CE47-469A-9D80-DB636A519F0E}" type="pres">
      <dgm:prSet presAssocID="{4B6C5310-755D-44B3-B505-3088C5F002D5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31F4E6D8-329D-4CEC-9713-B137D5F8E6F7}" type="pres">
      <dgm:prSet presAssocID="{4B6C5310-755D-44B3-B505-3088C5F002D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DE1C99-41B2-4750-891C-D5EBB68230B9}" type="pres">
      <dgm:prSet presAssocID="{4B6C5310-755D-44B3-B505-3088C5F002D5}" presName="negativeSpace" presStyleCnt="0"/>
      <dgm:spPr/>
    </dgm:pt>
    <dgm:pt modelId="{C4722FA8-4C53-45CC-96C0-25C369443B2C}" type="pres">
      <dgm:prSet presAssocID="{4B6C5310-755D-44B3-B505-3088C5F002D5}" presName="childText" presStyleLbl="conFgAcc1" presStyleIdx="3" presStyleCnt="5">
        <dgm:presLayoutVars>
          <dgm:bulletEnabled val="1"/>
        </dgm:presLayoutVars>
      </dgm:prSet>
      <dgm:spPr/>
    </dgm:pt>
    <dgm:pt modelId="{78A5A9BF-7F45-4DE1-ACB8-39FC6B5ACB0E}" type="pres">
      <dgm:prSet presAssocID="{A8256820-12CE-4CC8-9889-CA59D900DD62}" presName="spaceBetweenRectangles" presStyleCnt="0"/>
      <dgm:spPr/>
    </dgm:pt>
    <dgm:pt modelId="{7B4E7802-B84D-426F-965A-BF059AC84E07}" type="pres">
      <dgm:prSet presAssocID="{B6FEFBB8-5E85-4726-AC04-8FED23D6CF84}" presName="parentLin" presStyleCnt="0"/>
      <dgm:spPr/>
    </dgm:pt>
    <dgm:pt modelId="{01B0B0EE-A59C-4F4B-B5B8-F775E069459F}" type="pres">
      <dgm:prSet presAssocID="{B6FEFBB8-5E85-4726-AC04-8FED23D6CF84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1D912D56-F386-4878-9A8D-0E4B66948A88}" type="pres">
      <dgm:prSet presAssocID="{B6FEFBB8-5E85-4726-AC04-8FED23D6CF8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7D39B1F-DD66-45D8-903F-217B40609D66}" type="pres">
      <dgm:prSet presAssocID="{B6FEFBB8-5E85-4726-AC04-8FED23D6CF84}" presName="negativeSpace" presStyleCnt="0"/>
      <dgm:spPr/>
    </dgm:pt>
    <dgm:pt modelId="{333E6DE6-CA0C-4137-9BC0-3E23DBC499EF}" type="pres">
      <dgm:prSet presAssocID="{B6FEFBB8-5E85-4726-AC04-8FED23D6CF8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E682895-4E44-4109-BAB2-CF3614AC2EE9}" srcId="{0F72AB48-A4E3-4D31-927C-DBDF007C9A37}" destId="{B6FEFBB8-5E85-4726-AC04-8FED23D6CF84}" srcOrd="4" destOrd="0" parTransId="{554C10F9-D4D9-481E-B639-06921CDE0505}" sibTransId="{464341C3-9089-4E6D-A4FD-B4CC17EDD2E4}"/>
    <dgm:cxn modelId="{2F5497AE-CC84-454D-B98B-B3AE27342B65}" type="presOf" srcId="{5F1FE5CB-0794-46E8-BFFC-DBA2519AC2F8}" destId="{1D225813-B121-4027-94E5-DDCE56BBF11B}" srcOrd="1" destOrd="0" presId="urn:microsoft.com/office/officeart/2005/8/layout/list1"/>
    <dgm:cxn modelId="{1B36DA63-DD79-4568-99BD-0A4221F687FF}" srcId="{0F72AB48-A4E3-4D31-927C-DBDF007C9A37}" destId="{217A1E1E-C9B6-4870-8C30-BE5D7ED8396E}" srcOrd="0" destOrd="0" parTransId="{2CA04CA2-761F-495D-8C7D-DAA536C08AE7}" sibTransId="{E7D236E1-8452-4773-A4C8-D43FB62120E5}"/>
    <dgm:cxn modelId="{0B0122A0-C7F9-44F4-8B5B-956D32D02206}" type="presOf" srcId="{217A1E1E-C9B6-4870-8C30-BE5D7ED8396E}" destId="{987CA0D9-78DB-40C9-91F3-CB3373F35F89}" srcOrd="0" destOrd="0" presId="urn:microsoft.com/office/officeart/2005/8/layout/list1"/>
    <dgm:cxn modelId="{D6C74345-2D98-4851-A477-A8CC9B358CFA}" type="presOf" srcId="{217A1E1E-C9B6-4870-8C30-BE5D7ED8396E}" destId="{2F1CACAC-DD54-4A40-835A-241326D6FA86}" srcOrd="1" destOrd="0" presId="urn:microsoft.com/office/officeart/2005/8/layout/list1"/>
    <dgm:cxn modelId="{D6F48B4E-D733-488C-AE55-4F2A1B799EF7}" type="presOf" srcId="{4B6C5310-755D-44B3-B505-3088C5F002D5}" destId="{31F4E6D8-329D-4CEC-9713-B137D5F8E6F7}" srcOrd="1" destOrd="0" presId="urn:microsoft.com/office/officeart/2005/8/layout/list1"/>
    <dgm:cxn modelId="{C640B5EE-6C95-4A8F-BE2C-CF943997D5DC}" type="presOf" srcId="{B6FEFBB8-5E85-4726-AC04-8FED23D6CF84}" destId="{01B0B0EE-A59C-4F4B-B5B8-F775E069459F}" srcOrd="0" destOrd="0" presId="urn:microsoft.com/office/officeart/2005/8/layout/list1"/>
    <dgm:cxn modelId="{3FE205B8-9FAC-4F67-8DAD-EE98EE742B70}" type="presOf" srcId="{5F1FE5CB-0794-46E8-BFFC-DBA2519AC2F8}" destId="{6708DF25-B2C2-47F4-8CBC-ED3637B2C56F}" srcOrd="0" destOrd="0" presId="urn:microsoft.com/office/officeart/2005/8/layout/list1"/>
    <dgm:cxn modelId="{0FACAE0A-FCD3-4578-96D5-D9F87C2FEB69}" srcId="{0F72AB48-A4E3-4D31-927C-DBDF007C9A37}" destId="{5F1FE5CB-0794-46E8-BFFC-DBA2519AC2F8}" srcOrd="1" destOrd="0" parTransId="{6F3BE976-9278-474C-9C9D-846D2D892EB5}" sibTransId="{CB7E173E-E5FB-4F56-9BCA-981F9C37821D}"/>
    <dgm:cxn modelId="{9F7E8A48-500B-4BD1-8495-8E70D098B8E1}" type="presOf" srcId="{4B6C5310-755D-44B3-B505-3088C5F002D5}" destId="{E58BC491-CE47-469A-9D80-DB636A519F0E}" srcOrd="0" destOrd="0" presId="urn:microsoft.com/office/officeart/2005/8/layout/list1"/>
    <dgm:cxn modelId="{9733C3A6-22D1-4AC9-8353-3C96905F8DBA}" type="presOf" srcId="{0F72AB48-A4E3-4D31-927C-DBDF007C9A37}" destId="{F893F420-55D8-4A38-8D38-548EA7E103C6}" srcOrd="0" destOrd="0" presId="urn:microsoft.com/office/officeart/2005/8/layout/list1"/>
    <dgm:cxn modelId="{989F4205-F93E-4C2D-9F75-53A6E1648B9C}" srcId="{0F72AB48-A4E3-4D31-927C-DBDF007C9A37}" destId="{7A7EF823-C58D-4384-91C4-EE2DE2DD0193}" srcOrd="2" destOrd="0" parTransId="{1E2E7B0D-A668-4259-8470-02C2F255A9F2}" sibTransId="{804D3A97-E51B-4F2F-82FA-FFD221674B7C}"/>
    <dgm:cxn modelId="{F439C223-D6EA-4DED-A156-131DB4B5CB8A}" srcId="{0F72AB48-A4E3-4D31-927C-DBDF007C9A37}" destId="{4B6C5310-755D-44B3-B505-3088C5F002D5}" srcOrd="3" destOrd="0" parTransId="{E463E8EB-F063-442E-BBE2-BAD5F6A27D15}" sibTransId="{A8256820-12CE-4CC8-9889-CA59D900DD62}"/>
    <dgm:cxn modelId="{716201F7-6C2F-43A0-BA76-84AF888654B7}" type="presOf" srcId="{B6FEFBB8-5E85-4726-AC04-8FED23D6CF84}" destId="{1D912D56-F386-4878-9A8D-0E4B66948A88}" srcOrd="1" destOrd="0" presId="urn:microsoft.com/office/officeart/2005/8/layout/list1"/>
    <dgm:cxn modelId="{D5FCAE33-7D79-4545-A4D4-37FE571853DB}" type="presOf" srcId="{7A7EF823-C58D-4384-91C4-EE2DE2DD0193}" destId="{272F6562-55B9-499E-8F48-A084E05B414B}" srcOrd="1" destOrd="0" presId="urn:microsoft.com/office/officeart/2005/8/layout/list1"/>
    <dgm:cxn modelId="{26FC1D7D-1075-48DC-95EB-8D14C0156353}" type="presOf" srcId="{7A7EF823-C58D-4384-91C4-EE2DE2DD0193}" destId="{35807A60-EB28-4316-A247-1E7B7E6ECF04}" srcOrd="0" destOrd="0" presId="urn:microsoft.com/office/officeart/2005/8/layout/list1"/>
    <dgm:cxn modelId="{2E9F0E8A-5E82-4CAA-B800-77ABE029EF09}" type="presParOf" srcId="{F893F420-55D8-4A38-8D38-548EA7E103C6}" destId="{BC936D99-8C8B-4DDE-A489-0913AC1ADFD7}" srcOrd="0" destOrd="0" presId="urn:microsoft.com/office/officeart/2005/8/layout/list1"/>
    <dgm:cxn modelId="{D62405FC-5CF3-4609-A12E-9FAF9BE459FA}" type="presParOf" srcId="{BC936D99-8C8B-4DDE-A489-0913AC1ADFD7}" destId="{987CA0D9-78DB-40C9-91F3-CB3373F35F89}" srcOrd="0" destOrd="0" presId="urn:microsoft.com/office/officeart/2005/8/layout/list1"/>
    <dgm:cxn modelId="{EC13FC70-99E2-4D34-B2C0-DE3EADED8F6F}" type="presParOf" srcId="{BC936D99-8C8B-4DDE-A489-0913AC1ADFD7}" destId="{2F1CACAC-DD54-4A40-835A-241326D6FA86}" srcOrd="1" destOrd="0" presId="urn:microsoft.com/office/officeart/2005/8/layout/list1"/>
    <dgm:cxn modelId="{DC7BDC27-7AE2-4072-9954-DAFDF9707B01}" type="presParOf" srcId="{F893F420-55D8-4A38-8D38-548EA7E103C6}" destId="{903EE94B-0CD1-4930-9872-05D124F66095}" srcOrd="1" destOrd="0" presId="urn:microsoft.com/office/officeart/2005/8/layout/list1"/>
    <dgm:cxn modelId="{A965E59A-7A8E-42AC-AA55-EFC02F56EE24}" type="presParOf" srcId="{F893F420-55D8-4A38-8D38-548EA7E103C6}" destId="{2E4E096F-AFE8-450E-8991-4C711A378BC5}" srcOrd="2" destOrd="0" presId="urn:microsoft.com/office/officeart/2005/8/layout/list1"/>
    <dgm:cxn modelId="{E1A5A6A3-6155-4C78-A189-7F6927028736}" type="presParOf" srcId="{F893F420-55D8-4A38-8D38-548EA7E103C6}" destId="{4B5CEEAC-CB77-42E6-BEED-423919FD9F24}" srcOrd="3" destOrd="0" presId="urn:microsoft.com/office/officeart/2005/8/layout/list1"/>
    <dgm:cxn modelId="{42FEB397-477A-47D3-BBC3-56C2CE00C5C8}" type="presParOf" srcId="{F893F420-55D8-4A38-8D38-548EA7E103C6}" destId="{E3FC3DAC-339E-4018-9EEA-83D606C07CF3}" srcOrd="4" destOrd="0" presId="urn:microsoft.com/office/officeart/2005/8/layout/list1"/>
    <dgm:cxn modelId="{99C18C4A-C91F-47CC-B057-16CEE20029D8}" type="presParOf" srcId="{E3FC3DAC-339E-4018-9EEA-83D606C07CF3}" destId="{6708DF25-B2C2-47F4-8CBC-ED3637B2C56F}" srcOrd="0" destOrd="0" presId="urn:microsoft.com/office/officeart/2005/8/layout/list1"/>
    <dgm:cxn modelId="{C529E8A7-F25E-441E-989B-A4F8734927B1}" type="presParOf" srcId="{E3FC3DAC-339E-4018-9EEA-83D606C07CF3}" destId="{1D225813-B121-4027-94E5-DDCE56BBF11B}" srcOrd="1" destOrd="0" presId="urn:microsoft.com/office/officeart/2005/8/layout/list1"/>
    <dgm:cxn modelId="{9EDE04EA-8639-41D5-BFC5-92BC2F59F0D7}" type="presParOf" srcId="{F893F420-55D8-4A38-8D38-548EA7E103C6}" destId="{CE7F85A2-D718-4B98-9B52-0C5972FAAE73}" srcOrd="5" destOrd="0" presId="urn:microsoft.com/office/officeart/2005/8/layout/list1"/>
    <dgm:cxn modelId="{15341895-3FB9-4B80-94BE-FBB649D6EB6D}" type="presParOf" srcId="{F893F420-55D8-4A38-8D38-548EA7E103C6}" destId="{D744EC4D-1CC4-4667-9586-28CC3BADD124}" srcOrd="6" destOrd="0" presId="urn:microsoft.com/office/officeart/2005/8/layout/list1"/>
    <dgm:cxn modelId="{1D35CBB5-EEF5-40C5-BDCC-D8A7747EF0BA}" type="presParOf" srcId="{F893F420-55D8-4A38-8D38-548EA7E103C6}" destId="{8124CB0D-90E1-4EFA-89DD-84B950E81495}" srcOrd="7" destOrd="0" presId="urn:microsoft.com/office/officeart/2005/8/layout/list1"/>
    <dgm:cxn modelId="{90382A1C-9886-4C33-B4F8-42920784B341}" type="presParOf" srcId="{F893F420-55D8-4A38-8D38-548EA7E103C6}" destId="{63A29B27-7FE7-4FE9-9D8C-26602851C0BF}" srcOrd="8" destOrd="0" presId="urn:microsoft.com/office/officeart/2005/8/layout/list1"/>
    <dgm:cxn modelId="{D6FB9D16-1754-4977-9527-7245FF5FB1CD}" type="presParOf" srcId="{63A29B27-7FE7-4FE9-9D8C-26602851C0BF}" destId="{35807A60-EB28-4316-A247-1E7B7E6ECF04}" srcOrd="0" destOrd="0" presId="urn:microsoft.com/office/officeart/2005/8/layout/list1"/>
    <dgm:cxn modelId="{EA2B2B40-5081-4BB9-9E70-14D085340546}" type="presParOf" srcId="{63A29B27-7FE7-4FE9-9D8C-26602851C0BF}" destId="{272F6562-55B9-499E-8F48-A084E05B414B}" srcOrd="1" destOrd="0" presId="urn:microsoft.com/office/officeart/2005/8/layout/list1"/>
    <dgm:cxn modelId="{8255F8D4-A2C2-4FCB-B087-E8C41595E3EC}" type="presParOf" srcId="{F893F420-55D8-4A38-8D38-548EA7E103C6}" destId="{623A27AB-40DB-4CA7-8985-1A6684526F2E}" srcOrd="9" destOrd="0" presId="urn:microsoft.com/office/officeart/2005/8/layout/list1"/>
    <dgm:cxn modelId="{F6EEC7D4-18D3-4045-806D-7B39F28E3080}" type="presParOf" srcId="{F893F420-55D8-4A38-8D38-548EA7E103C6}" destId="{23DB6B7C-496A-42E6-BD4A-055CECF1D394}" srcOrd="10" destOrd="0" presId="urn:microsoft.com/office/officeart/2005/8/layout/list1"/>
    <dgm:cxn modelId="{DF579383-F582-4836-9D1D-A066A5E8D1B9}" type="presParOf" srcId="{F893F420-55D8-4A38-8D38-548EA7E103C6}" destId="{784D2EE2-46AF-45FB-B1A2-687CC5E04B42}" srcOrd="11" destOrd="0" presId="urn:microsoft.com/office/officeart/2005/8/layout/list1"/>
    <dgm:cxn modelId="{B042751C-6EE9-411D-AC51-DF3E77417A67}" type="presParOf" srcId="{F893F420-55D8-4A38-8D38-548EA7E103C6}" destId="{23C6B41F-E45E-43AA-98A2-EB4D7F5EF49A}" srcOrd="12" destOrd="0" presId="urn:microsoft.com/office/officeart/2005/8/layout/list1"/>
    <dgm:cxn modelId="{55FA1787-F840-4018-9DB7-3AD083CB8D69}" type="presParOf" srcId="{23C6B41F-E45E-43AA-98A2-EB4D7F5EF49A}" destId="{E58BC491-CE47-469A-9D80-DB636A519F0E}" srcOrd="0" destOrd="0" presId="urn:microsoft.com/office/officeart/2005/8/layout/list1"/>
    <dgm:cxn modelId="{62B444CB-3E3D-4833-946D-AAE08FE4DAD8}" type="presParOf" srcId="{23C6B41F-E45E-43AA-98A2-EB4D7F5EF49A}" destId="{31F4E6D8-329D-4CEC-9713-B137D5F8E6F7}" srcOrd="1" destOrd="0" presId="urn:microsoft.com/office/officeart/2005/8/layout/list1"/>
    <dgm:cxn modelId="{728FBC70-4705-4FAD-A997-56C5EBF18032}" type="presParOf" srcId="{F893F420-55D8-4A38-8D38-548EA7E103C6}" destId="{0FDE1C99-41B2-4750-891C-D5EBB68230B9}" srcOrd="13" destOrd="0" presId="urn:microsoft.com/office/officeart/2005/8/layout/list1"/>
    <dgm:cxn modelId="{4DAA7E6F-4AFA-43D8-9884-ABD2BC58E7E9}" type="presParOf" srcId="{F893F420-55D8-4A38-8D38-548EA7E103C6}" destId="{C4722FA8-4C53-45CC-96C0-25C369443B2C}" srcOrd="14" destOrd="0" presId="urn:microsoft.com/office/officeart/2005/8/layout/list1"/>
    <dgm:cxn modelId="{9C21ADDD-C591-47B0-9C6F-8552BCBBAF8D}" type="presParOf" srcId="{F893F420-55D8-4A38-8D38-548EA7E103C6}" destId="{78A5A9BF-7F45-4DE1-ACB8-39FC6B5ACB0E}" srcOrd="15" destOrd="0" presId="urn:microsoft.com/office/officeart/2005/8/layout/list1"/>
    <dgm:cxn modelId="{061F057B-CFCA-423F-96A2-3B3C99D29CE8}" type="presParOf" srcId="{F893F420-55D8-4A38-8D38-548EA7E103C6}" destId="{7B4E7802-B84D-426F-965A-BF059AC84E07}" srcOrd="16" destOrd="0" presId="urn:microsoft.com/office/officeart/2005/8/layout/list1"/>
    <dgm:cxn modelId="{D931FF58-D54F-47DD-8EE7-940969FD73C4}" type="presParOf" srcId="{7B4E7802-B84D-426F-965A-BF059AC84E07}" destId="{01B0B0EE-A59C-4F4B-B5B8-F775E069459F}" srcOrd="0" destOrd="0" presId="urn:microsoft.com/office/officeart/2005/8/layout/list1"/>
    <dgm:cxn modelId="{5EC5AAAF-579C-471D-9C9D-90331924BD59}" type="presParOf" srcId="{7B4E7802-B84D-426F-965A-BF059AC84E07}" destId="{1D912D56-F386-4878-9A8D-0E4B66948A88}" srcOrd="1" destOrd="0" presId="urn:microsoft.com/office/officeart/2005/8/layout/list1"/>
    <dgm:cxn modelId="{5036438B-59A5-4719-9A00-BB2A5DAE7196}" type="presParOf" srcId="{F893F420-55D8-4A38-8D38-548EA7E103C6}" destId="{C7D39B1F-DD66-45D8-903F-217B40609D66}" srcOrd="17" destOrd="0" presId="urn:microsoft.com/office/officeart/2005/8/layout/list1"/>
    <dgm:cxn modelId="{D9B4B137-DEA7-4D9E-8D1B-D87B8C15AD70}" type="presParOf" srcId="{F893F420-55D8-4A38-8D38-548EA7E103C6}" destId="{333E6DE6-CA0C-4137-9BC0-3E23DBC499E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1BF7E-1960-4C05-A6DA-73E4DF45751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308E534-EE62-4D1F-BE2D-6D99683D2A41}">
      <dgm:prSet phldrT="[Texte]"/>
      <dgm:spPr/>
      <dgm:t>
        <a:bodyPr/>
        <a:lstStyle/>
        <a:p>
          <a:r>
            <a:rPr lang="fr-FR" dirty="0" smtClean="0"/>
            <a:t>Evidence</a:t>
          </a:r>
          <a:endParaRPr lang="fr-FR" dirty="0"/>
        </a:p>
      </dgm:t>
    </dgm:pt>
    <dgm:pt modelId="{61E8B418-9563-4616-AA90-419709E4E0CC}" type="parTrans" cxnId="{12737DB6-FA67-481C-AC87-86B23CFC873C}">
      <dgm:prSet/>
      <dgm:spPr/>
      <dgm:t>
        <a:bodyPr/>
        <a:lstStyle/>
        <a:p>
          <a:endParaRPr lang="fr-FR"/>
        </a:p>
      </dgm:t>
    </dgm:pt>
    <dgm:pt modelId="{EBD6BB12-88B7-43E7-A67D-72AE28B268C6}" type="sibTrans" cxnId="{12737DB6-FA67-481C-AC87-86B23CFC873C}">
      <dgm:prSet/>
      <dgm:spPr/>
      <dgm:t>
        <a:bodyPr/>
        <a:lstStyle/>
        <a:p>
          <a:endParaRPr lang="fr-FR"/>
        </a:p>
      </dgm:t>
    </dgm:pt>
    <dgm:pt modelId="{09631C12-7CFE-4158-AE19-72F19B3E9CEC}">
      <dgm:prSet phldrT="[Texte]"/>
      <dgm:spPr/>
      <dgm:t>
        <a:bodyPr/>
        <a:lstStyle/>
        <a:p>
          <a:r>
            <a:rPr lang="fr-FR" dirty="0" err="1" smtClean="0"/>
            <a:t>School</a:t>
          </a:r>
          <a:r>
            <a:rPr lang="fr-FR" dirty="0" smtClean="0"/>
            <a:t> leader </a:t>
          </a:r>
          <a:r>
            <a:rPr lang="fr-FR" dirty="0" err="1" smtClean="0"/>
            <a:t>effect</a:t>
          </a:r>
          <a:endParaRPr lang="fr-FR" dirty="0"/>
        </a:p>
      </dgm:t>
    </dgm:pt>
    <dgm:pt modelId="{4C4B9BCC-F066-4635-9AE6-78FD51997B16}" type="parTrans" cxnId="{354CD77B-ED51-4837-B442-D285A93FFE78}">
      <dgm:prSet/>
      <dgm:spPr/>
      <dgm:t>
        <a:bodyPr/>
        <a:lstStyle/>
        <a:p>
          <a:endParaRPr lang="fr-FR"/>
        </a:p>
      </dgm:t>
    </dgm:pt>
    <dgm:pt modelId="{42CC871E-3459-47DA-9E86-E3E19594C447}" type="sibTrans" cxnId="{354CD77B-ED51-4837-B442-D285A93FFE78}">
      <dgm:prSet/>
      <dgm:spPr/>
      <dgm:t>
        <a:bodyPr/>
        <a:lstStyle/>
        <a:p>
          <a:endParaRPr lang="fr-FR"/>
        </a:p>
      </dgm:t>
    </dgm:pt>
    <dgm:pt modelId="{BD24AB24-1E49-41CD-AFBB-3A19986644B7}">
      <dgm:prSet phldrT="[Texte]"/>
      <dgm:spPr/>
      <dgm:t>
        <a:bodyPr/>
        <a:lstStyle/>
        <a:p>
          <a:r>
            <a:rPr lang="fr-FR" dirty="0" err="1" smtClean="0"/>
            <a:t>Steady</a:t>
          </a:r>
          <a:r>
            <a:rPr lang="fr-FR" dirty="0" smtClean="0"/>
            <a:t> teams</a:t>
          </a:r>
          <a:endParaRPr lang="fr-FR" dirty="0"/>
        </a:p>
      </dgm:t>
    </dgm:pt>
    <dgm:pt modelId="{06D7AD04-B6D6-4279-BD34-D77AF1314A3D}" type="parTrans" cxnId="{DAB62736-CFA8-4B94-BF2B-744ADFFBBE7F}">
      <dgm:prSet/>
      <dgm:spPr/>
      <dgm:t>
        <a:bodyPr/>
        <a:lstStyle/>
        <a:p>
          <a:endParaRPr lang="fr-FR"/>
        </a:p>
      </dgm:t>
    </dgm:pt>
    <dgm:pt modelId="{3F937C37-7674-431F-928A-96639D1863FD}" type="sibTrans" cxnId="{DAB62736-CFA8-4B94-BF2B-744ADFFBBE7F}">
      <dgm:prSet/>
      <dgm:spPr/>
      <dgm:t>
        <a:bodyPr/>
        <a:lstStyle/>
        <a:p>
          <a:endParaRPr lang="fr-FR"/>
        </a:p>
      </dgm:t>
    </dgm:pt>
    <dgm:pt modelId="{30E3CFA0-D692-4981-AD2A-B526FEEE437B}">
      <dgm:prSet phldrT="[Texte]"/>
      <dgm:spPr/>
      <dgm:t>
        <a:bodyPr/>
        <a:lstStyle/>
        <a:p>
          <a:r>
            <a:rPr lang="fr-FR" dirty="0" err="1" smtClean="0"/>
            <a:t>Dubious</a:t>
          </a:r>
          <a:r>
            <a:rPr lang="fr-FR" dirty="0" smtClean="0"/>
            <a:t> </a:t>
          </a:r>
          <a:r>
            <a:rPr lang="fr-FR" dirty="0" err="1" smtClean="0"/>
            <a:t>evidence</a:t>
          </a:r>
          <a:endParaRPr lang="fr-FR" dirty="0"/>
        </a:p>
      </dgm:t>
    </dgm:pt>
    <dgm:pt modelId="{E3B1192D-D6BE-456C-ADEE-7F8F2F909746}" type="parTrans" cxnId="{251E6FA8-5304-41F2-824C-2CBB28FC8AD8}">
      <dgm:prSet/>
      <dgm:spPr/>
      <dgm:t>
        <a:bodyPr/>
        <a:lstStyle/>
        <a:p>
          <a:endParaRPr lang="fr-FR"/>
        </a:p>
      </dgm:t>
    </dgm:pt>
    <dgm:pt modelId="{7209809F-13D4-4B23-BE61-0208E514D55C}" type="sibTrans" cxnId="{251E6FA8-5304-41F2-824C-2CBB28FC8AD8}">
      <dgm:prSet/>
      <dgm:spPr/>
      <dgm:t>
        <a:bodyPr/>
        <a:lstStyle/>
        <a:p>
          <a:endParaRPr lang="fr-FR"/>
        </a:p>
      </dgm:t>
    </dgm:pt>
    <dgm:pt modelId="{E86C3D4F-59A6-4E6E-9B83-D5BF65CD6952}">
      <dgm:prSet phldrT="[Texte]"/>
      <dgm:spPr/>
      <dgm:t>
        <a:bodyPr/>
        <a:lstStyle/>
        <a:p>
          <a:r>
            <a:rPr lang="fr-FR" dirty="0" err="1" smtClean="0"/>
            <a:t>School</a:t>
          </a:r>
          <a:r>
            <a:rPr lang="fr-FR" baseline="0" dirty="0" smtClean="0"/>
            <a:t> leaders ?</a:t>
          </a:r>
          <a:endParaRPr lang="fr-FR" dirty="0"/>
        </a:p>
      </dgm:t>
    </dgm:pt>
    <dgm:pt modelId="{9D556AA9-EBCD-4C0B-93EB-DB0EDDFE6519}" type="parTrans" cxnId="{41C275E5-9167-4215-B643-AE527BA5FC62}">
      <dgm:prSet/>
      <dgm:spPr/>
      <dgm:t>
        <a:bodyPr/>
        <a:lstStyle/>
        <a:p>
          <a:endParaRPr lang="fr-FR"/>
        </a:p>
      </dgm:t>
    </dgm:pt>
    <dgm:pt modelId="{153696C6-E6E2-444F-A724-B97EE597DE14}" type="sibTrans" cxnId="{41C275E5-9167-4215-B643-AE527BA5FC62}">
      <dgm:prSet/>
      <dgm:spPr/>
      <dgm:t>
        <a:bodyPr/>
        <a:lstStyle/>
        <a:p>
          <a:endParaRPr lang="fr-FR"/>
        </a:p>
      </dgm:t>
    </dgm:pt>
    <dgm:pt modelId="{C24AC27F-4410-4B78-B9FD-2A43508520A2}">
      <dgm:prSet phldrT="[Texte]"/>
      <dgm:spPr/>
      <dgm:t>
        <a:bodyPr/>
        <a:lstStyle/>
        <a:p>
          <a:r>
            <a:rPr lang="fr-FR" dirty="0" err="1" smtClean="0"/>
            <a:t>Lack</a:t>
          </a:r>
          <a:r>
            <a:rPr lang="fr-FR" dirty="0" smtClean="0"/>
            <a:t> of innovation?</a:t>
          </a:r>
          <a:endParaRPr lang="fr-FR" dirty="0"/>
        </a:p>
      </dgm:t>
    </dgm:pt>
    <dgm:pt modelId="{0E1945F5-3D2E-4F97-8F02-8DCCEF10B306}" type="parTrans" cxnId="{808037D1-320E-4AF2-998D-06B187A30DC1}">
      <dgm:prSet/>
      <dgm:spPr/>
      <dgm:t>
        <a:bodyPr/>
        <a:lstStyle/>
        <a:p>
          <a:endParaRPr lang="fr-FR"/>
        </a:p>
      </dgm:t>
    </dgm:pt>
    <dgm:pt modelId="{5B6B8CBB-F574-4E24-9AF0-4BB5BF2A7234}" type="sibTrans" cxnId="{808037D1-320E-4AF2-998D-06B187A30DC1}">
      <dgm:prSet/>
      <dgm:spPr/>
      <dgm:t>
        <a:bodyPr/>
        <a:lstStyle/>
        <a:p>
          <a:endParaRPr lang="fr-FR"/>
        </a:p>
      </dgm:t>
    </dgm:pt>
    <dgm:pt modelId="{F7551C89-F07C-4EA1-BDED-B0933CDE6195}">
      <dgm:prSet phldrT="[Texte]"/>
      <dgm:spPr/>
      <dgm:t>
        <a:bodyPr/>
        <a:lstStyle/>
        <a:p>
          <a:r>
            <a:rPr lang="fr-FR" dirty="0" err="1" smtClean="0"/>
            <a:t>Which</a:t>
          </a:r>
          <a:r>
            <a:rPr lang="fr-FR" dirty="0" smtClean="0"/>
            <a:t> use of </a:t>
          </a:r>
          <a:r>
            <a:rPr lang="fr-FR" dirty="0" err="1" smtClean="0"/>
            <a:t>them</a:t>
          </a:r>
          <a:r>
            <a:rPr lang="fr-FR" dirty="0" smtClean="0"/>
            <a:t> ?</a:t>
          </a:r>
          <a:endParaRPr lang="fr-FR" dirty="0"/>
        </a:p>
      </dgm:t>
    </dgm:pt>
    <dgm:pt modelId="{316945D8-58B1-4B68-B568-018F3463975E}" type="parTrans" cxnId="{2E33E0A1-2425-4DA1-8988-A283E5E234D6}">
      <dgm:prSet/>
      <dgm:spPr/>
    </dgm:pt>
    <dgm:pt modelId="{208764F7-5497-43C9-9DCE-370383DDA105}" type="sibTrans" cxnId="{2E33E0A1-2425-4DA1-8988-A283E5E234D6}">
      <dgm:prSet/>
      <dgm:spPr/>
    </dgm:pt>
    <dgm:pt modelId="{1EFB2F83-6AA9-4DEA-8400-2A4BC746B87B}">
      <dgm:prSet phldrT="[Texte]"/>
      <dgm:spPr/>
      <dgm:t>
        <a:bodyPr/>
        <a:lstStyle/>
        <a:p>
          <a:r>
            <a:rPr lang="fr-FR" dirty="0" smtClean="0"/>
            <a:t>Important </a:t>
          </a:r>
          <a:r>
            <a:rPr lang="fr-FR" dirty="0" err="1" smtClean="0"/>
            <a:t>means</a:t>
          </a:r>
          <a:endParaRPr lang="fr-FR" dirty="0"/>
        </a:p>
      </dgm:t>
    </dgm:pt>
    <dgm:pt modelId="{25E1F952-B7E0-4EC3-B89D-C19F4726346F}" type="parTrans" cxnId="{612C79F6-497E-452A-9D61-C0B2EB1E3387}">
      <dgm:prSet/>
      <dgm:spPr/>
    </dgm:pt>
    <dgm:pt modelId="{AE9D4155-7EC4-4286-8025-3A786F46AD64}" type="sibTrans" cxnId="{612C79F6-497E-452A-9D61-C0B2EB1E3387}">
      <dgm:prSet/>
      <dgm:spPr/>
    </dgm:pt>
    <dgm:pt modelId="{87143929-575E-4DC1-BAB3-5C3AE1FFC3A4}">
      <dgm:prSet phldrT="[Texte]"/>
      <dgm:spPr/>
      <dgm:t>
        <a:bodyPr/>
        <a:lstStyle/>
        <a:p>
          <a:r>
            <a:rPr lang="fr-FR" dirty="0" err="1" smtClean="0"/>
            <a:t>Many</a:t>
          </a:r>
          <a:r>
            <a:rPr lang="fr-FR" dirty="0" smtClean="0"/>
            <a:t> </a:t>
          </a:r>
          <a:r>
            <a:rPr lang="fr-FR" dirty="0" err="1" smtClean="0"/>
            <a:t>projects</a:t>
          </a:r>
          <a:r>
            <a:rPr lang="fr-FR" dirty="0" smtClean="0"/>
            <a:t> in the </a:t>
          </a:r>
          <a:r>
            <a:rPr lang="fr-FR" dirty="0" err="1" smtClean="0"/>
            <a:t>school</a:t>
          </a:r>
          <a:endParaRPr lang="fr-FR" dirty="0"/>
        </a:p>
      </dgm:t>
    </dgm:pt>
    <dgm:pt modelId="{5D39A2D6-63F9-4C43-9CF1-81E4350ADB56}" type="parTrans" cxnId="{D093C64A-7A64-4229-9CA9-A2B738344465}">
      <dgm:prSet/>
      <dgm:spPr/>
    </dgm:pt>
    <dgm:pt modelId="{DB941E63-A248-4255-B0C3-899CB855B651}" type="sibTrans" cxnId="{D093C64A-7A64-4229-9CA9-A2B738344465}">
      <dgm:prSet/>
      <dgm:spPr/>
    </dgm:pt>
    <dgm:pt modelId="{DF80D342-CD43-4530-BCDD-6235B881F289}">
      <dgm:prSet phldrT="[Texte]"/>
      <dgm:spPr/>
      <dgm:t>
        <a:bodyPr/>
        <a:lstStyle/>
        <a:p>
          <a:r>
            <a:rPr lang="fr-FR" dirty="0" err="1" smtClean="0"/>
            <a:t>Individual</a:t>
          </a:r>
          <a:r>
            <a:rPr lang="fr-FR" dirty="0" smtClean="0"/>
            <a:t> or collective </a:t>
          </a:r>
          <a:r>
            <a:rPr lang="fr-FR" dirty="0" err="1" smtClean="0"/>
            <a:t>project</a:t>
          </a:r>
          <a:r>
            <a:rPr lang="fr-FR" dirty="0" smtClean="0"/>
            <a:t> ?</a:t>
          </a:r>
          <a:endParaRPr lang="fr-FR" dirty="0"/>
        </a:p>
      </dgm:t>
    </dgm:pt>
    <dgm:pt modelId="{DDA0BD28-A13C-49B0-B9FC-82CC8F48C236}" type="parTrans" cxnId="{427B5151-3F4B-490C-9594-92CE94872EEE}">
      <dgm:prSet/>
      <dgm:spPr/>
    </dgm:pt>
    <dgm:pt modelId="{8A1E7CC5-B4D2-4822-BCA5-E12DD241C951}" type="sibTrans" cxnId="{427B5151-3F4B-490C-9594-92CE94872EEE}">
      <dgm:prSet/>
      <dgm:spPr/>
    </dgm:pt>
    <dgm:pt modelId="{2BC8F588-84AD-4DF4-AE4F-726E89A76A6B}">
      <dgm:prSet phldrT="[Texte]"/>
      <dgm:spPr/>
      <dgm:t>
        <a:bodyPr/>
        <a:lstStyle/>
        <a:p>
          <a:r>
            <a:rPr lang="fr-FR" dirty="0" smtClean="0"/>
            <a:t>Support at first</a:t>
          </a:r>
          <a:endParaRPr lang="fr-FR" dirty="0"/>
        </a:p>
      </dgm:t>
    </dgm:pt>
    <dgm:pt modelId="{BEB29095-5488-49FC-901F-A2C18716249F}" type="parTrans" cxnId="{EBD9C6DE-E94F-46CA-A61F-C64D67A909D0}">
      <dgm:prSet/>
      <dgm:spPr/>
    </dgm:pt>
    <dgm:pt modelId="{6D0527B1-7467-40BE-89C8-B5AAF5430819}" type="sibTrans" cxnId="{EBD9C6DE-E94F-46CA-A61F-C64D67A909D0}">
      <dgm:prSet/>
      <dgm:spPr/>
    </dgm:pt>
    <dgm:pt modelId="{119CAC69-995A-4499-8406-9078E2230FE0}">
      <dgm:prSet phldrT="[Texte]"/>
      <dgm:spPr/>
      <dgm:t>
        <a:bodyPr/>
        <a:lstStyle/>
        <a:p>
          <a:r>
            <a:rPr lang="fr-FR" dirty="0" smtClean="0"/>
            <a:t>Innovations</a:t>
          </a:r>
          <a:endParaRPr lang="fr-FR" dirty="0"/>
        </a:p>
      </dgm:t>
    </dgm:pt>
    <dgm:pt modelId="{5A0C15F6-4189-4E58-B4A2-1E9FC82886DA}" type="parTrans" cxnId="{50D6AB47-E1D6-4075-98D0-027C4BC4B6DC}">
      <dgm:prSet/>
      <dgm:spPr/>
    </dgm:pt>
    <dgm:pt modelId="{A8907FCB-6F60-48CF-9DFC-DB118F773940}" type="sibTrans" cxnId="{50D6AB47-E1D6-4075-98D0-027C4BC4B6DC}">
      <dgm:prSet/>
      <dgm:spPr/>
    </dgm:pt>
    <dgm:pt modelId="{DC9F6235-B9FD-4321-B41E-160AD3696DC7}">
      <dgm:prSet phldrT="[Texte]"/>
      <dgm:spPr/>
      <dgm:t>
        <a:bodyPr/>
        <a:lstStyle/>
        <a:p>
          <a:r>
            <a:rPr lang="fr-FR" dirty="0" smtClean="0"/>
            <a:t>Digital </a:t>
          </a:r>
          <a:r>
            <a:rPr lang="fr-FR" dirty="0" err="1" smtClean="0"/>
            <a:t>tools</a:t>
          </a:r>
          <a:endParaRPr lang="fr-FR" dirty="0"/>
        </a:p>
      </dgm:t>
    </dgm:pt>
    <dgm:pt modelId="{09F2DCDB-0DF7-4EC2-9936-04F713482B23}" type="parTrans" cxnId="{986E157B-4540-4649-9C91-CD8EF80C3586}">
      <dgm:prSet/>
      <dgm:spPr/>
    </dgm:pt>
    <dgm:pt modelId="{C1FE7C35-4BEF-4C6B-B6AB-0AB3B0792B0F}" type="sibTrans" cxnId="{986E157B-4540-4649-9C91-CD8EF80C3586}">
      <dgm:prSet/>
      <dgm:spPr/>
    </dgm:pt>
    <dgm:pt modelId="{2FC769D5-4BCA-4E20-A838-7C54523BDB5A}">
      <dgm:prSet phldrT="[Texte]"/>
      <dgm:spPr/>
      <dgm:t>
        <a:bodyPr/>
        <a:lstStyle/>
        <a:p>
          <a:r>
            <a:rPr lang="fr-FR" dirty="0" err="1" smtClean="0"/>
            <a:t>Governmental</a:t>
          </a:r>
          <a:r>
            <a:rPr lang="fr-FR" dirty="0" smtClean="0"/>
            <a:t> or local </a:t>
          </a:r>
          <a:r>
            <a:rPr lang="fr-FR" dirty="0" err="1" smtClean="0"/>
            <a:t>inspectorate</a:t>
          </a:r>
          <a:r>
            <a:rPr lang="fr-FR" dirty="0" smtClean="0"/>
            <a:t> supports</a:t>
          </a:r>
          <a:endParaRPr lang="fr-FR" dirty="0"/>
        </a:p>
      </dgm:t>
    </dgm:pt>
    <dgm:pt modelId="{10355D98-7027-43B3-AE72-B24263D49F87}" type="parTrans" cxnId="{E11C9236-8C2E-49BC-BEEF-C0EB20377D7F}">
      <dgm:prSet/>
      <dgm:spPr/>
    </dgm:pt>
    <dgm:pt modelId="{C07F7456-7F13-44E5-84FC-BB6134D00C1A}" type="sibTrans" cxnId="{E11C9236-8C2E-49BC-BEEF-C0EB20377D7F}">
      <dgm:prSet/>
      <dgm:spPr/>
    </dgm:pt>
    <dgm:pt modelId="{5281BF69-0FC1-4F36-A49A-95A063CD03B3}">
      <dgm:prSet phldrT="[Texte]"/>
      <dgm:spPr/>
      <dgm:t>
        <a:bodyPr/>
        <a:lstStyle/>
        <a:p>
          <a:r>
            <a:rPr lang="fr-FR" dirty="0" err="1" smtClean="0"/>
            <a:t>Which</a:t>
          </a:r>
          <a:r>
            <a:rPr lang="fr-FR" dirty="0" smtClean="0"/>
            <a:t> use of </a:t>
          </a:r>
          <a:r>
            <a:rPr lang="fr-FR" dirty="0" err="1" smtClean="0"/>
            <a:t>them</a:t>
          </a:r>
          <a:r>
            <a:rPr lang="fr-FR" dirty="0" smtClean="0"/>
            <a:t> ?</a:t>
          </a:r>
          <a:endParaRPr lang="fr-FR" dirty="0"/>
        </a:p>
      </dgm:t>
    </dgm:pt>
    <dgm:pt modelId="{06AB85D7-6AF0-4CA5-82EA-901AED2E092C}" type="parTrans" cxnId="{3ECC8D5F-A1C5-4542-94A5-E5A3BE25EDB1}">
      <dgm:prSet/>
      <dgm:spPr/>
    </dgm:pt>
    <dgm:pt modelId="{D99841C8-87B6-4444-B7E8-9343FB6AF44D}" type="sibTrans" cxnId="{3ECC8D5F-A1C5-4542-94A5-E5A3BE25EDB1}">
      <dgm:prSet/>
      <dgm:spPr/>
    </dgm:pt>
    <dgm:pt modelId="{E5D8E29F-0E1F-4AE1-B189-54641AB713DA}">
      <dgm:prSet phldrT="[Texte]"/>
      <dgm:spPr/>
      <dgm:t>
        <a:bodyPr/>
        <a:lstStyle/>
        <a:p>
          <a:r>
            <a:rPr lang="fr-FR" dirty="0" err="1" smtClean="0"/>
            <a:t>Unfortunately</a:t>
          </a:r>
          <a:r>
            <a:rPr lang="fr-FR" dirty="0" smtClean="0"/>
            <a:t> not…</a:t>
          </a:r>
          <a:endParaRPr lang="fr-FR" dirty="0"/>
        </a:p>
      </dgm:t>
    </dgm:pt>
    <dgm:pt modelId="{F569128E-EE3F-4639-8B8D-DD1815B96197}" type="parTrans" cxnId="{468A1253-1104-4935-B035-B0607F8DB8B1}">
      <dgm:prSet/>
      <dgm:spPr/>
    </dgm:pt>
    <dgm:pt modelId="{2E16FEDA-D478-49D8-B559-C6FDFF00A08E}" type="sibTrans" cxnId="{468A1253-1104-4935-B035-B0607F8DB8B1}">
      <dgm:prSet/>
      <dgm:spPr/>
    </dgm:pt>
    <dgm:pt modelId="{A76B69A5-6856-4714-A25A-95FE4099AA6A}">
      <dgm:prSet phldrT="[Texte]"/>
      <dgm:spPr/>
      <dgm:t>
        <a:bodyPr/>
        <a:lstStyle/>
        <a:p>
          <a:r>
            <a:rPr lang="fr-FR" dirty="0" smtClean="0"/>
            <a:t>Small/medium size </a:t>
          </a:r>
          <a:r>
            <a:rPr lang="fr-FR" dirty="0" err="1" smtClean="0"/>
            <a:t>school</a:t>
          </a:r>
          <a:endParaRPr lang="fr-FR" dirty="0"/>
        </a:p>
      </dgm:t>
    </dgm:pt>
    <dgm:pt modelId="{A9F6ED62-AEDD-4CF3-B810-697281626771}" type="parTrans" cxnId="{F92DCF94-C81F-4F20-83F8-C66D633A55F2}">
      <dgm:prSet/>
      <dgm:spPr/>
    </dgm:pt>
    <dgm:pt modelId="{B723E9BD-12F8-45F9-B222-CC1EFC5981F5}" type="sibTrans" cxnId="{F92DCF94-C81F-4F20-83F8-C66D633A55F2}">
      <dgm:prSet/>
      <dgm:spPr/>
    </dgm:pt>
    <dgm:pt modelId="{16719032-4809-4D49-A98B-165A68A41448}">
      <dgm:prSet phldrT="[Texte]"/>
      <dgm:spPr/>
      <dgm:t>
        <a:bodyPr/>
        <a:lstStyle/>
        <a:p>
          <a:r>
            <a:rPr lang="fr-FR" dirty="0" err="1" smtClean="0"/>
            <a:t>Restricted</a:t>
          </a:r>
          <a:r>
            <a:rPr lang="fr-FR" dirty="0" smtClean="0"/>
            <a:t> </a:t>
          </a:r>
          <a:r>
            <a:rPr lang="fr-FR" dirty="0" err="1" smtClean="0"/>
            <a:t>offer</a:t>
          </a:r>
          <a:r>
            <a:rPr lang="fr-FR" dirty="0" smtClean="0"/>
            <a:t> of </a:t>
          </a:r>
          <a:r>
            <a:rPr lang="fr-FR" dirty="0" err="1" smtClean="0"/>
            <a:t>subjects</a:t>
          </a:r>
          <a:r>
            <a:rPr lang="fr-FR" dirty="0" smtClean="0"/>
            <a:t>, social mix</a:t>
          </a:r>
          <a:endParaRPr lang="fr-FR" dirty="0"/>
        </a:p>
      </dgm:t>
    </dgm:pt>
    <dgm:pt modelId="{23590AC0-3498-4358-8EB6-95A34072ED26}" type="parTrans" cxnId="{D8F2629B-2B9A-45ED-A993-3051722D0433}">
      <dgm:prSet/>
      <dgm:spPr/>
    </dgm:pt>
    <dgm:pt modelId="{58998250-5951-4B6E-B6FD-59C8BA585DEE}" type="sibTrans" cxnId="{D8F2629B-2B9A-45ED-A993-3051722D0433}">
      <dgm:prSet/>
      <dgm:spPr/>
    </dgm:pt>
    <dgm:pt modelId="{18BCD6A0-CC4A-4B37-9356-D76672C10B8B}" type="pres">
      <dgm:prSet presAssocID="{48E1BF7E-1960-4C05-A6DA-73E4DF4575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67E676-72DB-402B-A4D5-8FE94C6C622C}" type="pres">
      <dgm:prSet presAssocID="{F308E534-EE62-4D1F-BE2D-6D99683D2A41}" presName="composite" presStyleCnt="0"/>
      <dgm:spPr/>
    </dgm:pt>
    <dgm:pt modelId="{A05A3F01-467C-46DF-8558-6B05B6F5E77F}" type="pres">
      <dgm:prSet presAssocID="{F308E534-EE62-4D1F-BE2D-6D99683D2A4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C54E1-8BD8-45B5-8322-2F51089761BB}" type="pres">
      <dgm:prSet presAssocID="{F308E534-EE62-4D1F-BE2D-6D99683D2A4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7CBBC6-29D7-41FA-B724-88EEA90504B7}" type="pres">
      <dgm:prSet presAssocID="{EBD6BB12-88B7-43E7-A67D-72AE28B268C6}" presName="space" presStyleCnt="0"/>
      <dgm:spPr/>
    </dgm:pt>
    <dgm:pt modelId="{3006BA4B-76ED-46BA-8C3A-D7E05448F687}" type="pres">
      <dgm:prSet presAssocID="{30E3CFA0-D692-4981-AD2A-B526FEEE437B}" presName="composite" presStyleCnt="0"/>
      <dgm:spPr/>
    </dgm:pt>
    <dgm:pt modelId="{9689B915-BBA3-465D-8AB5-287742CD3F56}" type="pres">
      <dgm:prSet presAssocID="{30E3CFA0-D692-4981-AD2A-B526FEEE437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72C62F-8EB8-4D19-8601-16D9F385004F}" type="pres">
      <dgm:prSet presAssocID="{30E3CFA0-D692-4981-AD2A-B526FEEE437B}" presName="desTx" presStyleLbl="alignAccFollowNode1" presStyleIdx="1" presStyleCnt="2" custScaleY="9988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F1B834-F044-4BC6-802B-B0D2026D378D}" type="presOf" srcId="{16719032-4809-4D49-A98B-165A68A41448}" destId="{3872C62F-8EB8-4D19-8601-16D9F385004F}" srcOrd="0" destOrd="3" presId="urn:microsoft.com/office/officeart/2005/8/layout/hList1"/>
    <dgm:cxn modelId="{41C275E5-9167-4215-B643-AE527BA5FC62}" srcId="{30E3CFA0-D692-4981-AD2A-B526FEEE437B}" destId="{E86C3D4F-59A6-4E6E-9B83-D5BF65CD6952}" srcOrd="0" destOrd="0" parTransId="{9D556AA9-EBCD-4C0B-93EB-DB0EDDFE6519}" sibTransId="{153696C6-E6E2-444F-A724-B97EE597DE14}"/>
    <dgm:cxn modelId="{612C79F6-497E-452A-9D61-C0B2EB1E3387}" srcId="{F308E534-EE62-4D1F-BE2D-6D99683D2A41}" destId="{1EFB2F83-6AA9-4DEA-8400-2A4BC746B87B}" srcOrd="2" destOrd="0" parTransId="{25E1F952-B7E0-4EC3-B89D-C19F4726346F}" sibTransId="{AE9D4155-7EC4-4286-8025-3A786F46AD64}"/>
    <dgm:cxn modelId="{DAB62736-CFA8-4B94-BF2B-744ADFFBBE7F}" srcId="{F308E534-EE62-4D1F-BE2D-6D99683D2A41}" destId="{BD24AB24-1E49-41CD-AFBB-3A19986644B7}" srcOrd="1" destOrd="0" parTransId="{06D7AD04-B6D6-4279-BD34-D77AF1314A3D}" sibTransId="{3F937C37-7674-431F-928A-96639D1863FD}"/>
    <dgm:cxn modelId="{15963309-2232-4D43-ACBC-B91208152056}" type="presOf" srcId="{2FC769D5-4BCA-4E20-A838-7C54523BDB5A}" destId="{26AC54E1-8BD8-45B5-8322-2F51089761BB}" srcOrd="0" destOrd="7" presId="urn:microsoft.com/office/officeart/2005/8/layout/hList1"/>
    <dgm:cxn modelId="{808037D1-320E-4AF2-998D-06B187A30DC1}" srcId="{30E3CFA0-D692-4981-AD2A-B526FEEE437B}" destId="{C24AC27F-4410-4B78-B9FD-2A43508520A2}" srcOrd="1" destOrd="0" parTransId="{0E1945F5-3D2E-4F97-8F02-8DCCEF10B306}" sibTransId="{5B6B8CBB-F574-4E24-9AF0-4BB5BF2A7234}"/>
    <dgm:cxn modelId="{D8F2629B-2B9A-45ED-A993-3051722D0433}" srcId="{30E3CFA0-D692-4981-AD2A-B526FEEE437B}" destId="{16719032-4809-4D49-A98B-165A68A41448}" srcOrd="3" destOrd="0" parTransId="{23590AC0-3498-4358-8EB6-95A34072ED26}" sibTransId="{58998250-5951-4B6E-B6FD-59C8BA585DEE}"/>
    <dgm:cxn modelId="{32D3C34A-91ED-4E7B-BC01-150736F42ABB}" type="presOf" srcId="{09631C12-7CFE-4158-AE19-72F19B3E9CEC}" destId="{26AC54E1-8BD8-45B5-8322-2F51089761BB}" srcOrd="0" destOrd="0" presId="urn:microsoft.com/office/officeart/2005/8/layout/hList1"/>
    <dgm:cxn modelId="{354CD77B-ED51-4837-B442-D285A93FFE78}" srcId="{F308E534-EE62-4D1F-BE2D-6D99683D2A41}" destId="{09631C12-7CFE-4158-AE19-72F19B3E9CEC}" srcOrd="0" destOrd="0" parTransId="{4C4B9BCC-F066-4635-9AE6-78FD51997B16}" sibTransId="{42CC871E-3459-47DA-9E86-E3E19594C447}"/>
    <dgm:cxn modelId="{F92DCF94-C81F-4F20-83F8-C66D633A55F2}" srcId="{F308E534-EE62-4D1F-BE2D-6D99683D2A41}" destId="{A76B69A5-6856-4714-A25A-95FE4099AA6A}" srcOrd="3" destOrd="0" parTransId="{A9F6ED62-AEDD-4CF3-B810-697281626771}" sibTransId="{B723E9BD-12F8-45F9-B222-CC1EFC5981F5}"/>
    <dgm:cxn modelId="{45EF9E6A-183C-4D0B-B904-5F2FC819EFD0}" type="presOf" srcId="{30E3CFA0-D692-4981-AD2A-B526FEEE437B}" destId="{9689B915-BBA3-465D-8AB5-287742CD3F56}" srcOrd="0" destOrd="0" presId="urn:microsoft.com/office/officeart/2005/8/layout/hList1"/>
    <dgm:cxn modelId="{AC288010-3B2B-4414-A501-F2B354D773AD}" type="presOf" srcId="{BD24AB24-1E49-41CD-AFBB-3A19986644B7}" destId="{26AC54E1-8BD8-45B5-8322-2F51089761BB}" srcOrd="0" destOrd="1" presId="urn:microsoft.com/office/officeart/2005/8/layout/hList1"/>
    <dgm:cxn modelId="{D21654DC-C146-4F99-945F-1EDFA912EFB0}" type="presOf" srcId="{119CAC69-995A-4499-8406-9078E2230FE0}" destId="{26AC54E1-8BD8-45B5-8322-2F51089761BB}" srcOrd="0" destOrd="5" presId="urn:microsoft.com/office/officeart/2005/8/layout/hList1"/>
    <dgm:cxn modelId="{986E157B-4540-4649-9C91-CD8EF80C3586}" srcId="{F308E534-EE62-4D1F-BE2D-6D99683D2A41}" destId="{DC9F6235-B9FD-4321-B41E-160AD3696DC7}" srcOrd="6" destOrd="0" parTransId="{09F2DCDB-0DF7-4EC2-9936-04F713482B23}" sibTransId="{C1FE7C35-4BEF-4C6B-B6AB-0AB3B0792B0F}"/>
    <dgm:cxn modelId="{3ECC8D5F-A1C5-4542-94A5-E5A3BE25EDB1}" srcId="{30E3CFA0-D692-4981-AD2A-B526FEEE437B}" destId="{5281BF69-0FC1-4F36-A49A-95A063CD03B3}" srcOrd="6" destOrd="0" parTransId="{06AB85D7-6AF0-4CA5-82EA-901AED2E092C}" sibTransId="{D99841C8-87B6-4444-B7E8-9343FB6AF44D}"/>
    <dgm:cxn modelId="{251E6FA8-5304-41F2-824C-2CBB28FC8AD8}" srcId="{48E1BF7E-1960-4C05-A6DA-73E4DF45751D}" destId="{30E3CFA0-D692-4981-AD2A-B526FEEE437B}" srcOrd="1" destOrd="0" parTransId="{E3B1192D-D6BE-456C-ADEE-7F8F2F909746}" sibTransId="{7209809F-13D4-4B23-BE61-0208E514D55C}"/>
    <dgm:cxn modelId="{EBD9C6DE-E94F-46CA-A61F-C64D67A909D0}" srcId="{30E3CFA0-D692-4981-AD2A-B526FEEE437B}" destId="{2BC8F588-84AD-4DF4-AE4F-726E89A76A6B}" srcOrd="5" destOrd="0" parTransId="{BEB29095-5488-49FC-901F-A2C18716249F}" sibTransId="{6D0527B1-7467-40BE-89C8-B5AAF5430819}"/>
    <dgm:cxn modelId="{D093C64A-7A64-4229-9CA9-A2B738344465}" srcId="{F308E534-EE62-4D1F-BE2D-6D99683D2A41}" destId="{87143929-575E-4DC1-BAB3-5C3AE1FFC3A4}" srcOrd="4" destOrd="0" parTransId="{5D39A2D6-63F9-4C43-9CF1-81E4350ADB56}" sibTransId="{DB941E63-A248-4255-B0C3-899CB855B651}"/>
    <dgm:cxn modelId="{300DE758-FCD7-4E87-B9A0-177BC228C164}" type="presOf" srcId="{5281BF69-0FC1-4F36-A49A-95A063CD03B3}" destId="{3872C62F-8EB8-4D19-8601-16D9F385004F}" srcOrd="0" destOrd="6" presId="urn:microsoft.com/office/officeart/2005/8/layout/hList1"/>
    <dgm:cxn modelId="{541E5AD7-C5D7-429A-80B2-6E3BCD1CC8D4}" type="presOf" srcId="{48E1BF7E-1960-4C05-A6DA-73E4DF45751D}" destId="{18BCD6A0-CC4A-4B37-9356-D76672C10B8B}" srcOrd="0" destOrd="0" presId="urn:microsoft.com/office/officeart/2005/8/layout/hList1"/>
    <dgm:cxn modelId="{6130243C-5561-4493-A37E-EB210FF2D194}" type="presOf" srcId="{F7551C89-F07C-4EA1-BDED-B0933CDE6195}" destId="{3872C62F-8EB8-4D19-8601-16D9F385004F}" srcOrd="0" destOrd="2" presId="urn:microsoft.com/office/officeart/2005/8/layout/hList1"/>
    <dgm:cxn modelId="{C98383A4-FB67-4813-A10D-96542565D574}" type="presOf" srcId="{E5D8E29F-0E1F-4AE1-B189-54641AB713DA}" destId="{3872C62F-8EB8-4D19-8601-16D9F385004F}" srcOrd="0" destOrd="7" presId="urn:microsoft.com/office/officeart/2005/8/layout/hList1"/>
    <dgm:cxn modelId="{468A1253-1104-4935-B035-B0607F8DB8B1}" srcId="{30E3CFA0-D692-4981-AD2A-B526FEEE437B}" destId="{E5D8E29F-0E1F-4AE1-B189-54641AB713DA}" srcOrd="7" destOrd="0" parTransId="{F569128E-EE3F-4639-8B8D-DD1815B96197}" sibTransId="{2E16FEDA-D478-49D8-B559-C6FDFF00A08E}"/>
    <dgm:cxn modelId="{B721383C-C9AC-487D-9258-114B289DB7F5}" type="presOf" srcId="{F308E534-EE62-4D1F-BE2D-6D99683D2A41}" destId="{A05A3F01-467C-46DF-8558-6B05B6F5E77F}" srcOrd="0" destOrd="0" presId="urn:microsoft.com/office/officeart/2005/8/layout/hList1"/>
    <dgm:cxn modelId="{A8BEE32F-0DBE-4FB9-BD6F-8164F662EF69}" type="presOf" srcId="{E86C3D4F-59A6-4E6E-9B83-D5BF65CD6952}" destId="{3872C62F-8EB8-4D19-8601-16D9F385004F}" srcOrd="0" destOrd="0" presId="urn:microsoft.com/office/officeart/2005/8/layout/hList1"/>
    <dgm:cxn modelId="{12737DB6-FA67-481C-AC87-86B23CFC873C}" srcId="{48E1BF7E-1960-4C05-A6DA-73E4DF45751D}" destId="{F308E534-EE62-4D1F-BE2D-6D99683D2A41}" srcOrd="0" destOrd="0" parTransId="{61E8B418-9563-4616-AA90-419709E4E0CC}" sibTransId="{EBD6BB12-88B7-43E7-A67D-72AE28B268C6}"/>
    <dgm:cxn modelId="{50D6AB47-E1D6-4075-98D0-027C4BC4B6DC}" srcId="{F308E534-EE62-4D1F-BE2D-6D99683D2A41}" destId="{119CAC69-995A-4499-8406-9078E2230FE0}" srcOrd="5" destOrd="0" parTransId="{5A0C15F6-4189-4E58-B4A2-1E9FC82886DA}" sibTransId="{A8907FCB-6F60-48CF-9DFC-DB118F773940}"/>
    <dgm:cxn modelId="{9AE1113F-2370-4403-9B23-A8C5F29618DB}" type="presOf" srcId="{DC9F6235-B9FD-4321-B41E-160AD3696DC7}" destId="{26AC54E1-8BD8-45B5-8322-2F51089761BB}" srcOrd="0" destOrd="6" presId="urn:microsoft.com/office/officeart/2005/8/layout/hList1"/>
    <dgm:cxn modelId="{2E33E0A1-2425-4DA1-8988-A283E5E234D6}" srcId="{30E3CFA0-D692-4981-AD2A-B526FEEE437B}" destId="{F7551C89-F07C-4EA1-BDED-B0933CDE6195}" srcOrd="2" destOrd="0" parTransId="{316945D8-58B1-4B68-B568-018F3463975E}" sibTransId="{208764F7-5497-43C9-9DCE-370383DDA105}"/>
    <dgm:cxn modelId="{63A9B8E3-61C6-4654-B8B2-A2350DA31014}" type="presOf" srcId="{1EFB2F83-6AA9-4DEA-8400-2A4BC746B87B}" destId="{26AC54E1-8BD8-45B5-8322-2F51089761BB}" srcOrd="0" destOrd="2" presId="urn:microsoft.com/office/officeart/2005/8/layout/hList1"/>
    <dgm:cxn modelId="{B0AA4531-D313-480B-AA88-8A09B0AC3BA4}" type="presOf" srcId="{87143929-575E-4DC1-BAB3-5C3AE1FFC3A4}" destId="{26AC54E1-8BD8-45B5-8322-2F51089761BB}" srcOrd="0" destOrd="4" presId="urn:microsoft.com/office/officeart/2005/8/layout/hList1"/>
    <dgm:cxn modelId="{82E7C4FB-3747-46E4-B0A0-D29757C16005}" type="presOf" srcId="{DF80D342-CD43-4530-BCDD-6235B881F289}" destId="{3872C62F-8EB8-4D19-8601-16D9F385004F}" srcOrd="0" destOrd="4" presId="urn:microsoft.com/office/officeart/2005/8/layout/hList1"/>
    <dgm:cxn modelId="{E11C9236-8C2E-49BC-BEEF-C0EB20377D7F}" srcId="{F308E534-EE62-4D1F-BE2D-6D99683D2A41}" destId="{2FC769D5-4BCA-4E20-A838-7C54523BDB5A}" srcOrd="7" destOrd="0" parTransId="{10355D98-7027-43B3-AE72-B24263D49F87}" sibTransId="{C07F7456-7F13-44E5-84FC-BB6134D00C1A}"/>
    <dgm:cxn modelId="{427B5151-3F4B-490C-9594-92CE94872EEE}" srcId="{30E3CFA0-D692-4981-AD2A-B526FEEE437B}" destId="{DF80D342-CD43-4530-BCDD-6235B881F289}" srcOrd="4" destOrd="0" parTransId="{DDA0BD28-A13C-49B0-B9FC-82CC8F48C236}" sibTransId="{8A1E7CC5-B4D2-4822-BCA5-E12DD241C951}"/>
    <dgm:cxn modelId="{E58FF692-93C0-411F-9527-78C2AE483B7D}" type="presOf" srcId="{2BC8F588-84AD-4DF4-AE4F-726E89A76A6B}" destId="{3872C62F-8EB8-4D19-8601-16D9F385004F}" srcOrd="0" destOrd="5" presId="urn:microsoft.com/office/officeart/2005/8/layout/hList1"/>
    <dgm:cxn modelId="{A563D666-11B3-4D1A-9BC8-A85CA7D1254A}" type="presOf" srcId="{C24AC27F-4410-4B78-B9FD-2A43508520A2}" destId="{3872C62F-8EB8-4D19-8601-16D9F385004F}" srcOrd="0" destOrd="1" presId="urn:microsoft.com/office/officeart/2005/8/layout/hList1"/>
    <dgm:cxn modelId="{62180661-D64A-4E48-8794-3A5C9F6BFCCF}" type="presOf" srcId="{A76B69A5-6856-4714-A25A-95FE4099AA6A}" destId="{26AC54E1-8BD8-45B5-8322-2F51089761BB}" srcOrd="0" destOrd="3" presId="urn:microsoft.com/office/officeart/2005/8/layout/hList1"/>
    <dgm:cxn modelId="{51EEAA7E-9E5A-4882-9A89-5664B9228744}" type="presParOf" srcId="{18BCD6A0-CC4A-4B37-9356-D76672C10B8B}" destId="{B967E676-72DB-402B-A4D5-8FE94C6C622C}" srcOrd="0" destOrd="0" presId="urn:microsoft.com/office/officeart/2005/8/layout/hList1"/>
    <dgm:cxn modelId="{F2EEA47D-5E4A-4F8E-90EC-7DDC43ACABA7}" type="presParOf" srcId="{B967E676-72DB-402B-A4D5-8FE94C6C622C}" destId="{A05A3F01-467C-46DF-8558-6B05B6F5E77F}" srcOrd="0" destOrd="0" presId="urn:microsoft.com/office/officeart/2005/8/layout/hList1"/>
    <dgm:cxn modelId="{A3A1FE72-4636-4D04-98A2-04D9B5839C47}" type="presParOf" srcId="{B967E676-72DB-402B-A4D5-8FE94C6C622C}" destId="{26AC54E1-8BD8-45B5-8322-2F51089761BB}" srcOrd="1" destOrd="0" presId="urn:microsoft.com/office/officeart/2005/8/layout/hList1"/>
    <dgm:cxn modelId="{D72B6DAD-FC7F-4463-9D6A-EB858EEFB973}" type="presParOf" srcId="{18BCD6A0-CC4A-4B37-9356-D76672C10B8B}" destId="{897CBBC6-29D7-41FA-B724-88EEA90504B7}" srcOrd="1" destOrd="0" presId="urn:microsoft.com/office/officeart/2005/8/layout/hList1"/>
    <dgm:cxn modelId="{EF237D17-4A46-4788-A0C1-9FF0F18FBA56}" type="presParOf" srcId="{18BCD6A0-CC4A-4B37-9356-D76672C10B8B}" destId="{3006BA4B-76ED-46BA-8C3A-D7E05448F687}" srcOrd="2" destOrd="0" presId="urn:microsoft.com/office/officeart/2005/8/layout/hList1"/>
    <dgm:cxn modelId="{6C3A9E75-C71C-48B6-BABC-F08716F11605}" type="presParOf" srcId="{3006BA4B-76ED-46BA-8C3A-D7E05448F687}" destId="{9689B915-BBA3-465D-8AB5-287742CD3F56}" srcOrd="0" destOrd="0" presId="urn:microsoft.com/office/officeart/2005/8/layout/hList1"/>
    <dgm:cxn modelId="{F1E116CD-D2F1-4C68-A12D-07DC82DD0044}" type="presParOf" srcId="{3006BA4B-76ED-46BA-8C3A-D7E05448F687}" destId="{3872C62F-8EB8-4D19-8601-16D9F385004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87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25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78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06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0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29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58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78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45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12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538E5-0303-408B-8978-EDAA381A3B5F}" type="datetimeFigureOut">
              <a:rPr lang="fr-FR" smtClean="0"/>
              <a:t>27/03/2017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293C-3A79-4C62-AE33-B5146559393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12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dirty="0" smtClean="0"/>
              <a:t>SICI Prague (March 28th, 2017)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40960" cy="1752600"/>
          </a:xfrm>
        </p:spPr>
        <p:txBody>
          <a:bodyPr>
            <a:normAutofit/>
          </a:bodyPr>
          <a:lstStyle/>
          <a:p>
            <a:r>
              <a:rPr lang="fr-FR" sz="2800" i="1" dirty="0" err="1" smtClean="0"/>
              <a:t>What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makes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school</a:t>
            </a:r>
            <a:r>
              <a:rPr lang="fr-FR" sz="2800" i="1" dirty="0" smtClean="0"/>
              <a:t> performance ? </a:t>
            </a:r>
          </a:p>
          <a:p>
            <a:r>
              <a:rPr lang="fr-FR" sz="2800" i="1" dirty="0" err="1" smtClean="0"/>
              <a:t>Presentation</a:t>
            </a:r>
            <a:r>
              <a:rPr lang="fr-FR" sz="2800" i="1" dirty="0" smtClean="0"/>
              <a:t> of a french </a:t>
            </a:r>
            <a:r>
              <a:rPr lang="fr-FR" sz="2800" i="1" dirty="0" err="1" smtClean="0"/>
              <a:t>study</a:t>
            </a:r>
            <a:r>
              <a:rPr lang="fr-FR" sz="2800" i="1" dirty="0" smtClean="0"/>
              <a:t> on </a:t>
            </a:r>
            <a:r>
              <a:rPr lang="fr-FR" sz="2800" i="1" dirty="0" err="1" smtClean="0"/>
              <a:t>added</a:t>
            </a:r>
            <a:r>
              <a:rPr lang="fr-FR" sz="2800" i="1" dirty="0" smtClean="0"/>
              <a:t> value of </a:t>
            </a:r>
            <a:r>
              <a:rPr lang="fr-FR" sz="2800" i="1" dirty="0" err="1" smtClean="0"/>
              <a:t>schools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23115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Example</a:t>
            </a:r>
            <a:r>
              <a:rPr lang="fr-FR" dirty="0" smtClean="0"/>
              <a:t> 1. Lycée Louis le Grand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644389"/>
              </p:ext>
            </p:extLst>
          </p:nvPr>
        </p:nvGraphicFramePr>
        <p:xfrm>
          <a:off x="611560" y="2348880"/>
          <a:ext cx="65836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Louis le Grand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621662"/>
              </p:ext>
            </p:extLst>
          </p:nvPr>
        </p:nvGraphicFramePr>
        <p:xfrm>
          <a:off x="611560" y="4662428"/>
          <a:ext cx="658368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LLG 2de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LLG 1ere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LLG </a:t>
                      </a:r>
                      <a:r>
                        <a:rPr lang="fr-FR" dirty="0" err="1" smtClean="0"/>
                        <a:t>Termin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35218" y="1619508"/>
            <a:ext cx="304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Success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218" y="4092762"/>
            <a:ext cx="363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Access rate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055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Example</a:t>
            </a:r>
            <a:r>
              <a:rPr lang="fr-FR" dirty="0" smtClean="0"/>
              <a:t> 2. Lycée professionnel Boucher de </a:t>
            </a:r>
            <a:r>
              <a:rPr lang="fr-FR" dirty="0"/>
              <a:t>P</a:t>
            </a:r>
            <a:r>
              <a:rPr lang="fr-FR" dirty="0" smtClean="0"/>
              <a:t>erthes  (Abbeville)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343512"/>
              </p:ext>
            </p:extLst>
          </p:nvPr>
        </p:nvGraphicFramePr>
        <p:xfrm>
          <a:off x="611560" y="2348880"/>
          <a:ext cx="65836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Boucher de Perthes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</a:t>
                      </a:r>
                      <a:r>
                        <a:rPr lang="fr-FR" baseline="0" dirty="0" smtClean="0"/>
                        <a:t> 8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62058"/>
              </p:ext>
            </p:extLst>
          </p:nvPr>
        </p:nvGraphicFramePr>
        <p:xfrm>
          <a:off x="611560" y="4662428"/>
          <a:ext cx="658368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1ere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Termin</a:t>
                      </a:r>
                      <a:r>
                        <a:rPr lang="fr-FR" dirty="0" smtClean="0"/>
                        <a:t>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-5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35218" y="1619508"/>
            <a:ext cx="304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Success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218" y="4092762"/>
            <a:ext cx="363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Access rate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517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Example</a:t>
            </a:r>
            <a:r>
              <a:rPr lang="fr-FR" dirty="0" smtClean="0"/>
              <a:t> 3. Lycée Marcellin Berthelot (Pantin)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226571"/>
              </p:ext>
            </p:extLst>
          </p:nvPr>
        </p:nvGraphicFramePr>
        <p:xfrm>
          <a:off x="611560" y="2348880"/>
          <a:ext cx="658368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Marcellin Berthelot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+5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588219"/>
              </p:ext>
            </p:extLst>
          </p:nvPr>
        </p:nvGraphicFramePr>
        <p:xfrm>
          <a:off x="611560" y="4662428"/>
          <a:ext cx="658368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Lycées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Observed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Expected</a:t>
                      </a:r>
                      <a:r>
                        <a:rPr lang="fr-FR" dirty="0" smtClean="0"/>
                        <a:t> rate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Added</a:t>
                      </a:r>
                      <a:r>
                        <a:rPr lang="fr-FR" dirty="0" smtClean="0"/>
                        <a:t> value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1ere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r>
                        <a:rPr lang="fr-FR" baseline="0" dirty="0" smtClean="0"/>
                        <a:t>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Terminale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+1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735218" y="1619508"/>
            <a:ext cx="304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Success</a:t>
            </a:r>
            <a:r>
              <a:rPr lang="fr-FR" dirty="0" smtClean="0"/>
              <a:t> rate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89959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35218" y="4092762"/>
            <a:ext cx="363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Access rate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8440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FOUCA~1\AppData\Local\Temp\notes02580C\20170322_1603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20095"/>
            <a:ext cx="3274602" cy="425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FOUCA~1\AppData\Local\Temp\notes02580C\20170322_1608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99" y="2564904"/>
            <a:ext cx="439248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Newspapers</a:t>
            </a:r>
            <a:r>
              <a:rPr lang="fr-FR" sz="3200" dirty="0" smtClean="0"/>
              <a:t> look </a:t>
            </a:r>
            <a:r>
              <a:rPr lang="fr-FR" sz="3200" dirty="0" err="1" smtClean="0"/>
              <a:t>forward</a:t>
            </a:r>
            <a:r>
              <a:rPr lang="fr-FR" sz="3200" dirty="0" smtClean="0"/>
              <a:t> </a:t>
            </a:r>
            <a:r>
              <a:rPr lang="fr-FR" sz="3200" dirty="0" err="1" smtClean="0"/>
              <a:t>IVAL’s</a:t>
            </a:r>
            <a:r>
              <a:rPr lang="fr-FR" sz="3200" dirty="0" smtClean="0"/>
              <a:t> release but do </a:t>
            </a:r>
            <a:r>
              <a:rPr lang="fr-FR" sz="3200" dirty="0" err="1" smtClean="0"/>
              <a:t>their</a:t>
            </a:r>
            <a:r>
              <a:rPr lang="fr-FR" sz="3200" dirty="0" smtClean="0"/>
              <a:t> </a:t>
            </a:r>
            <a:r>
              <a:rPr lang="fr-FR" sz="3200" dirty="0" err="1" smtClean="0"/>
              <a:t>own</a:t>
            </a:r>
            <a:r>
              <a:rPr lang="fr-FR" sz="3200" dirty="0" smtClean="0"/>
              <a:t> </a:t>
            </a:r>
            <a:r>
              <a:rPr lang="fr-FR" sz="3200" dirty="0" err="1" smtClean="0"/>
              <a:t>rankings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01839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(2) General </a:t>
            </a:r>
            <a:r>
              <a:rPr lang="fr-FR" dirty="0" err="1" smtClean="0"/>
              <a:t>inspectorate’s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Understanding</a:t>
            </a:r>
            <a:r>
              <a:rPr lang="fr-FR" dirty="0" smtClean="0"/>
              <a:t> the </a:t>
            </a:r>
            <a:r>
              <a:rPr lang="fr-FR" dirty="0" err="1" smtClean="0"/>
              <a:t>added</a:t>
            </a:r>
            <a:r>
              <a:rPr lang="fr-FR" dirty="0" smtClean="0"/>
              <a:t> value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991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(2) Qualitative </a:t>
            </a:r>
            <a:r>
              <a:rPr lang="fr-FR" dirty="0" err="1" smtClean="0"/>
              <a:t>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understand</a:t>
            </a:r>
            <a:r>
              <a:rPr lang="fr-FR" dirty="0" smtClean="0"/>
              <a:t> how </a:t>
            </a:r>
            <a:r>
              <a:rPr lang="fr-FR" dirty="0" err="1" smtClean="0"/>
              <a:t>added</a:t>
            </a:r>
            <a:r>
              <a:rPr lang="fr-FR" dirty="0" smtClean="0"/>
              <a:t>-value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created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identify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source (s) of </a:t>
            </a:r>
            <a:r>
              <a:rPr lang="fr-FR" dirty="0" err="1" smtClean="0"/>
              <a:t>added</a:t>
            </a:r>
            <a:r>
              <a:rPr lang="fr-FR" dirty="0" smtClean="0"/>
              <a:t>-value in a </a:t>
            </a:r>
            <a:r>
              <a:rPr lang="fr-FR" dirty="0" err="1" smtClean="0"/>
              <a:t>school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121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(2) Qualitative </a:t>
            </a:r>
            <a:r>
              <a:rPr lang="fr-FR" dirty="0" err="1" smtClean="0"/>
              <a:t>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/>
              <a:t>Followed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by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inspectorate</a:t>
            </a:r>
            <a:r>
              <a:rPr lang="fr-FR" dirty="0" smtClean="0"/>
              <a:t> in 71 lycées all over France</a:t>
            </a:r>
          </a:p>
          <a:p>
            <a:pPr>
              <a:buFontTx/>
              <a:buChar char="-"/>
            </a:pPr>
            <a:r>
              <a:rPr lang="fr-FR" dirty="0" smtClean="0"/>
              <a:t>41 positive </a:t>
            </a:r>
            <a:r>
              <a:rPr lang="fr-FR" dirty="0" err="1" smtClean="0"/>
              <a:t>added</a:t>
            </a:r>
            <a:r>
              <a:rPr lang="fr-FR" dirty="0" smtClean="0"/>
              <a:t>-value / 30 </a:t>
            </a:r>
            <a:r>
              <a:rPr lang="fr-FR" dirty="0" err="1" smtClean="0"/>
              <a:t>negative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38 </a:t>
            </a:r>
            <a:r>
              <a:rPr lang="fr-FR" dirty="0" err="1" smtClean="0"/>
              <a:t>comprehensive</a:t>
            </a:r>
            <a:r>
              <a:rPr lang="fr-FR" dirty="0" smtClean="0"/>
              <a:t> lycées / 33 </a:t>
            </a:r>
            <a:r>
              <a:rPr lang="fr-FR" dirty="0" err="1" smtClean="0"/>
              <a:t>vocational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231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Five </a:t>
            </a:r>
            <a:r>
              <a:rPr lang="en-US" sz="3600" dirty="0"/>
              <a:t>fields </a:t>
            </a:r>
            <a:r>
              <a:rPr lang="en-US" sz="3600" dirty="0" smtClean="0"/>
              <a:t>of possible action structured </a:t>
            </a:r>
            <a:r>
              <a:rPr lang="en-US" sz="3600" dirty="0"/>
              <a:t>the </a:t>
            </a:r>
            <a:r>
              <a:rPr lang="en-US" sz="3600" dirty="0" smtClean="0"/>
              <a:t>mission (75 visits) and were observed</a:t>
            </a:r>
            <a:r>
              <a:rPr lang="en-US" sz="3600" dirty="0"/>
              <a:t/>
            </a:r>
            <a:br>
              <a:rPr lang="en-US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Autofit/>
          </a:bodyPr>
          <a:lstStyle/>
          <a:p>
            <a:r>
              <a:rPr lang="fr-FR" dirty="0" err="1" smtClean="0"/>
              <a:t>School</a:t>
            </a:r>
            <a:r>
              <a:rPr lang="fr-FR" dirty="0" smtClean="0"/>
              <a:t> leaders’ </a:t>
            </a:r>
            <a:r>
              <a:rPr lang="fr-FR" dirty="0" err="1" smtClean="0"/>
              <a:t>own</a:t>
            </a:r>
            <a:r>
              <a:rPr lang="fr-FR" dirty="0" smtClean="0"/>
              <a:t> action</a:t>
            </a:r>
          </a:p>
          <a:p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and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endParaRPr lang="fr-FR" dirty="0" smtClean="0"/>
          </a:p>
          <a:p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pathways</a:t>
            </a:r>
            <a:r>
              <a:rPr lang="fr-FR" dirty="0" smtClean="0"/>
              <a:t> (</a:t>
            </a:r>
            <a:r>
              <a:rPr lang="fr-FR" dirty="0" err="1" smtClean="0"/>
              <a:t>redoubling</a:t>
            </a:r>
            <a:r>
              <a:rPr lang="fr-FR" dirty="0" smtClean="0"/>
              <a:t>, </a:t>
            </a:r>
            <a:r>
              <a:rPr lang="fr-FR" dirty="0" err="1" smtClean="0"/>
              <a:t>disciplinary</a:t>
            </a:r>
            <a:r>
              <a:rPr lang="fr-FR" dirty="0" smtClean="0"/>
              <a:t> options, </a:t>
            </a:r>
            <a:r>
              <a:rPr lang="fr-FR" dirty="0" err="1" smtClean="0"/>
              <a:t>branchs</a:t>
            </a:r>
            <a:r>
              <a:rPr lang="fr-FR" dirty="0" smtClean="0"/>
              <a:t>,…)</a:t>
            </a:r>
          </a:p>
          <a:p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steering</a:t>
            </a:r>
            <a:r>
              <a:rPr lang="fr-FR" dirty="0" smtClean="0"/>
              <a:t>, management of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,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endParaRPr lang="fr-FR" dirty="0"/>
          </a:p>
          <a:p>
            <a:r>
              <a:rPr lang="fr-FR" dirty="0" err="1" smtClean="0"/>
              <a:t>Teaching</a:t>
            </a:r>
            <a:r>
              <a:rPr lang="fr-FR" dirty="0" smtClean="0"/>
              <a:t> and </a:t>
            </a:r>
            <a:r>
              <a:rPr lang="fr-FR" dirty="0" err="1" smtClean="0"/>
              <a:t>pedagogy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873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351566"/>
              </p:ext>
            </p:extLst>
          </p:nvPr>
        </p:nvGraphicFramePr>
        <p:xfrm>
          <a:off x="0" y="0"/>
          <a:ext cx="8892480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262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valuable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to analyse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Architecture of the building, new or not</a:t>
            </a:r>
          </a:p>
          <a:p>
            <a:r>
              <a:rPr lang="fr-FR" dirty="0" smtClean="0"/>
              <a:t>Location (</a:t>
            </a:r>
            <a:r>
              <a:rPr lang="fr-FR" dirty="0" err="1" smtClean="0"/>
              <a:t>deprived</a:t>
            </a:r>
            <a:r>
              <a:rPr lang="fr-FR" dirty="0" smtClean="0"/>
              <a:t> VS </a:t>
            </a:r>
            <a:r>
              <a:rPr lang="fr-FR" dirty="0" err="1" smtClean="0"/>
              <a:t>downtown</a:t>
            </a:r>
            <a:r>
              <a:rPr lang="fr-FR" dirty="0" smtClean="0"/>
              <a:t> lycées)</a:t>
            </a:r>
          </a:p>
          <a:p>
            <a:r>
              <a:rPr lang="fr-FR" dirty="0" smtClean="0"/>
              <a:t>Territorial </a:t>
            </a:r>
            <a:r>
              <a:rPr lang="fr-FR" dirty="0" err="1" smtClean="0"/>
              <a:t>anchoring</a:t>
            </a:r>
            <a:endParaRPr lang="fr-FR" dirty="0" smtClean="0"/>
          </a:p>
          <a:p>
            <a:r>
              <a:rPr lang="fr-FR" dirty="0" smtClean="0"/>
              <a:t>Cultural and international </a:t>
            </a:r>
            <a:r>
              <a:rPr lang="fr-FR" dirty="0" err="1" smtClean="0"/>
              <a:t>openess</a:t>
            </a:r>
            <a:endParaRPr lang="fr-FR" dirty="0" smtClean="0"/>
          </a:p>
          <a:p>
            <a:r>
              <a:rPr lang="fr-FR" dirty="0" err="1"/>
              <a:t>S</a:t>
            </a:r>
            <a:r>
              <a:rPr lang="fr-FR" dirty="0" err="1" smtClean="0"/>
              <a:t>chool</a:t>
            </a:r>
            <a:r>
              <a:rPr lang="fr-FR" dirty="0" smtClean="0"/>
              <a:t> </a:t>
            </a:r>
            <a:r>
              <a:rPr lang="fr-FR" dirty="0" err="1" smtClean="0"/>
              <a:t>rituals</a:t>
            </a:r>
            <a:r>
              <a:rPr lang="fr-FR" dirty="0" smtClean="0"/>
              <a:t> </a:t>
            </a:r>
            <a:r>
              <a:rPr lang="fr-FR" dirty="0" err="1" smtClean="0"/>
              <a:t>matters</a:t>
            </a:r>
            <a:endParaRPr lang="fr-FR" dirty="0" smtClean="0"/>
          </a:p>
          <a:p>
            <a:r>
              <a:rPr lang="fr-FR" dirty="0" err="1" smtClean="0"/>
              <a:t>Safety</a:t>
            </a:r>
            <a:r>
              <a:rPr lang="fr-FR" dirty="0" smtClean="0"/>
              <a:t> issues and </a:t>
            </a:r>
            <a:r>
              <a:rPr lang="fr-FR" dirty="0" err="1" smtClean="0"/>
              <a:t>rules</a:t>
            </a:r>
            <a:endParaRPr lang="fr-FR" dirty="0" smtClean="0"/>
          </a:p>
          <a:p>
            <a:r>
              <a:rPr lang="fr-FR" dirty="0" smtClean="0"/>
              <a:t>Attractive </a:t>
            </a:r>
            <a:r>
              <a:rPr lang="fr-FR" dirty="0" err="1" smtClean="0"/>
              <a:t>academic</a:t>
            </a:r>
            <a:r>
              <a:rPr lang="fr-FR" dirty="0" smtClean="0"/>
              <a:t> </a:t>
            </a:r>
            <a:r>
              <a:rPr lang="fr-FR" dirty="0" err="1" smtClean="0"/>
              <a:t>pathways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62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Genesis : a </a:t>
            </a:r>
            <a:r>
              <a:rPr lang="fr-FR" dirty="0" err="1" smtClean="0"/>
              <a:t>study</a:t>
            </a:r>
            <a:r>
              <a:rPr lang="fr-FR" dirty="0" smtClean="0"/>
              <a:t> about a </a:t>
            </a:r>
            <a:r>
              <a:rPr lang="fr-FR" dirty="0" err="1" smtClean="0"/>
              <a:t>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This </a:t>
            </a:r>
            <a:r>
              <a:rPr lang="fr-FR" dirty="0" err="1" smtClean="0"/>
              <a:t>presentation</a:t>
            </a:r>
            <a:r>
              <a:rPr lang="fr-FR" dirty="0" smtClean="0"/>
              <a:t> has 2 components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(1) a </a:t>
            </a:r>
            <a:r>
              <a:rPr lang="fr-FR" dirty="0" err="1" smtClean="0"/>
              <a:t>yearly</a:t>
            </a:r>
            <a:r>
              <a:rPr lang="fr-FR" dirty="0" smtClean="0"/>
              <a:t> quantitative </a:t>
            </a:r>
            <a:r>
              <a:rPr lang="fr-FR" dirty="0" err="1" smtClean="0"/>
              <a:t>study</a:t>
            </a:r>
            <a:r>
              <a:rPr lang="fr-FR" dirty="0" smtClean="0"/>
              <a:t> made by the french </a:t>
            </a:r>
            <a:r>
              <a:rPr lang="fr-FR" dirty="0" err="1" smtClean="0"/>
              <a:t>Directorate</a:t>
            </a:r>
            <a:r>
              <a:rPr lang="fr-FR" dirty="0" smtClean="0"/>
              <a:t> in charge of </a:t>
            </a:r>
            <a:r>
              <a:rPr lang="fr-FR" dirty="0" err="1" smtClean="0"/>
              <a:t>assessment</a:t>
            </a:r>
            <a:r>
              <a:rPr lang="fr-FR" dirty="0" smtClean="0"/>
              <a:t>, prospective and performance (DEPP)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(2) a one-time qualitative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by the french General </a:t>
            </a:r>
            <a:r>
              <a:rPr lang="fr-FR" dirty="0" err="1" smtClean="0"/>
              <a:t>Inspectorate</a:t>
            </a:r>
            <a:r>
              <a:rPr lang="fr-FR" dirty="0" smtClean="0"/>
              <a:t> to go </a:t>
            </a:r>
            <a:r>
              <a:rPr lang="fr-FR" dirty="0" err="1" smtClean="0"/>
              <a:t>further</a:t>
            </a:r>
            <a:r>
              <a:rPr lang="fr-FR" dirty="0" smtClean="0"/>
              <a:t> on the </a:t>
            </a:r>
            <a:r>
              <a:rPr lang="fr-FR" dirty="0" err="1" smtClean="0"/>
              <a:t>results</a:t>
            </a:r>
            <a:r>
              <a:rPr lang="fr-FR" dirty="0" smtClean="0"/>
              <a:t> of the first </a:t>
            </a:r>
            <a:r>
              <a:rPr lang="fr-FR" dirty="0" err="1" smtClean="0"/>
              <a:t>study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8807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dirty="0" err="1" smtClean="0"/>
              <a:t>Factors</a:t>
            </a:r>
            <a:r>
              <a:rPr lang="fr-FR" dirty="0" smtClean="0"/>
              <a:t> of </a:t>
            </a:r>
            <a:r>
              <a:rPr lang="fr-FR" dirty="0" err="1" smtClean="0"/>
              <a:t>success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r>
              <a:rPr lang="fr-FR" dirty="0" err="1" smtClean="0"/>
              <a:t>School</a:t>
            </a:r>
            <a:r>
              <a:rPr lang="fr-FR" dirty="0" smtClean="0"/>
              <a:t> and </a:t>
            </a:r>
            <a:r>
              <a:rPr lang="fr-FR" dirty="0" err="1" smtClean="0"/>
              <a:t>school</a:t>
            </a:r>
            <a:r>
              <a:rPr lang="fr-FR" dirty="0" smtClean="0"/>
              <a:t> leaders </a:t>
            </a:r>
            <a:r>
              <a:rPr lang="fr-FR" dirty="0" err="1" smtClean="0"/>
              <a:t>build</a:t>
            </a:r>
            <a:r>
              <a:rPr lang="fr-FR" dirty="0" smtClean="0"/>
              <a:t> up </a:t>
            </a:r>
            <a:r>
              <a:rPr lang="fr-FR" dirty="0" err="1" smtClean="0"/>
              <a:t>around</a:t>
            </a:r>
            <a:r>
              <a:rPr lang="fr-FR" dirty="0" smtClean="0"/>
              <a:t> a </a:t>
            </a:r>
            <a:r>
              <a:rPr lang="fr-FR" dirty="0" err="1" smtClean="0"/>
              <a:t>lively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r>
              <a:rPr lang="fr-FR" dirty="0" smtClean="0"/>
              <a:t> </a:t>
            </a:r>
            <a:r>
              <a:rPr lang="fr-FR" dirty="0" err="1" smtClean="0"/>
              <a:t>difficulties</a:t>
            </a:r>
            <a:r>
              <a:rPr lang="fr-FR" dirty="0" smtClean="0"/>
              <a:t>)</a:t>
            </a:r>
          </a:p>
          <a:p>
            <a:r>
              <a:rPr lang="en-US" dirty="0"/>
              <a:t>Strong dedication to support children with difficulties through educational </a:t>
            </a:r>
            <a:r>
              <a:rPr lang="en-US" dirty="0" smtClean="0"/>
              <a:t>projects</a:t>
            </a:r>
            <a:endParaRPr lang="fr-FR" dirty="0" smtClean="0"/>
          </a:p>
          <a:p>
            <a:r>
              <a:rPr lang="en-US" dirty="0"/>
              <a:t>Teachers team rather than individual academic </a:t>
            </a:r>
            <a:r>
              <a:rPr lang="en-US" dirty="0" smtClean="0"/>
              <a:t>behaviors</a:t>
            </a:r>
            <a:endParaRPr lang="fr-FR" dirty="0" smtClean="0"/>
          </a:p>
          <a:p>
            <a:r>
              <a:rPr lang="fr-FR" dirty="0" err="1" smtClean="0"/>
              <a:t>Coherence</a:t>
            </a:r>
            <a:r>
              <a:rPr lang="fr-FR" dirty="0" smtClean="0"/>
              <a:t> </a:t>
            </a:r>
            <a:r>
              <a:rPr lang="fr-FR" dirty="0" err="1" smtClean="0"/>
              <a:t>beetween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life and </a:t>
            </a:r>
            <a:r>
              <a:rPr lang="fr-FR" dirty="0" err="1" smtClean="0"/>
              <a:t>teaching</a:t>
            </a:r>
            <a:endParaRPr lang="fr-FR" dirty="0" smtClean="0"/>
          </a:p>
          <a:p>
            <a:r>
              <a:rPr lang="en-US" dirty="0" smtClean="0"/>
              <a:t>School </a:t>
            </a:r>
            <a:r>
              <a:rPr lang="en-US" dirty="0"/>
              <a:t>are </a:t>
            </a:r>
            <a:r>
              <a:rPr lang="en-US" dirty="0" smtClean="0"/>
              <a:t>partner </a:t>
            </a:r>
            <a:r>
              <a:rPr lang="en-US" dirty="0"/>
              <a:t>of a local environment (parents, companies, local elected people)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715765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Ultimately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learn</a:t>
            </a:r>
            <a:r>
              <a:rPr lang="fr-FR" dirty="0" smtClean="0"/>
              <a:t> about </a:t>
            </a:r>
            <a:r>
              <a:rPr lang="fr-FR" dirty="0" err="1" smtClean="0"/>
              <a:t>factors</a:t>
            </a:r>
            <a:r>
              <a:rPr lang="fr-FR" dirty="0" smtClean="0"/>
              <a:t> of </a:t>
            </a:r>
            <a:r>
              <a:rPr lang="fr-FR" dirty="0" err="1" smtClean="0"/>
              <a:t>added</a:t>
            </a:r>
            <a:r>
              <a:rPr lang="fr-FR" dirty="0" smtClean="0"/>
              <a:t>-value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69160"/>
          </a:xfrm>
        </p:spPr>
        <p:txBody>
          <a:bodyPr>
            <a:noAutofit/>
          </a:bodyPr>
          <a:lstStyle/>
          <a:p>
            <a:r>
              <a:rPr lang="fr-FR" sz="2800" dirty="0" err="1" smtClean="0"/>
              <a:t>Success</a:t>
            </a:r>
            <a:r>
              <a:rPr lang="fr-FR" sz="2800" dirty="0" smtClean="0"/>
              <a:t> of a </a:t>
            </a:r>
            <a:r>
              <a:rPr lang="fr-FR" sz="2800" dirty="0" err="1" smtClean="0"/>
              <a:t>school</a:t>
            </a:r>
            <a:r>
              <a:rPr lang="fr-FR" sz="2800" dirty="0" smtClean="0"/>
              <a:t> </a:t>
            </a:r>
            <a:r>
              <a:rPr lang="fr-FR" sz="2800" dirty="0" err="1" smtClean="0"/>
              <a:t>is</a:t>
            </a:r>
            <a:r>
              <a:rPr lang="fr-FR" sz="2800" dirty="0" smtClean="0"/>
              <a:t> a </a:t>
            </a:r>
            <a:r>
              <a:rPr lang="fr-FR" sz="2800" dirty="0" err="1" smtClean="0"/>
              <a:t>complex</a:t>
            </a:r>
            <a:r>
              <a:rPr lang="fr-FR" sz="2800" dirty="0" smtClean="0"/>
              <a:t> building</a:t>
            </a:r>
          </a:p>
          <a:p>
            <a:r>
              <a:rPr lang="fr-FR" sz="2800" dirty="0" smtClean="0"/>
              <a:t>No unique factor of </a:t>
            </a:r>
            <a:r>
              <a:rPr lang="fr-FR" sz="2800" dirty="0" err="1" smtClean="0"/>
              <a:t>success</a:t>
            </a:r>
            <a:r>
              <a:rPr lang="fr-FR" sz="2800" dirty="0" smtClean="0"/>
              <a:t> but a </a:t>
            </a:r>
            <a:r>
              <a:rPr lang="fr-FR" sz="2800" dirty="0" err="1" smtClean="0"/>
              <a:t>combination</a:t>
            </a:r>
            <a:r>
              <a:rPr lang="fr-FR" sz="2800" dirty="0" smtClean="0"/>
              <a:t> of </a:t>
            </a:r>
            <a:r>
              <a:rPr lang="fr-FR" sz="2800" dirty="0" err="1" smtClean="0"/>
              <a:t>factors</a:t>
            </a:r>
            <a:endParaRPr lang="fr-FR" sz="2800" dirty="0" smtClean="0"/>
          </a:p>
          <a:p>
            <a:r>
              <a:rPr lang="fr-FR" sz="2800" dirty="0" smtClean="0"/>
              <a:t>No unique model of </a:t>
            </a:r>
            <a:r>
              <a:rPr lang="fr-FR" sz="2800" dirty="0" err="1" smtClean="0"/>
              <a:t>combination</a:t>
            </a:r>
            <a:r>
              <a:rPr lang="fr-FR" sz="2800" dirty="0" smtClean="0"/>
              <a:t> of </a:t>
            </a:r>
            <a:r>
              <a:rPr lang="fr-FR" sz="2800" dirty="0" err="1" smtClean="0"/>
              <a:t>factors</a:t>
            </a:r>
            <a:r>
              <a:rPr lang="fr-FR" sz="2800" dirty="0" smtClean="0"/>
              <a:t> but </a:t>
            </a:r>
            <a:r>
              <a:rPr lang="fr-FR" sz="2800" dirty="0" err="1" smtClean="0"/>
              <a:t>several</a:t>
            </a:r>
            <a:r>
              <a:rPr lang="fr-FR" sz="2800" dirty="0" smtClean="0"/>
              <a:t> </a:t>
            </a:r>
            <a:r>
              <a:rPr lang="fr-FR" sz="2800" dirty="0" err="1" smtClean="0"/>
              <a:t>models</a:t>
            </a:r>
            <a:endParaRPr lang="fr-FR" sz="2800" dirty="0" smtClean="0"/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err="1" smtClean="0"/>
              <a:t>Some</a:t>
            </a:r>
            <a:r>
              <a:rPr lang="fr-FR" sz="2800" dirty="0" smtClean="0"/>
              <a:t> </a:t>
            </a:r>
            <a:r>
              <a:rPr lang="fr-FR" sz="2800" dirty="0" err="1" smtClean="0"/>
              <a:t>factors</a:t>
            </a:r>
            <a:r>
              <a:rPr lang="fr-FR" sz="2800" dirty="0" smtClean="0"/>
              <a:t> lead to </a:t>
            </a:r>
            <a:r>
              <a:rPr lang="fr-FR" sz="2800" dirty="0" err="1" smtClean="0"/>
              <a:t>failure</a:t>
            </a:r>
            <a:r>
              <a:rPr lang="fr-FR" sz="2800" dirty="0"/>
              <a:t> </a:t>
            </a:r>
            <a:r>
              <a:rPr lang="fr-FR" sz="2800" dirty="0" smtClean="0"/>
              <a:t>but </a:t>
            </a:r>
            <a:r>
              <a:rPr lang="fr-FR" sz="2800" dirty="0" err="1" smtClean="0"/>
              <a:t>others</a:t>
            </a:r>
            <a:r>
              <a:rPr lang="fr-FR" sz="2800" dirty="0" smtClean="0"/>
              <a:t> </a:t>
            </a:r>
            <a:r>
              <a:rPr lang="fr-FR" sz="2800" dirty="0" err="1" smtClean="0"/>
              <a:t>seem</a:t>
            </a:r>
            <a:r>
              <a:rPr lang="fr-FR" sz="2800" dirty="0" smtClean="0"/>
              <a:t> to drive  to </a:t>
            </a:r>
            <a:r>
              <a:rPr lang="fr-FR" sz="2800" dirty="0" err="1" smtClean="0"/>
              <a:t>success</a:t>
            </a:r>
            <a:r>
              <a:rPr lang="fr-FR" sz="2800" dirty="0" smtClean="0"/>
              <a:t> :</a:t>
            </a:r>
          </a:p>
          <a:p>
            <a:r>
              <a:rPr lang="fr-FR" sz="2800" dirty="0" smtClean="0"/>
              <a:t>group </a:t>
            </a:r>
            <a:r>
              <a:rPr lang="fr-FR" sz="2800" dirty="0" err="1" smtClean="0"/>
              <a:t>cohesion</a:t>
            </a:r>
            <a:r>
              <a:rPr lang="fr-FR" sz="2800" dirty="0" smtClean="0"/>
              <a:t> and </a:t>
            </a:r>
            <a:r>
              <a:rPr lang="fr-FR" sz="2800" dirty="0" err="1" smtClean="0"/>
              <a:t>coherence</a:t>
            </a:r>
            <a:r>
              <a:rPr lang="fr-FR" sz="2800" dirty="0" smtClean="0"/>
              <a:t> </a:t>
            </a:r>
            <a:r>
              <a:rPr lang="fr-FR" sz="2800" dirty="0" err="1" smtClean="0"/>
              <a:t>around</a:t>
            </a:r>
            <a:r>
              <a:rPr lang="fr-FR" sz="2800" dirty="0" smtClean="0"/>
              <a:t> a </a:t>
            </a:r>
            <a:r>
              <a:rPr lang="fr-FR" sz="2800" dirty="0" err="1" smtClean="0"/>
              <a:t>project</a:t>
            </a:r>
            <a:endParaRPr lang="fr-FR" sz="2800" dirty="0" smtClean="0"/>
          </a:p>
          <a:p>
            <a:r>
              <a:rPr lang="fr-FR" sz="2800" dirty="0" smtClean="0"/>
              <a:t>Care and </a:t>
            </a:r>
            <a:r>
              <a:rPr lang="fr-FR" sz="2800" dirty="0" err="1" smtClean="0"/>
              <a:t>strong</a:t>
            </a:r>
            <a:r>
              <a:rPr lang="fr-FR" sz="2800" dirty="0" smtClean="0"/>
              <a:t> attention to </a:t>
            </a:r>
            <a:r>
              <a:rPr lang="fr-FR" sz="2800" dirty="0" err="1" smtClean="0"/>
              <a:t>difficulties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607109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93022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/>
              <a:t>U</a:t>
            </a:r>
            <a:r>
              <a:rPr lang="fr-FR" dirty="0" err="1" smtClean="0"/>
              <a:t>nhappy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no unique </a:t>
            </a:r>
            <a:r>
              <a:rPr lang="fr-FR" dirty="0" err="1" smtClean="0"/>
              <a:t>success</a:t>
            </a:r>
            <a:r>
              <a:rPr lang="fr-FR" dirty="0" smtClean="0"/>
              <a:t> factor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931224" cy="3561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School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the </a:t>
            </a:r>
            <a:r>
              <a:rPr lang="fr-FR" dirty="0" err="1" smtClean="0"/>
              <a:t>result</a:t>
            </a:r>
            <a:r>
              <a:rPr lang="fr-FR" dirty="0" smtClean="0"/>
              <a:t> of  </a:t>
            </a:r>
            <a:r>
              <a:rPr lang="fr-FR" dirty="0" err="1" smtClean="0"/>
              <a:t>very</a:t>
            </a:r>
            <a:r>
              <a:rPr lang="fr-FR" dirty="0" smtClean="0"/>
              <a:t> diverse </a:t>
            </a:r>
            <a:r>
              <a:rPr lang="fr-FR" dirty="0" err="1" smtClean="0"/>
              <a:t>landscapes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 smtClean="0"/>
              <a:t>Successful</a:t>
            </a:r>
            <a:r>
              <a:rPr lang="fr-FR" dirty="0" smtClean="0"/>
              <a:t> lycée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result</a:t>
            </a:r>
            <a:r>
              <a:rPr lang="fr-FR" dirty="0" smtClean="0"/>
              <a:t> of a </a:t>
            </a:r>
            <a:r>
              <a:rPr lang="fr-FR" dirty="0" err="1" smtClean="0"/>
              <a:t>complex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adventure</a:t>
            </a:r>
            <a:r>
              <a:rPr lang="fr-FR" dirty="0" smtClean="0"/>
              <a:t> </a:t>
            </a:r>
            <a:r>
              <a:rPr lang="fr-FR" dirty="0" err="1" smtClean="0"/>
              <a:t>rather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a how to use </a:t>
            </a:r>
            <a:r>
              <a:rPr lang="fr-FR" dirty="0" err="1" smtClean="0"/>
              <a:t>paper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6734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for future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Is </a:t>
            </a:r>
            <a:r>
              <a:rPr lang="fr-FR" dirty="0" err="1"/>
              <a:t>b</a:t>
            </a:r>
            <a:r>
              <a:rPr lang="fr-FR" dirty="0" err="1" smtClean="0"/>
              <a:t>accalaureat</a:t>
            </a:r>
            <a:r>
              <a:rPr lang="fr-FR" dirty="0" smtClean="0"/>
              <a:t> the </a:t>
            </a:r>
            <a:r>
              <a:rPr lang="fr-FR" dirty="0" err="1" smtClean="0"/>
              <a:t>ultimate</a:t>
            </a:r>
            <a:r>
              <a:rPr lang="fr-FR" dirty="0" smtClean="0"/>
              <a:t> </a:t>
            </a:r>
            <a:r>
              <a:rPr lang="fr-FR" dirty="0" err="1" smtClean="0"/>
              <a:t>reference</a:t>
            </a:r>
            <a:r>
              <a:rPr lang="fr-FR" dirty="0" smtClean="0"/>
              <a:t> to </a:t>
            </a:r>
            <a:r>
              <a:rPr lang="fr-FR" dirty="0" err="1" smtClean="0"/>
              <a:t>assess</a:t>
            </a:r>
            <a:r>
              <a:rPr lang="fr-FR" dirty="0" smtClean="0"/>
              <a:t> </a:t>
            </a:r>
            <a:r>
              <a:rPr lang="fr-FR" dirty="0" err="1" smtClean="0"/>
              <a:t>success</a:t>
            </a:r>
            <a:r>
              <a:rPr lang="fr-FR" dirty="0" smtClean="0"/>
              <a:t> ?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follow</a:t>
            </a:r>
            <a:r>
              <a:rPr lang="fr-FR" dirty="0" smtClean="0"/>
              <a:t> the </a:t>
            </a:r>
            <a:r>
              <a:rPr lang="fr-FR" dirty="0" err="1" smtClean="0"/>
              <a:t>student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baccalauréat ?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err="1" smtClean="0"/>
              <a:t>Schools</a:t>
            </a:r>
            <a:r>
              <a:rPr lang="fr-FR" dirty="0" smtClean="0"/>
              <a:t> staff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r>
              <a:rPr lang="fr-FR" dirty="0" smtClean="0"/>
              <a:t> and </a:t>
            </a:r>
            <a:r>
              <a:rPr lang="fr-FR" dirty="0" err="1" smtClean="0"/>
              <a:t>involved</a:t>
            </a:r>
            <a:r>
              <a:rPr lang="fr-FR" dirty="0" smtClean="0"/>
              <a:t> 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. </a:t>
            </a:r>
            <a:r>
              <a:rPr lang="fr-FR" dirty="0" err="1" smtClean="0"/>
              <a:t>Needs</a:t>
            </a:r>
            <a:r>
              <a:rPr lang="fr-FR" dirty="0" smtClean="0"/>
              <a:t> for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inspectorates</a:t>
            </a:r>
            <a:r>
              <a:rPr lang="fr-FR" dirty="0" smtClean="0"/>
              <a:t> as </a:t>
            </a:r>
            <a:r>
              <a:rPr lang="fr-FR" dirty="0" err="1" smtClean="0"/>
              <a:t>elsewhere</a:t>
            </a:r>
            <a:r>
              <a:rPr lang="fr-FR" dirty="0" smtClean="0"/>
              <a:t> in Europe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3465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(1) THE IVAL 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dual </a:t>
            </a:r>
            <a:r>
              <a:rPr lang="fr-FR" dirty="0" err="1" smtClean="0"/>
              <a:t>role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To </a:t>
            </a:r>
            <a:r>
              <a:rPr lang="fr-FR" dirty="0" err="1" smtClean="0"/>
              <a:t>give</a:t>
            </a:r>
            <a:r>
              <a:rPr lang="fr-FR" dirty="0" smtClean="0"/>
              <a:t> </a:t>
            </a:r>
            <a:r>
              <a:rPr lang="fr-FR" dirty="0" err="1" smtClean="0"/>
              <a:t>families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about a major public service (not </a:t>
            </a:r>
            <a:r>
              <a:rPr lang="fr-FR" dirty="0" err="1" smtClean="0"/>
              <a:t>only</a:t>
            </a:r>
            <a:r>
              <a:rPr lang="fr-FR" dirty="0" smtClean="0"/>
              <a:t> datas on global system but </a:t>
            </a:r>
            <a:r>
              <a:rPr lang="fr-FR" dirty="0" err="1" smtClean="0"/>
              <a:t>also</a:t>
            </a:r>
            <a:r>
              <a:rPr lang="fr-FR" dirty="0" smtClean="0"/>
              <a:t> at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To </a:t>
            </a:r>
            <a:r>
              <a:rPr lang="fr-FR" dirty="0" err="1" smtClean="0"/>
              <a:t>offer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leaders and staff </a:t>
            </a:r>
            <a:r>
              <a:rPr lang="fr-FR" dirty="0" err="1" smtClean="0"/>
              <a:t>tools</a:t>
            </a:r>
            <a:r>
              <a:rPr lang="fr-FR" dirty="0" smtClean="0"/>
              <a:t> to </a:t>
            </a:r>
            <a:r>
              <a:rPr lang="fr-FR" dirty="0" err="1" smtClean="0"/>
              <a:t>think</a:t>
            </a:r>
            <a:r>
              <a:rPr lang="fr-FR" dirty="0" smtClean="0"/>
              <a:t> and </a:t>
            </a:r>
            <a:r>
              <a:rPr lang="fr-FR" dirty="0" err="1" smtClean="0"/>
              <a:t>debate</a:t>
            </a:r>
            <a:r>
              <a:rPr lang="fr-FR" dirty="0" smtClean="0"/>
              <a:t> about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performance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73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(1) THE IVAL 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/>
              <a:t>for </a:t>
            </a:r>
            <a:r>
              <a:rPr lang="fr-FR" dirty="0" smtClean="0"/>
              <a:t>the </a:t>
            </a:r>
            <a:r>
              <a:rPr lang="fr-FR" dirty="0" err="1" smtClean="0"/>
              <a:t>added</a:t>
            </a:r>
            <a:r>
              <a:rPr lang="fr-FR" dirty="0" smtClean="0"/>
              <a:t> value of </a:t>
            </a:r>
            <a:r>
              <a:rPr lang="fr-FR" dirty="0" err="1" smtClean="0"/>
              <a:t>schools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24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(1) THE IVAL STUDY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/>
          </a:bodyPr>
          <a:lstStyle/>
          <a:p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originality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measure</a:t>
            </a:r>
            <a:r>
              <a:rPr lang="fr-FR" dirty="0" smtClean="0"/>
              <a:t> the </a:t>
            </a:r>
            <a:r>
              <a:rPr lang="fr-FR" b="1" dirty="0" err="1" smtClean="0"/>
              <a:t>added</a:t>
            </a:r>
            <a:r>
              <a:rPr lang="fr-FR" b="1" dirty="0" smtClean="0"/>
              <a:t> value </a:t>
            </a:r>
            <a:r>
              <a:rPr lang="fr-FR" dirty="0" smtClean="0"/>
              <a:t>of 4500 french « lycées » </a:t>
            </a:r>
            <a:r>
              <a:rPr lang="en-US" dirty="0" smtClean="0"/>
              <a:t>for </a:t>
            </a:r>
            <a:r>
              <a:rPr lang="en-US" dirty="0"/>
              <a:t>more than 20 years now (1994)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doesn’t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assess</a:t>
            </a:r>
            <a:r>
              <a:rPr lang="fr-FR" dirty="0" smtClean="0"/>
              <a:t> </a:t>
            </a:r>
            <a:r>
              <a:rPr lang="fr-FR" dirty="0" err="1" smtClean="0"/>
              <a:t>schools</a:t>
            </a:r>
            <a:r>
              <a:rPr lang="fr-FR" dirty="0" smtClean="0"/>
              <a:t> on </a:t>
            </a:r>
            <a:r>
              <a:rPr lang="fr-FR" dirty="0" err="1" smtClean="0"/>
              <a:t>behalf</a:t>
            </a:r>
            <a:r>
              <a:rPr lang="fr-FR" dirty="0" smtClean="0"/>
              <a:t> of </a:t>
            </a:r>
            <a:r>
              <a:rPr lang="fr-FR" dirty="0" err="1" smtClean="0"/>
              <a:t>gross</a:t>
            </a:r>
            <a:r>
              <a:rPr lang="fr-FR" dirty="0" smtClean="0"/>
              <a:t> </a:t>
            </a:r>
            <a:r>
              <a:rPr lang="fr-FR" dirty="0" err="1" smtClean="0"/>
              <a:t>baccalaureat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but </a:t>
            </a:r>
            <a:r>
              <a:rPr lang="fr-FR" dirty="0" err="1" smtClean="0"/>
              <a:t>weigh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several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r>
              <a:rPr lang="fr-FR" dirty="0" smtClean="0"/>
              <a:t> of </a:t>
            </a:r>
            <a:r>
              <a:rPr lang="fr-FR" dirty="0" err="1" smtClean="0"/>
              <a:t>individual</a:t>
            </a:r>
            <a:r>
              <a:rPr lang="fr-FR" dirty="0" smtClean="0"/>
              <a:t> performance and of social </a:t>
            </a:r>
            <a:r>
              <a:rPr lang="fr-FR" dirty="0" err="1" smtClean="0"/>
              <a:t>context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643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(1) </a:t>
            </a:r>
            <a:r>
              <a:rPr lang="fr-FR" sz="3200" dirty="0" smtClean="0"/>
              <a:t>IVAL </a:t>
            </a:r>
            <a:r>
              <a:rPr lang="fr-FR" sz="3200" dirty="0" err="1" smtClean="0"/>
              <a:t>is</a:t>
            </a:r>
            <a:r>
              <a:rPr lang="fr-FR" sz="3200" dirty="0" smtClean="0"/>
              <a:t> a set of </a:t>
            </a:r>
            <a:r>
              <a:rPr lang="fr-FR" sz="3200" dirty="0" err="1" smtClean="0"/>
              <a:t>indicators</a:t>
            </a:r>
            <a:r>
              <a:rPr lang="fr-FR" sz="3200" dirty="0" smtClean="0"/>
              <a:t> to </a:t>
            </a:r>
            <a:r>
              <a:rPr lang="fr-FR" sz="3200" dirty="0" err="1" smtClean="0"/>
              <a:t>provide</a:t>
            </a:r>
            <a:r>
              <a:rPr lang="fr-FR" sz="3200" dirty="0" smtClean="0"/>
              <a:t> </a:t>
            </a:r>
            <a:r>
              <a:rPr lang="fr-FR" sz="3200" dirty="0" err="1" smtClean="0"/>
              <a:t>various</a:t>
            </a:r>
            <a:r>
              <a:rPr lang="fr-FR" sz="3200" dirty="0" smtClean="0"/>
              <a:t> points of </a:t>
            </a:r>
            <a:r>
              <a:rPr lang="fr-FR" sz="3200" dirty="0" err="1" smtClean="0"/>
              <a:t>view</a:t>
            </a:r>
            <a:r>
              <a:rPr lang="fr-FR" sz="3200" dirty="0" smtClean="0"/>
              <a:t> about a </a:t>
            </a:r>
            <a:r>
              <a:rPr lang="fr-FR" sz="3200" dirty="0" err="1" smtClean="0"/>
              <a:t>school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6687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èche courbée vers le haut 2"/>
          <p:cNvSpPr/>
          <p:nvPr/>
        </p:nvSpPr>
        <p:spPr>
          <a:xfrm rot="15864198">
            <a:off x="6088039" y="3375828"/>
            <a:ext cx="2936601" cy="72913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Flèche courbée vers le haut 4"/>
          <p:cNvSpPr/>
          <p:nvPr/>
        </p:nvSpPr>
        <p:spPr>
          <a:xfrm rot="15755553">
            <a:off x="6507160" y="3929421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2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Success</a:t>
            </a:r>
            <a:r>
              <a:rPr lang="fr-FR" dirty="0" smtClean="0"/>
              <a:t> rate at </a:t>
            </a:r>
            <a:r>
              <a:rPr lang="fr-FR" dirty="0" err="1" smtClean="0"/>
              <a:t>baccalaureat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314"/>
          </a:xfrm>
        </p:spPr>
        <p:txBody>
          <a:bodyPr/>
          <a:lstStyle/>
          <a:p>
            <a:r>
              <a:rPr lang="fr-FR" dirty="0" err="1" smtClean="0"/>
              <a:t>Doesn’t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about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dropouts</a:t>
            </a:r>
            <a:r>
              <a:rPr lang="fr-FR" dirty="0" smtClean="0"/>
              <a:t>, </a:t>
            </a:r>
            <a:r>
              <a:rPr lang="fr-FR" dirty="0" err="1" smtClean="0"/>
              <a:t>re-orientations</a:t>
            </a:r>
            <a:r>
              <a:rPr lang="fr-FR" dirty="0" smtClean="0"/>
              <a:t>, </a:t>
            </a:r>
            <a:r>
              <a:rPr lang="fr-FR" dirty="0" err="1" smtClean="0"/>
              <a:t>selections</a:t>
            </a:r>
            <a:r>
              <a:rPr lang="fr-FR" dirty="0" smtClean="0"/>
              <a:t>, </a:t>
            </a:r>
            <a:r>
              <a:rPr lang="fr-FR" dirty="0" err="1" smtClean="0"/>
              <a:t>expel</a:t>
            </a:r>
            <a:r>
              <a:rPr lang="fr-FR" dirty="0" smtClean="0"/>
              <a:t> </a:t>
            </a:r>
            <a:r>
              <a:rPr lang="fr-FR" dirty="0" err="1" smtClean="0"/>
              <a:t>students</a:t>
            </a:r>
            <a:endParaRPr lang="fr-FR" dirty="0" smtClean="0"/>
          </a:p>
          <a:p>
            <a:r>
              <a:rPr lang="fr-FR" dirty="0" err="1" smtClean="0"/>
              <a:t>Doesn’t</a:t>
            </a:r>
            <a:r>
              <a:rPr lang="fr-FR" dirty="0" smtClean="0"/>
              <a:t> </a:t>
            </a:r>
            <a:r>
              <a:rPr lang="fr-FR" dirty="0" err="1" smtClean="0"/>
              <a:t>say</a:t>
            </a:r>
            <a:r>
              <a:rPr lang="fr-FR" dirty="0" smtClean="0"/>
              <a:t> </a:t>
            </a:r>
            <a:r>
              <a:rPr lang="fr-FR" dirty="0" err="1" smtClean="0"/>
              <a:t>either</a:t>
            </a:r>
            <a:r>
              <a:rPr lang="fr-FR" dirty="0" smtClean="0"/>
              <a:t> about </a:t>
            </a:r>
            <a:r>
              <a:rPr lang="fr-FR" dirty="0" err="1" smtClean="0"/>
              <a:t>context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5567660" cy="305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42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Added</a:t>
            </a:r>
            <a:r>
              <a:rPr lang="fr-FR" sz="3200" dirty="0" smtClean="0"/>
              <a:t> value = </a:t>
            </a:r>
            <a:r>
              <a:rPr lang="fr-FR" sz="3200" dirty="0" err="1" smtClean="0"/>
              <a:t>expected</a:t>
            </a:r>
            <a:r>
              <a:rPr lang="fr-FR" sz="3200" dirty="0" smtClean="0"/>
              <a:t> rate / </a:t>
            </a:r>
            <a:r>
              <a:rPr lang="fr-FR" sz="3200" dirty="0" err="1" smtClean="0"/>
              <a:t>obtained</a:t>
            </a:r>
            <a:r>
              <a:rPr lang="fr-FR" sz="3200" dirty="0" smtClean="0"/>
              <a:t> rate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IVAL compare </a:t>
            </a:r>
            <a:r>
              <a:rPr lang="fr-FR" dirty="0" err="1" smtClean="0"/>
              <a:t>obtained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to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to figure out </a:t>
            </a:r>
            <a:r>
              <a:rPr lang="fr-FR" dirty="0" err="1" smtClean="0"/>
              <a:t>what</a:t>
            </a:r>
            <a:r>
              <a:rPr lang="fr-FR" dirty="0" smtClean="0"/>
              <a:t> the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</a:t>
            </a:r>
            <a:r>
              <a:rPr lang="fr-FR" dirty="0" err="1" smtClean="0"/>
              <a:t>brings</a:t>
            </a:r>
            <a:r>
              <a:rPr lang="fr-FR" dirty="0" smtClean="0"/>
              <a:t> to </a:t>
            </a:r>
            <a:r>
              <a:rPr lang="fr-FR" dirty="0" err="1" smtClean="0"/>
              <a:t>student</a:t>
            </a:r>
            <a:r>
              <a:rPr lang="fr-FR" dirty="0" smtClean="0"/>
              <a:t> 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i="1" dirty="0" err="1" smtClean="0"/>
              <a:t>Expected</a:t>
            </a:r>
            <a:r>
              <a:rPr lang="fr-FR" i="1" dirty="0" smtClean="0"/>
              <a:t> rate </a:t>
            </a:r>
            <a:r>
              <a:rPr lang="fr-FR" i="1" dirty="0" err="1" smtClean="0"/>
              <a:t>is</a:t>
            </a:r>
            <a:r>
              <a:rPr lang="fr-FR" i="1" dirty="0" smtClean="0"/>
              <a:t> the </a:t>
            </a:r>
            <a:r>
              <a:rPr lang="fr-FR" i="1" dirty="0" err="1" smtClean="0"/>
              <a:t>average</a:t>
            </a:r>
            <a:r>
              <a:rPr lang="fr-FR" i="1" dirty="0" smtClean="0"/>
              <a:t> rate of </a:t>
            </a:r>
            <a:r>
              <a:rPr lang="fr-FR" i="1" dirty="0" err="1" smtClean="0"/>
              <a:t>schools</a:t>
            </a:r>
            <a:r>
              <a:rPr lang="fr-FR" i="1" dirty="0" smtClean="0"/>
              <a:t> </a:t>
            </a:r>
            <a:r>
              <a:rPr lang="fr-FR" i="1" dirty="0" err="1" smtClean="0"/>
              <a:t>with</a:t>
            </a:r>
            <a:r>
              <a:rPr lang="fr-FR" i="1" dirty="0" smtClean="0"/>
              <a:t> the </a:t>
            </a:r>
            <a:r>
              <a:rPr lang="fr-FR" i="1" dirty="0" err="1" smtClean="0"/>
              <a:t>same</a:t>
            </a:r>
            <a:r>
              <a:rPr lang="fr-FR" i="1" dirty="0" smtClean="0"/>
              <a:t> </a:t>
            </a:r>
            <a:r>
              <a:rPr lang="fr-FR" i="1" dirty="0" err="1" smtClean="0"/>
              <a:t>features</a:t>
            </a:r>
            <a:r>
              <a:rPr lang="fr-FR" i="1" dirty="0" smtClean="0"/>
              <a:t>. </a:t>
            </a:r>
            <a:r>
              <a:rPr lang="fr-FR" i="1" dirty="0" err="1" smtClean="0"/>
              <a:t>What</a:t>
            </a:r>
            <a:r>
              <a:rPr lang="fr-FR" i="1" dirty="0" smtClean="0"/>
              <a:t> </a:t>
            </a:r>
            <a:r>
              <a:rPr lang="fr-FR" i="1" dirty="0" err="1" smtClean="0"/>
              <a:t>its</a:t>
            </a:r>
            <a:r>
              <a:rPr lang="fr-FR" i="1" dirty="0" smtClean="0"/>
              <a:t> </a:t>
            </a:r>
            <a:r>
              <a:rPr lang="fr-FR" i="1" dirty="0" err="1" smtClean="0"/>
              <a:t>results</a:t>
            </a:r>
            <a:r>
              <a:rPr lang="fr-FR" i="1" dirty="0" smtClean="0"/>
              <a:t> </a:t>
            </a:r>
            <a:r>
              <a:rPr lang="fr-FR" i="1" dirty="0" err="1" smtClean="0"/>
              <a:t>should</a:t>
            </a:r>
            <a:r>
              <a:rPr lang="fr-FR" i="1" dirty="0" smtClean="0"/>
              <a:t> </a:t>
            </a:r>
            <a:r>
              <a:rPr lang="fr-FR" i="1" dirty="0" err="1" smtClean="0"/>
              <a:t>be</a:t>
            </a:r>
            <a:r>
              <a:rPr lang="fr-FR" i="1" dirty="0" smtClean="0"/>
              <a:t> </a:t>
            </a:r>
            <a:r>
              <a:rPr lang="fr-FR" i="1" dirty="0" err="1" smtClean="0"/>
              <a:t>regarding</a:t>
            </a:r>
            <a:r>
              <a:rPr lang="fr-FR" i="1" dirty="0" smtClean="0"/>
              <a:t> the </a:t>
            </a:r>
            <a:r>
              <a:rPr lang="fr-FR" i="1" dirty="0" err="1" smtClean="0"/>
              <a:t>context</a:t>
            </a:r>
            <a:r>
              <a:rPr lang="fr-FR" i="1" dirty="0" smtClean="0"/>
              <a:t>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59915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to </a:t>
            </a:r>
            <a:r>
              <a:rPr lang="fr-FR" dirty="0" err="1" smtClean="0"/>
              <a:t>neutralize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can’t</a:t>
            </a:r>
            <a:r>
              <a:rPr lang="fr-FR" dirty="0" smtClean="0"/>
              <a:t> </a:t>
            </a:r>
            <a:r>
              <a:rPr lang="fr-FR" dirty="0" err="1" smtClean="0"/>
              <a:t>weigh</a:t>
            </a:r>
            <a:r>
              <a:rPr lang="fr-FR" dirty="0" smtClean="0"/>
              <a:t> on </a:t>
            </a:r>
            <a:r>
              <a:rPr lang="fr-FR" dirty="0" err="1" smtClean="0"/>
              <a:t>them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7525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 err="1" smtClean="0"/>
              <a:t>Individual</a:t>
            </a:r>
            <a:r>
              <a:rPr lang="fr-FR" b="1" dirty="0" smtClean="0"/>
              <a:t> </a:t>
            </a:r>
            <a:r>
              <a:rPr lang="fr-FR" b="1" dirty="0" err="1" smtClean="0"/>
              <a:t>pathway</a:t>
            </a:r>
            <a:r>
              <a:rPr lang="fr-FR" b="1" dirty="0" smtClean="0"/>
              <a:t> of </a:t>
            </a:r>
            <a:r>
              <a:rPr lang="fr-FR" b="1" dirty="0" err="1" smtClean="0"/>
              <a:t>student</a:t>
            </a:r>
            <a:r>
              <a:rPr lang="fr-FR" b="1" dirty="0" smtClean="0"/>
              <a:t>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Age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starting</a:t>
            </a:r>
            <a:r>
              <a:rPr lang="fr-FR" dirty="0" smtClean="0"/>
              <a:t> lycée</a:t>
            </a:r>
          </a:p>
          <a:p>
            <a:pPr>
              <a:buFontTx/>
              <a:buChar char="-"/>
            </a:pPr>
            <a:r>
              <a:rPr lang="fr-FR" dirty="0" err="1" smtClean="0"/>
              <a:t>Gender</a:t>
            </a:r>
            <a:r>
              <a:rPr lang="fr-FR" dirty="0" smtClean="0"/>
              <a:t> (girls do </a:t>
            </a:r>
            <a:r>
              <a:rPr lang="fr-FR" dirty="0" err="1" smtClean="0"/>
              <a:t>better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smtClean="0"/>
              <a:t>Grades at DNB (end of </a:t>
            </a:r>
            <a:r>
              <a:rPr lang="fr-FR" dirty="0" err="1" smtClean="0"/>
              <a:t>compulsory</a:t>
            </a:r>
            <a:r>
              <a:rPr lang="fr-FR" dirty="0" smtClean="0"/>
              <a:t> </a:t>
            </a:r>
            <a:r>
              <a:rPr lang="fr-FR" dirty="0" err="1" smtClean="0"/>
              <a:t>education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Social- </a:t>
            </a:r>
            <a:r>
              <a:rPr lang="fr-FR" b="1" dirty="0" err="1" smtClean="0"/>
              <a:t>geographical</a:t>
            </a:r>
            <a:r>
              <a:rPr lang="fr-FR" b="1" dirty="0" smtClean="0"/>
              <a:t> </a:t>
            </a:r>
            <a:r>
              <a:rPr lang="fr-FR" b="1" dirty="0" err="1"/>
              <a:t>context</a:t>
            </a:r>
            <a:r>
              <a:rPr lang="fr-FR" dirty="0"/>
              <a:t>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Parents job (CSP)</a:t>
            </a:r>
          </a:p>
          <a:p>
            <a:pPr>
              <a:buFontTx/>
              <a:buChar char="-"/>
            </a:pPr>
            <a:r>
              <a:rPr lang="fr-FR" dirty="0" err="1" smtClean="0"/>
              <a:t>Geographical</a:t>
            </a:r>
            <a:r>
              <a:rPr lang="fr-FR" dirty="0" smtClean="0"/>
              <a:t> location of the </a:t>
            </a:r>
            <a:r>
              <a:rPr lang="fr-FR" dirty="0" err="1" smtClean="0"/>
              <a:t>school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850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Lycées </a:t>
            </a:r>
            <a:r>
              <a:rPr lang="fr-FR" dirty="0" err="1" smtClean="0"/>
              <a:t>fall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5 main </a:t>
            </a:r>
            <a:r>
              <a:rPr lang="fr-FR" dirty="0" err="1" smtClean="0"/>
              <a:t>categories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4984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336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898</Words>
  <Application>Microsoft Office PowerPoint</Application>
  <PresentationFormat>Předvádění na obrazovce (4:3)</PresentationFormat>
  <Paragraphs>205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Book Antiqua</vt:lpstr>
      <vt:lpstr>Thème Office</vt:lpstr>
      <vt:lpstr>SICI Prague (March 28th, 2017)</vt:lpstr>
      <vt:lpstr>Genesis : a study about a study</vt:lpstr>
      <vt:lpstr>(1) THE IVAL STUDY</vt:lpstr>
      <vt:lpstr>(1) THE IVAL STUDY</vt:lpstr>
      <vt:lpstr>(1) IVAL is a set of indicators to provide various points of view about a school</vt:lpstr>
      <vt:lpstr>Success rate at baccalaureat</vt:lpstr>
      <vt:lpstr>Added value = expected rate / obtained rate</vt:lpstr>
      <vt:lpstr>External factors to neutralize because school can’t weigh on them</vt:lpstr>
      <vt:lpstr>Lycées fall into 5 main categories </vt:lpstr>
      <vt:lpstr>Example 1. Lycée Louis le Grand</vt:lpstr>
      <vt:lpstr>Example 2. Lycée professionnel Boucher de Perthes  (Abbeville)</vt:lpstr>
      <vt:lpstr>Example 3. Lycée Marcellin Berthelot (Pantin)</vt:lpstr>
      <vt:lpstr>Newspapers look forward IVAL’s release but do their own rankings</vt:lpstr>
      <vt:lpstr>(2) General inspectorate’s study</vt:lpstr>
      <vt:lpstr>(2) Qualitative study</vt:lpstr>
      <vt:lpstr>(2) Qualitative study</vt:lpstr>
      <vt:lpstr>Five fields of possible action structured the mission (75 visits) and were observed </vt:lpstr>
      <vt:lpstr>Prezentace aplikace PowerPoint</vt:lpstr>
      <vt:lpstr>Some valuable factors to analyse</vt:lpstr>
      <vt:lpstr>Factors of success</vt:lpstr>
      <vt:lpstr>Ultimately, what did we learn about factors of added-value ?</vt:lpstr>
      <vt:lpstr> Unhappy with results because no unique success factor ?</vt:lpstr>
      <vt:lpstr>Questions for future</vt:lpstr>
      <vt:lpstr>(1) THE IVAL STUDY</vt:lpstr>
    </vt:vector>
  </TitlesOfParts>
  <Company>Sciences 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SICI Prague (march 28th 2017)</dc:title>
  <dc:creator>SciencesPo</dc:creator>
  <cp:lastModifiedBy>Novotná Hana</cp:lastModifiedBy>
  <cp:revision>57</cp:revision>
  <dcterms:created xsi:type="dcterms:W3CDTF">2017-03-14T10:18:42Z</dcterms:created>
  <dcterms:modified xsi:type="dcterms:W3CDTF">2017-03-27T05:46:40Z</dcterms:modified>
</cp:coreProperties>
</file>