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8" r:id="rId2"/>
    <p:sldId id="270" r:id="rId3"/>
    <p:sldId id="261" r:id="rId4"/>
    <p:sldId id="269" r:id="rId5"/>
    <p:sldId id="277" r:id="rId6"/>
    <p:sldId id="260" r:id="rId7"/>
    <p:sldId id="276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89" r:id="rId16"/>
    <p:sldId id="290" r:id="rId17"/>
  </p:sldIdLst>
  <p:sldSz cx="9144000" cy="6858000" type="screen4x3"/>
  <p:notesSz cx="6799263" cy="9929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CF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8E-4DE7-9733-81D4570CC5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8E-4DE7-9733-81D4570CC5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8E-4DE7-9733-81D4570CC5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8E-4DE7-9733-81D4570CC5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Folha1!$A$2:$A$5</c:f>
              <c:strCache>
                <c:ptCount val="4"/>
                <c:pt idx="0">
                  <c:v>Sport</c:v>
                </c:pt>
                <c:pt idx="1">
                  <c:v>Computer studies</c:v>
                </c:pt>
                <c:pt idx="2">
                  <c:v>Tourism</c:v>
                </c:pt>
                <c:pt idx="3">
                  <c:v>Multimedia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23</c:v>
                </c:pt>
                <c:pt idx="1">
                  <c:v>21</c:v>
                </c:pt>
                <c:pt idx="2">
                  <c:v>37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1-4385-96D6-1C6B2B5AF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748323126275883E-2"/>
          <c:y val="0.86681464254126683"/>
          <c:w val="0.95267619325362096"/>
          <c:h val="0.11634916149336616"/>
        </c:manualLayout>
      </c:layout>
      <c:overlay val="0"/>
      <c:spPr>
        <a:solidFill>
          <a:schemeClr val="bg2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tx1">
        <a:lumMod val="75000"/>
      </a:schemeClr>
    </a:solidFill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explosion val="22"/>
          <c:dPt>
            <c:idx val="0"/>
            <c:bubble3D val="0"/>
            <c:explosion val="39"/>
            <c:spPr>
              <a:gradFill rotWithShape="1">
                <a:gsLst>
                  <a:gs pos="0">
                    <a:schemeClr val="accent1">
                      <a:tint val="92000"/>
                      <a:satMod val="170000"/>
                    </a:schemeClr>
                  </a:gs>
                  <a:gs pos="15000">
                    <a:schemeClr val="accent1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1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1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1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93-4C22-B383-320511F07E68}"/>
              </c:ext>
            </c:extLst>
          </c:dPt>
          <c:dPt>
            <c:idx val="1"/>
            <c:bubble3D val="0"/>
            <c:explosion val="27"/>
            <c:spPr>
              <a:gradFill rotWithShape="1">
                <a:gsLst>
                  <a:gs pos="0">
                    <a:schemeClr val="accent2">
                      <a:tint val="92000"/>
                      <a:satMod val="170000"/>
                    </a:schemeClr>
                  </a:gs>
                  <a:gs pos="15000">
                    <a:schemeClr val="accent2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93-4C22-B383-320511F07E68}"/>
              </c:ext>
            </c:extLst>
          </c:dPt>
          <c:dPt>
            <c:idx val="2"/>
            <c:bubble3D val="0"/>
            <c:explosion val="30"/>
            <c:spPr>
              <a:gradFill rotWithShape="1">
                <a:gsLst>
                  <a:gs pos="0">
                    <a:schemeClr val="accent3">
                      <a:tint val="92000"/>
                      <a:satMod val="170000"/>
                    </a:schemeClr>
                  </a:gs>
                  <a:gs pos="15000">
                    <a:schemeClr val="accent3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3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3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3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B93-4C22-B383-320511F07E68}"/>
              </c:ext>
            </c:extLst>
          </c:dPt>
          <c:dPt>
            <c:idx val="3"/>
            <c:bubble3D val="0"/>
            <c:explosion val="30"/>
            <c:spPr>
              <a:gradFill rotWithShape="1">
                <a:gsLst>
                  <a:gs pos="0">
                    <a:schemeClr val="accent4">
                      <a:tint val="92000"/>
                      <a:satMod val="170000"/>
                    </a:schemeClr>
                  </a:gs>
                  <a:gs pos="15000">
                    <a:schemeClr val="accent4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4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4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4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B93-4C22-B383-320511F07E68}"/>
              </c:ext>
            </c:extLst>
          </c:dPt>
          <c:dPt>
            <c:idx val="4"/>
            <c:bubble3D val="0"/>
            <c:explosion val="31"/>
            <c:spPr>
              <a:gradFill rotWithShape="1">
                <a:gsLst>
                  <a:gs pos="0">
                    <a:schemeClr val="accent5">
                      <a:tint val="92000"/>
                      <a:satMod val="170000"/>
                    </a:schemeClr>
                  </a:gs>
                  <a:gs pos="15000">
                    <a:schemeClr val="accent5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5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5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5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93-4C22-B383-320511F07E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Folha1!$A$2:$A$6</c:f>
              <c:strCache>
                <c:ptCount val="5"/>
                <c:pt idx="0">
                  <c:v>12 th year</c:v>
                </c:pt>
                <c:pt idx="1">
                  <c:v>English</c:v>
                </c:pt>
                <c:pt idx="2">
                  <c:v>German</c:v>
                </c:pt>
                <c:pt idx="3">
                  <c:v>French</c:v>
                </c:pt>
                <c:pt idx="4">
                  <c:v>Portuguese for foreigners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30</c:v>
                </c:pt>
                <c:pt idx="1">
                  <c:v>17</c:v>
                </c:pt>
                <c:pt idx="2">
                  <c:v>24</c:v>
                </c:pt>
                <c:pt idx="3">
                  <c:v>14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3-4C22-B383-320511F07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25D14-B74C-4E54-A1DA-E6E13FBAA1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76F0810-326C-4B5F-B9DF-2721CC34E1CE}">
      <dgm:prSet phldrT="[Texto]" custT="1"/>
      <dgm:spPr/>
      <dgm:t>
        <a:bodyPr/>
        <a:lstStyle/>
        <a:p>
          <a:r>
            <a:rPr lang="pt-PT" sz="2800" dirty="0" err="1"/>
            <a:t>Attributions</a:t>
          </a:r>
          <a:r>
            <a:rPr lang="pt-PT" sz="2800" dirty="0"/>
            <a:t> </a:t>
          </a:r>
          <a:r>
            <a:rPr lang="pt-PT" sz="2800" dirty="0" err="1"/>
            <a:t>and</a:t>
          </a:r>
          <a:r>
            <a:rPr lang="pt-PT" sz="2800" dirty="0"/>
            <a:t> </a:t>
          </a:r>
          <a:r>
            <a:rPr lang="pt-PT" sz="2800" dirty="0" err="1"/>
            <a:t>competences</a:t>
          </a:r>
          <a:endParaRPr lang="pt-PT" sz="2800" dirty="0"/>
        </a:p>
      </dgm:t>
    </dgm:pt>
    <dgm:pt modelId="{38E23A20-0EFB-48F5-95FC-C57ED481F96D}" type="parTrans" cxnId="{4951176E-5E67-433E-A748-1713F74B0942}">
      <dgm:prSet/>
      <dgm:spPr/>
      <dgm:t>
        <a:bodyPr/>
        <a:lstStyle/>
        <a:p>
          <a:endParaRPr lang="pt-PT"/>
        </a:p>
      </dgm:t>
    </dgm:pt>
    <dgm:pt modelId="{1FA23895-8274-4232-9A70-E0DF017D2DE0}" type="sibTrans" cxnId="{4951176E-5E67-433E-A748-1713F74B0942}">
      <dgm:prSet/>
      <dgm:spPr/>
      <dgm:t>
        <a:bodyPr/>
        <a:lstStyle/>
        <a:p>
          <a:endParaRPr lang="pt-PT"/>
        </a:p>
      </dgm:t>
    </dgm:pt>
    <dgm:pt modelId="{A7D887EC-6E1E-4655-9CAB-F6FAA0C348A1}">
      <dgm:prSet phldrT="[Texto]" custT="1"/>
      <dgm:spPr/>
      <dgm:t>
        <a:bodyPr/>
        <a:lstStyle/>
        <a:p>
          <a:pPr algn="ctr"/>
          <a:r>
            <a:rPr lang="pt-PT" sz="1800" dirty="0" err="1"/>
            <a:t>Develop</a:t>
          </a:r>
          <a:r>
            <a:rPr lang="pt-PT" sz="1800" dirty="0"/>
            <a:t> </a:t>
          </a:r>
          <a:r>
            <a:rPr lang="pt-PT" sz="1800" dirty="0" err="1"/>
            <a:t>measures</a:t>
          </a:r>
          <a:r>
            <a:rPr lang="pt-PT" sz="1800" dirty="0"/>
            <a:t> </a:t>
          </a:r>
          <a:r>
            <a:rPr lang="pt-PT" sz="1800" dirty="0" err="1"/>
            <a:t>aimed</a:t>
          </a:r>
          <a:r>
            <a:rPr lang="pt-PT" sz="1800" dirty="0"/>
            <a:t> </a:t>
          </a:r>
          <a:r>
            <a:rPr lang="pt-PT" sz="1800" dirty="0" err="1"/>
            <a:t>at</a:t>
          </a:r>
          <a:r>
            <a:rPr lang="pt-PT" sz="1800" dirty="0"/>
            <a:t> </a:t>
          </a:r>
          <a:r>
            <a:rPr lang="pt-PT" sz="1800" dirty="0" err="1"/>
            <a:t>improving</a:t>
          </a:r>
          <a:r>
            <a:rPr lang="pt-PT" sz="1800" dirty="0"/>
            <a:t> </a:t>
          </a:r>
          <a:r>
            <a:rPr lang="pt-PT" sz="1800" dirty="0" err="1"/>
            <a:t>the</a:t>
          </a:r>
          <a:r>
            <a:rPr lang="pt-PT" sz="1800" dirty="0"/>
            <a:t> </a:t>
          </a:r>
          <a:r>
            <a:rPr lang="pt-PT" sz="1800" dirty="0" err="1"/>
            <a:t>funcioning</a:t>
          </a:r>
          <a:r>
            <a:rPr lang="pt-PT" sz="1800" dirty="0"/>
            <a:t> </a:t>
          </a:r>
          <a:r>
            <a:rPr lang="pt-PT" sz="1800" dirty="0" err="1"/>
            <a:t>of</a:t>
          </a:r>
          <a:r>
            <a:rPr lang="pt-PT" sz="1800" dirty="0"/>
            <a:t> </a:t>
          </a:r>
          <a:r>
            <a:rPr lang="pt-PT" sz="1800" dirty="0" err="1"/>
            <a:t>the</a:t>
          </a:r>
          <a:r>
            <a:rPr lang="pt-PT" sz="1800" dirty="0"/>
            <a:t> Regional </a:t>
          </a:r>
          <a:r>
            <a:rPr lang="pt-PT" sz="1800" dirty="0" err="1"/>
            <a:t>Education</a:t>
          </a:r>
          <a:r>
            <a:rPr lang="pt-PT" sz="1800" dirty="0"/>
            <a:t> </a:t>
          </a:r>
          <a:r>
            <a:rPr lang="pt-PT" sz="1800" dirty="0" err="1"/>
            <a:t>System</a:t>
          </a:r>
          <a:r>
            <a:rPr lang="pt-PT" sz="1800" dirty="0"/>
            <a:t> </a:t>
          </a:r>
          <a:r>
            <a:rPr lang="pt-PT" sz="1800" dirty="0" err="1"/>
            <a:t>and</a:t>
          </a:r>
          <a:r>
            <a:rPr lang="pt-PT" sz="1800" dirty="0"/>
            <a:t> </a:t>
          </a:r>
          <a:r>
            <a:rPr lang="pt-PT" sz="1800" dirty="0" err="1"/>
            <a:t>the</a:t>
          </a:r>
          <a:r>
            <a:rPr lang="pt-PT" sz="1800" dirty="0"/>
            <a:t> </a:t>
          </a:r>
          <a:r>
            <a:rPr lang="pt-PT" sz="1800" dirty="0" err="1"/>
            <a:t>quality</a:t>
          </a:r>
          <a:r>
            <a:rPr lang="pt-PT" sz="1800" dirty="0"/>
            <a:t> </a:t>
          </a:r>
          <a:r>
            <a:rPr lang="pt-PT" sz="1800" dirty="0" err="1"/>
            <a:t>of</a:t>
          </a:r>
          <a:r>
            <a:rPr lang="pt-PT" sz="1800" dirty="0"/>
            <a:t> </a:t>
          </a:r>
          <a:r>
            <a:rPr lang="pt-PT" sz="1800" dirty="0" err="1"/>
            <a:t>schools</a:t>
          </a:r>
          <a:r>
            <a:rPr lang="pt-PT" sz="1800" dirty="0"/>
            <a:t> </a:t>
          </a:r>
        </a:p>
        <a:p>
          <a:pPr algn="ctr"/>
          <a:endParaRPr lang="pt-PT" sz="1800" dirty="0"/>
        </a:p>
        <a:p>
          <a:pPr algn="l"/>
          <a:r>
            <a:rPr lang="pt-PT" sz="1800" dirty="0"/>
            <a:t>- </a:t>
          </a:r>
          <a:r>
            <a:rPr lang="pt-PT" sz="1800" dirty="0" err="1"/>
            <a:t>Promote</a:t>
          </a:r>
          <a:r>
            <a:rPr lang="pt-PT" sz="1800" dirty="0"/>
            <a:t> </a:t>
          </a:r>
          <a:r>
            <a:rPr lang="pt-PT" sz="1800" dirty="0" err="1"/>
            <a:t>students</a:t>
          </a:r>
          <a:r>
            <a:rPr lang="pt-PT" sz="1800" dirty="0"/>
            <a:t>’ </a:t>
          </a:r>
          <a:r>
            <a:rPr lang="pt-PT" sz="1800" dirty="0" err="1"/>
            <a:t>success</a:t>
          </a:r>
          <a:r>
            <a:rPr lang="pt-PT" sz="1800" dirty="0"/>
            <a:t>, </a:t>
          </a:r>
          <a:r>
            <a:rPr lang="pt-PT" sz="1800" dirty="0" err="1"/>
            <a:t>critical</a:t>
          </a:r>
          <a:r>
            <a:rPr lang="pt-PT" sz="1800" dirty="0"/>
            <a:t> </a:t>
          </a:r>
          <a:r>
            <a:rPr lang="pt-PT" sz="1800" dirty="0" err="1"/>
            <a:t>spirit</a:t>
          </a:r>
          <a:r>
            <a:rPr lang="pt-PT" sz="1800" dirty="0"/>
            <a:t> </a:t>
          </a:r>
          <a:r>
            <a:rPr lang="pt-PT" sz="1800" dirty="0" err="1"/>
            <a:t>and</a:t>
          </a:r>
          <a:r>
            <a:rPr lang="pt-PT" sz="1800" dirty="0"/>
            <a:t> </a:t>
          </a:r>
          <a:r>
            <a:rPr lang="pt-PT" sz="1800" dirty="0" err="1"/>
            <a:t>transformation</a:t>
          </a:r>
          <a:r>
            <a:rPr lang="pt-PT" sz="1800" dirty="0"/>
            <a:t> </a:t>
          </a:r>
          <a:r>
            <a:rPr lang="pt-PT" sz="1800" dirty="0" err="1"/>
            <a:t>of</a:t>
          </a:r>
          <a:r>
            <a:rPr lang="pt-PT" sz="1800" dirty="0"/>
            <a:t> </a:t>
          </a:r>
          <a:r>
            <a:rPr lang="pt-PT" sz="1800" dirty="0" err="1"/>
            <a:t>the</a:t>
          </a:r>
          <a:r>
            <a:rPr lang="pt-PT" sz="1800" dirty="0"/>
            <a:t> socio-</a:t>
          </a:r>
          <a:r>
            <a:rPr lang="pt-PT" sz="1800" dirty="0" err="1"/>
            <a:t>educational</a:t>
          </a:r>
          <a:r>
            <a:rPr lang="pt-PT" sz="1800" dirty="0"/>
            <a:t> </a:t>
          </a:r>
          <a:r>
            <a:rPr lang="pt-PT" sz="1800" dirty="0" err="1"/>
            <a:t>reality</a:t>
          </a:r>
          <a:endParaRPr lang="pt-PT" sz="1800" dirty="0"/>
        </a:p>
      </dgm:t>
    </dgm:pt>
    <dgm:pt modelId="{A912A745-D5B8-4F85-AE68-F7994B3A579D}" type="parTrans" cxnId="{1258F81C-CE7C-4C22-9A1A-823806927EA9}">
      <dgm:prSet/>
      <dgm:spPr/>
      <dgm:t>
        <a:bodyPr/>
        <a:lstStyle/>
        <a:p>
          <a:endParaRPr lang="pt-PT"/>
        </a:p>
      </dgm:t>
    </dgm:pt>
    <dgm:pt modelId="{31C65356-8539-4488-AFBB-8C57E106FD60}" type="sibTrans" cxnId="{1258F81C-CE7C-4C22-9A1A-823806927EA9}">
      <dgm:prSet/>
      <dgm:spPr/>
      <dgm:t>
        <a:bodyPr/>
        <a:lstStyle/>
        <a:p>
          <a:endParaRPr lang="pt-PT"/>
        </a:p>
      </dgm:t>
    </dgm:pt>
    <dgm:pt modelId="{A4F402C9-2FD1-47E2-A9D3-4BA0C902298A}">
      <dgm:prSet phldrT="[Texto]" custT="1"/>
      <dgm:spPr/>
      <dgm:t>
        <a:bodyPr/>
        <a:lstStyle/>
        <a:p>
          <a:pPr algn="ctr"/>
          <a:r>
            <a:rPr lang="pt-PT" sz="1800" dirty="0" err="1"/>
            <a:t>Plan</a:t>
          </a:r>
          <a:r>
            <a:rPr lang="pt-PT" sz="1800" dirty="0"/>
            <a:t> </a:t>
          </a:r>
          <a:r>
            <a:rPr lang="pt-PT" sz="1800" dirty="0" err="1"/>
            <a:t>and</a:t>
          </a:r>
          <a:r>
            <a:rPr lang="pt-PT" sz="1800" dirty="0"/>
            <a:t> </a:t>
          </a:r>
          <a:r>
            <a:rPr lang="pt-PT" sz="1800" dirty="0" err="1"/>
            <a:t>carry</a:t>
          </a:r>
          <a:r>
            <a:rPr lang="pt-PT" sz="1800" dirty="0"/>
            <a:t> out </a:t>
          </a:r>
          <a:r>
            <a:rPr lang="pt-PT" sz="1800" dirty="0" err="1"/>
            <a:t>inspective</a:t>
          </a:r>
          <a:r>
            <a:rPr lang="pt-PT" sz="1800" dirty="0"/>
            <a:t> </a:t>
          </a:r>
          <a:r>
            <a:rPr lang="pt-PT" sz="1800" dirty="0" err="1"/>
            <a:t>actions</a:t>
          </a:r>
          <a:r>
            <a:rPr lang="pt-PT" sz="1800" dirty="0"/>
            <a:t> in </a:t>
          </a:r>
          <a:r>
            <a:rPr lang="pt-PT" sz="1800" dirty="0" err="1"/>
            <a:t>all</a:t>
          </a:r>
          <a:r>
            <a:rPr lang="pt-PT" sz="1800" dirty="0"/>
            <a:t> </a:t>
          </a:r>
          <a:r>
            <a:rPr lang="pt-PT" sz="1800" dirty="0" err="1"/>
            <a:t>education</a:t>
          </a:r>
          <a:r>
            <a:rPr lang="pt-PT" sz="1800" dirty="0"/>
            <a:t> </a:t>
          </a:r>
          <a:r>
            <a:rPr lang="pt-PT" sz="1800" dirty="0" err="1"/>
            <a:t>spheres</a:t>
          </a:r>
          <a:endParaRPr lang="pt-PT" sz="1800" dirty="0"/>
        </a:p>
        <a:p>
          <a:pPr algn="ctr"/>
          <a:endParaRPr lang="pt-PT" sz="1800" dirty="0"/>
        </a:p>
        <a:p>
          <a:pPr algn="l"/>
          <a:r>
            <a:rPr lang="pt-PT" sz="1800" dirty="0"/>
            <a:t>- </a:t>
          </a:r>
          <a:r>
            <a:rPr lang="pt-PT" sz="1800" dirty="0" err="1"/>
            <a:t>Promote</a:t>
          </a:r>
          <a:r>
            <a:rPr lang="pt-PT" sz="1800" dirty="0"/>
            <a:t> </a:t>
          </a:r>
          <a:r>
            <a:rPr lang="pt-PT" sz="1800" dirty="0" err="1"/>
            <a:t>pedagogical</a:t>
          </a:r>
          <a:r>
            <a:rPr lang="pt-PT" sz="1800" dirty="0"/>
            <a:t> </a:t>
          </a:r>
          <a:r>
            <a:rPr lang="pt-PT" sz="1800" dirty="0" err="1"/>
            <a:t>and</a:t>
          </a:r>
          <a:r>
            <a:rPr lang="pt-PT" sz="1800" dirty="0"/>
            <a:t> </a:t>
          </a:r>
          <a:r>
            <a:rPr lang="pt-PT" sz="1800" dirty="0" err="1"/>
            <a:t>organizational</a:t>
          </a:r>
          <a:r>
            <a:rPr lang="pt-PT" sz="1800" dirty="0"/>
            <a:t> </a:t>
          </a:r>
          <a:r>
            <a:rPr lang="pt-PT" sz="1800" dirty="0" err="1"/>
            <a:t>quality</a:t>
          </a:r>
          <a:r>
            <a:rPr lang="pt-PT" sz="1800" dirty="0"/>
            <a:t>;</a:t>
          </a:r>
        </a:p>
        <a:p>
          <a:pPr algn="l"/>
          <a:r>
            <a:rPr lang="pt-PT" sz="1800" dirty="0"/>
            <a:t>- </a:t>
          </a:r>
          <a:r>
            <a:rPr lang="pt-PT" sz="1800" dirty="0" err="1"/>
            <a:t>Contribute</a:t>
          </a:r>
          <a:r>
            <a:rPr lang="pt-PT" sz="1800" dirty="0"/>
            <a:t> to </a:t>
          </a:r>
          <a:r>
            <a:rPr lang="pt-PT" sz="1800" dirty="0" err="1"/>
            <a:t>formulation</a:t>
          </a:r>
          <a:r>
            <a:rPr lang="pt-PT" sz="1800" dirty="0"/>
            <a:t> </a:t>
          </a:r>
          <a:r>
            <a:rPr lang="pt-PT" sz="1800" dirty="0" err="1"/>
            <a:t>of</a:t>
          </a:r>
          <a:r>
            <a:rPr lang="pt-PT" sz="1800" dirty="0"/>
            <a:t> </a:t>
          </a:r>
          <a:r>
            <a:rPr lang="pt-PT" sz="1800" dirty="0" err="1"/>
            <a:t>education</a:t>
          </a:r>
          <a:r>
            <a:rPr lang="pt-PT" sz="1800" dirty="0"/>
            <a:t> </a:t>
          </a:r>
          <a:r>
            <a:rPr lang="pt-PT" sz="1800" dirty="0" err="1"/>
            <a:t>and</a:t>
          </a:r>
          <a:r>
            <a:rPr lang="pt-PT" sz="1800" dirty="0"/>
            <a:t> training policies;</a:t>
          </a:r>
        </a:p>
        <a:p>
          <a:pPr algn="l"/>
          <a:r>
            <a:rPr lang="pt-PT" sz="1800" dirty="0"/>
            <a:t>- </a:t>
          </a:r>
          <a:r>
            <a:rPr lang="pt-PT" sz="1800" dirty="0" err="1"/>
            <a:t>Audits</a:t>
          </a:r>
          <a:r>
            <a:rPr lang="pt-PT" sz="1800" dirty="0"/>
            <a:t> </a:t>
          </a:r>
          <a:r>
            <a:rPr lang="pt-PT" sz="1800" dirty="0" err="1"/>
            <a:t>and</a:t>
          </a:r>
          <a:r>
            <a:rPr lang="pt-PT" sz="1800" dirty="0"/>
            <a:t> </a:t>
          </a:r>
          <a:r>
            <a:rPr lang="pt-PT" sz="1800" dirty="0" err="1"/>
            <a:t>inpections</a:t>
          </a:r>
          <a:r>
            <a:rPr lang="pt-PT" sz="1800" dirty="0"/>
            <a:t> to </a:t>
          </a:r>
          <a:r>
            <a:rPr lang="pt-PT" sz="1800" dirty="0" err="1"/>
            <a:t>evaluate</a:t>
          </a:r>
          <a:r>
            <a:rPr lang="pt-PT" sz="1800" dirty="0"/>
            <a:t> </a:t>
          </a:r>
          <a:r>
            <a:rPr lang="pt-PT" sz="1800" dirty="0" err="1"/>
            <a:t>the</a:t>
          </a:r>
          <a:r>
            <a:rPr lang="pt-PT" sz="1800" dirty="0"/>
            <a:t> </a:t>
          </a:r>
          <a:r>
            <a:rPr lang="pt-PT" sz="1800" dirty="0" err="1"/>
            <a:t>functioning</a:t>
          </a:r>
          <a:r>
            <a:rPr lang="pt-PT" sz="1800" dirty="0"/>
            <a:t> </a:t>
          </a:r>
          <a:r>
            <a:rPr lang="pt-PT" sz="1800" dirty="0" err="1"/>
            <a:t>of</a:t>
          </a:r>
          <a:r>
            <a:rPr lang="pt-PT" sz="1800" dirty="0"/>
            <a:t> </a:t>
          </a:r>
          <a:r>
            <a:rPr lang="pt-PT" sz="1800" dirty="0" err="1"/>
            <a:t>the</a:t>
          </a:r>
          <a:r>
            <a:rPr lang="pt-PT" sz="1800" dirty="0"/>
            <a:t> </a:t>
          </a:r>
          <a:r>
            <a:rPr lang="pt-PT" sz="1800" dirty="0" err="1"/>
            <a:t>administrative</a:t>
          </a:r>
          <a:r>
            <a:rPr lang="pt-PT" sz="1800" dirty="0"/>
            <a:t> </a:t>
          </a:r>
          <a:r>
            <a:rPr lang="pt-PT" sz="1800" dirty="0" err="1"/>
            <a:t>and</a:t>
          </a:r>
          <a:r>
            <a:rPr lang="pt-PT" sz="1800" dirty="0"/>
            <a:t> financial management </a:t>
          </a:r>
          <a:r>
            <a:rPr lang="pt-PT" sz="1800" dirty="0" err="1"/>
            <a:t>of</a:t>
          </a:r>
          <a:r>
            <a:rPr lang="pt-PT" sz="1800" dirty="0"/>
            <a:t> </a:t>
          </a:r>
          <a:r>
            <a:rPr lang="pt-PT" sz="1800" dirty="0" err="1"/>
            <a:t>the</a:t>
          </a:r>
          <a:r>
            <a:rPr lang="pt-PT" sz="1800" dirty="0"/>
            <a:t> Regional </a:t>
          </a:r>
          <a:r>
            <a:rPr lang="pt-PT" sz="1800" dirty="0" err="1"/>
            <a:t>Education</a:t>
          </a:r>
          <a:r>
            <a:rPr lang="pt-PT" sz="1800" dirty="0"/>
            <a:t> </a:t>
          </a:r>
          <a:r>
            <a:rPr lang="pt-PT" sz="1800" dirty="0" err="1"/>
            <a:t>System</a:t>
          </a:r>
          <a:endParaRPr lang="pt-PT" sz="1800" dirty="0"/>
        </a:p>
        <a:p>
          <a:pPr algn="ctr"/>
          <a:endParaRPr lang="pt-PT" sz="1500" dirty="0"/>
        </a:p>
      </dgm:t>
    </dgm:pt>
    <dgm:pt modelId="{B664CE3F-E906-4761-9320-2ECE10182291}" type="parTrans" cxnId="{322786A7-C781-4863-85C5-7D9E6DD81B3C}">
      <dgm:prSet/>
      <dgm:spPr/>
      <dgm:t>
        <a:bodyPr/>
        <a:lstStyle/>
        <a:p>
          <a:endParaRPr lang="pt-PT"/>
        </a:p>
      </dgm:t>
    </dgm:pt>
    <dgm:pt modelId="{95E99DBA-A1BE-435E-8A53-AD8BCE197F20}" type="sibTrans" cxnId="{322786A7-C781-4863-85C5-7D9E6DD81B3C}">
      <dgm:prSet/>
      <dgm:spPr/>
      <dgm:t>
        <a:bodyPr/>
        <a:lstStyle/>
        <a:p>
          <a:endParaRPr lang="pt-PT"/>
        </a:p>
      </dgm:t>
    </dgm:pt>
    <dgm:pt modelId="{30BA92BF-3067-488F-8E97-37FECB084F24}" type="pres">
      <dgm:prSet presAssocID="{6A025D14-B74C-4E54-A1DA-E6E13FBAA1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3104C6-1960-4F96-BF13-CA4406B43EE2}" type="pres">
      <dgm:prSet presAssocID="{676F0810-326C-4B5F-B9DF-2721CC34E1CE}" presName="hierRoot1" presStyleCnt="0"/>
      <dgm:spPr/>
    </dgm:pt>
    <dgm:pt modelId="{83BAD05D-FCA2-442A-AEE9-EEFF4ED3BC6D}" type="pres">
      <dgm:prSet presAssocID="{676F0810-326C-4B5F-B9DF-2721CC34E1CE}" presName="composite" presStyleCnt="0"/>
      <dgm:spPr/>
    </dgm:pt>
    <dgm:pt modelId="{69799518-5D5E-4003-A580-645E8505D1D5}" type="pres">
      <dgm:prSet presAssocID="{676F0810-326C-4B5F-B9DF-2721CC34E1CE}" presName="background" presStyleLbl="node0" presStyleIdx="0" presStyleCnt="1"/>
      <dgm:spPr/>
    </dgm:pt>
    <dgm:pt modelId="{66D0DEAE-4C8D-4AA3-BD7E-DE3E9051F252}" type="pres">
      <dgm:prSet presAssocID="{676F0810-326C-4B5F-B9DF-2721CC34E1CE}" presName="text" presStyleLbl="fgAcc0" presStyleIdx="0" presStyleCnt="1" custScaleX="290334" custScaleY="51693" custLinFactNeighborX="-6849" custLinFactNeighborY="-91978">
        <dgm:presLayoutVars>
          <dgm:chPref val="3"/>
        </dgm:presLayoutVars>
      </dgm:prSet>
      <dgm:spPr/>
    </dgm:pt>
    <dgm:pt modelId="{73AD81DF-AF94-410B-BE0A-1AC24F53B8E3}" type="pres">
      <dgm:prSet presAssocID="{676F0810-326C-4B5F-B9DF-2721CC34E1CE}" presName="hierChild2" presStyleCnt="0"/>
      <dgm:spPr/>
    </dgm:pt>
    <dgm:pt modelId="{DD68D483-F679-4051-A511-59ADEC2C2EB1}" type="pres">
      <dgm:prSet presAssocID="{A912A745-D5B8-4F85-AE68-F7994B3A579D}" presName="Name10" presStyleLbl="parChTrans1D2" presStyleIdx="0" presStyleCnt="2"/>
      <dgm:spPr/>
    </dgm:pt>
    <dgm:pt modelId="{C3C214EA-0D05-4D90-8EDA-1369C31FFB46}" type="pres">
      <dgm:prSet presAssocID="{A7D887EC-6E1E-4655-9CAB-F6FAA0C348A1}" presName="hierRoot2" presStyleCnt="0"/>
      <dgm:spPr/>
    </dgm:pt>
    <dgm:pt modelId="{1AF789C1-1CAD-422F-AFFD-D4DBA0A60C2D}" type="pres">
      <dgm:prSet presAssocID="{A7D887EC-6E1E-4655-9CAB-F6FAA0C348A1}" presName="composite2" presStyleCnt="0"/>
      <dgm:spPr/>
    </dgm:pt>
    <dgm:pt modelId="{744664C8-6191-42B7-8817-E80E1988D832}" type="pres">
      <dgm:prSet presAssocID="{A7D887EC-6E1E-4655-9CAB-F6FAA0C348A1}" presName="background2" presStyleLbl="node2" presStyleIdx="0" presStyleCnt="2"/>
      <dgm:spPr/>
    </dgm:pt>
    <dgm:pt modelId="{92568A31-5301-411B-AD71-B2736B4FBA08}" type="pres">
      <dgm:prSet presAssocID="{A7D887EC-6E1E-4655-9CAB-F6FAA0C348A1}" presName="text2" presStyleLbl="fgAcc2" presStyleIdx="0" presStyleCnt="2" custScaleX="166891" custScaleY="321709" custLinFactNeighborX="-9567" custLinFactNeighborY="-15530">
        <dgm:presLayoutVars>
          <dgm:chPref val="3"/>
        </dgm:presLayoutVars>
      </dgm:prSet>
      <dgm:spPr/>
    </dgm:pt>
    <dgm:pt modelId="{68EE0576-AAC1-49FC-B6E4-C19FF8229CFC}" type="pres">
      <dgm:prSet presAssocID="{A7D887EC-6E1E-4655-9CAB-F6FAA0C348A1}" presName="hierChild3" presStyleCnt="0"/>
      <dgm:spPr/>
    </dgm:pt>
    <dgm:pt modelId="{D1FC9086-4C48-42FE-9A0A-0B90B7112ACD}" type="pres">
      <dgm:prSet presAssocID="{B664CE3F-E906-4761-9320-2ECE10182291}" presName="Name10" presStyleLbl="parChTrans1D2" presStyleIdx="1" presStyleCnt="2"/>
      <dgm:spPr/>
    </dgm:pt>
    <dgm:pt modelId="{FBAFA6FF-D58C-4ACB-89F6-3A955C41E966}" type="pres">
      <dgm:prSet presAssocID="{A4F402C9-2FD1-47E2-A9D3-4BA0C902298A}" presName="hierRoot2" presStyleCnt="0"/>
      <dgm:spPr/>
    </dgm:pt>
    <dgm:pt modelId="{80F712F7-D872-418A-B822-1B23465A8E15}" type="pres">
      <dgm:prSet presAssocID="{A4F402C9-2FD1-47E2-A9D3-4BA0C902298A}" presName="composite2" presStyleCnt="0"/>
      <dgm:spPr/>
    </dgm:pt>
    <dgm:pt modelId="{6006705A-CD4D-4F55-9617-63774722B336}" type="pres">
      <dgm:prSet presAssocID="{A4F402C9-2FD1-47E2-A9D3-4BA0C902298A}" presName="background2" presStyleLbl="node2" presStyleIdx="1" presStyleCnt="2"/>
      <dgm:spPr/>
    </dgm:pt>
    <dgm:pt modelId="{3C534C02-10C3-4A65-A149-05D22011733D}" type="pres">
      <dgm:prSet presAssocID="{A4F402C9-2FD1-47E2-A9D3-4BA0C902298A}" presName="text2" presStyleLbl="fgAcc2" presStyleIdx="1" presStyleCnt="2" custScaleX="237808" custScaleY="367800" custLinFactNeighborX="17134" custLinFactNeighborY="-24878">
        <dgm:presLayoutVars>
          <dgm:chPref val="3"/>
        </dgm:presLayoutVars>
      </dgm:prSet>
      <dgm:spPr/>
    </dgm:pt>
    <dgm:pt modelId="{86A45F60-ACA6-4F08-9779-04B1E95F6CC6}" type="pres">
      <dgm:prSet presAssocID="{A4F402C9-2FD1-47E2-A9D3-4BA0C902298A}" presName="hierChild3" presStyleCnt="0"/>
      <dgm:spPr/>
    </dgm:pt>
  </dgm:ptLst>
  <dgm:cxnLst>
    <dgm:cxn modelId="{61A61206-0371-43BA-A369-84D3807F80CE}" type="presOf" srcId="{A4F402C9-2FD1-47E2-A9D3-4BA0C902298A}" destId="{3C534C02-10C3-4A65-A149-05D22011733D}" srcOrd="0" destOrd="0" presId="urn:microsoft.com/office/officeart/2005/8/layout/hierarchy1"/>
    <dgm:cxn modelId="{1258F81C-CE7C-4C22-9A1A-823806927EA9}" srcId="{676F0810-326C-4B5F-B9DF-2721CC34E1CE}" destId="{A7D887EC-6E1E-4655-9CAB-F6FAA0C348A1}" srcOrd="0" destOrd="0" parTransId="{A912A745-D5B8-4F85-AE68-F7994B3A579D}" sibTransId="{31C65356-8539-4488-AFBB-8C57E106FD60}"/>
    <dgm:cxn modelId="{64EDD348-EF4D-468E-807E-D7FE96E4D1F5}" type="presOf" srcId="{B664CE3F-E906-4761-9320-2ECE10182291}" destId="{D1FC9086-4C48-42FE-9A0A-0B90B7112ACD}" srcOrd="0" destOrd="0" presId="urn:microsoft.com/office/officeart/2005/8/layout/hierarchy1"/>
    <dgm:cxn modelId="{4951176E-5E67-433E-A748-1713F74B0942}" srcId="{6A025D14-B74C-4E54-A1DA-E6E13FBAA1E4}" destId="{676F0810-326C-4B5F-B9DF-2721CC34E1CE}" srcOrd="0" destOrd="0" parTransId="{38E23A20-0EFB-48F5-95FC-C57ED481F96D}" sibTransId="{1FA23895-8274-4232-9A70-E0DF017D2DE0}"/>
    <dgm:cxn modelId="{78875C80-DFF9-415E-9867-4F1D909D3100}" type="presOf" srcId="{6A025D14-B74C-4E54-A1DA-E6E13FBAA1E4}" destId="{30BA92BF-3067-488F-8E97-37FECB084F24}" srcOrd="0" destOrd="0" presId="urn:microsoft.com/office/officeart/2005/8/layout/hierarchy1"/>
    <dgm:cxn modelId="{322786A7-C781-4863-85C5-7D9E6DD81B3C}" srcId="{676F0810-326C-4B5F-B9DF-2721CC34E1CE}" destId="{A4F402C9-2FD1-47E2-A9D3-4BA0C902298A}" srcOrd="1" destOrd="0" parTransId="{B664CE3F-E906-4761-9320-2ECE10182291}" sibTransId="{95E99DBA-A1BE-435E-8A53-AD8BCE197F20}"/>
    <dgm:cxn modelId="{719C8CB5-87C0-47D4-8AEF-E6C999CE1AF2}" type="presOf" srcId="{676F0810-326C-4B5F-B9DF-2721CC34E1CE}" destId="{66D0DEAE-4C8D-4AA3-BD7E-DE3E9051F252}" srcOrd="0" destOrd="0" presId="urn:microsoft.com/office/officeart/2005/8/layout/hierarchy1"/>
    <dgm:cxn modelId="{7BC78CC0-5432-4317-BA2B-64CF5A29C5A7}" type="presOf" srcId="{A912A745-D5B8-4F85-AE68-F7994B3A579D}" destId="{DD68D483-F679-4051-A511-59ADEC2C2EB1}" srcOrd="0" destOrd="0" presId="urn:microsoft.com/office/officeart/2005/8/layout/hierarchy1"/>
    <dgm:cxn modelId="{3FA876F1-95C3-4242-9D6B-19704FBC94D1}" type="presOf" srcId="{A7D887EC-6E1E-4655-9CAB-F6FAA0C348A1}" destId="{92568A31-5301-411B-AD71-B2736B4FBA08}" srcOrd="0" destOrd="0" presId="urn:microsoft.com/office/officeart/2005/8/layout/hierarchy1"/>
    <dgm:cxn modelId="{F3D4F07F-FEAF-4F25-95A4-0DC5079B3296}" type="presParOf" srcId="{30BA92BF-3067-488F-8E97-37FECB084F24}" destId="{673104C6-1960-4F96-BF13-CA4406B43EE2}" srcOrd="0" destOrd="0" presId="urn:microsoft.com/office/officeart/2005/8/layout/hierarchy1"/>
    <dgm:cxn modelId="{01F27AF6-EC29-41A4-B7B4-2F876795CE03}" type="presParOf" srcId="{673104C6-1960-4F96-BF13-CA4406B43EE2}" destId="{83BAD05D-FCA2-442A-AEE9-EEFF4ED3BC6D}" srcOrd="0" destOrd="0" presId="urn:microsoft.com/office/officeart/2005/8/layout/hierarchy1"/>
    <dgm:cxn modelId="{B196865C-9C2A-4FEA-A341-58596EE0B1C7}" type="presParOf" srcId="{83BAD05D-FCA2-442A-AEE9-EEFF4ED3BC6D}" destId="{69799518-5D5E-4003-A580-645E8505D1D5}" srcOrd="0" destOrd="0" presId="urn:microsoft.com/office/officeart/2005/8/layout/hierarchy1"/>
    <dgm:cxn modelId="{E5A6C463-D3F7-4093-B226-2F07753CEE1E}" type="presParOf" srcId="{83BAD05D-FCA2-442A-AEE9-EEFF4ED3BC6D}" destId="{66D0DEAE-4C8D-4AA3-BD7E-DE3E9051F252}" srcOrd="1" destOrd="0" presId="urn:microsoft.com/office/officeart/2005/8/layout/hierarchy1"/>
    <dgm:cxn modelId="{FC6646CD-0574-4A84-AECF-B41E8DC0A50C}" type="presParOf" srcId="{673104C6-1960-4F96-BF13-CA4406B43EE2}" destId="{73AD81DF-AF94-410B-BE0A-1AC24F53B8E3}" srcOrd="1" destOrd="0" presId="urn:microsoft.com/office/officeart/2005/8/layout/hierarchy1"/>
    <dgm:cxn modelId="{D00D950E-4BC9-4DCD-B931-649AB806C84A}" type="presParOf" srcId="{73AD81DF-AF94-410B-BE0A-1AC24F53B8E3}" destId="{DD68D483-F679-4051-A511-59ADEC2C2EB1}" srcOrd="0" destOrd="0" presId="urn:microsoft.com/office/officeart/2005/8/layout/hierarchy1"/>
    <dgm:cxn modelId="{F2C48282-C4FB-4AAD-B6BF-624160D65A86}" type="presParOf" srcId="{73AD81DF-AF94-410B-BE0A-1AC24F53B8E3}" destId="{C3C214EA-0D05-4D90-8EDA-1369C31FFB46}" srcOrd="1" destOrd="0" presId="urn:microsoft.com/office/officeart/2005/8/layout/hierarchy1"/>
    <dgm:cxn modelId="{86ABD420-4B53-414D-B4F0-122CC16DD1BE}" type="presParOf" srcId="{C3C214EA-0D05-4D90-8EDA-1369C31FFB46}" destId="{1AF789C1-1CAD-422F-AFFD-D4DBA0A60C2D}" srcOrd="0" destOrd="0" presId="urn:microsoft.com/office/officeart/2005/8/layout/hierarchy1"/>
    <dgm:cxn modelId="{2A2F6ADD-DF7E-4766-96F3-36E4712F15D6}" type="presParOf" srcId="{1AF789C1-1CAD-422F-AFFD-D4DBA0A60C2D}" destId="{744664C8-6191-42B7-8817-E80E1988D832}" srcOrd="0" destOrd="0" presId="urn:microsoft.com/office/officeart/2005/8/layout/hierarchy1"/>
    <dgm:cxn modelId="{46649040-CC79-4078-9931-DF1A1C581F57}" type="presParOf" srcId="{1AF789C1-1CAD-422F-AFFD-D4DBA0A60C2D}" destId="{92568A31-5301-411B-AD71-B2736B4FBA08}" srcOrd="1" destOrd="0" presId="urn:microsoft.com/office/officeart/2005/8/layout/hierarchy1"/>
    <dgm:cxn modelId="{54A521FA-36EA-470C-9FB2-92E7E52D3F3F}" type="presParOf" srcId="{C3C214EA-0D05-4D90-8EDA-1369C31FFB46}" destId="{68EE0576-AAC1-49FC-B6E4-C19FF8229CFC}" srcOrd="1" destOrd="0" presId="urn:microsoft.com/office/officeart/2005/8/layout/hierarchy1"/>
    <dgm:cxn modelId="{51A7E8F4-43C2-4A1B-8449-A36DE4BAB909}" type="presParOf" srcId="{73AD81DF-AF94-410B-BE0A-1AC24F53B8E3}" destId="{D1FC9086-4C48-42FE-9A0A-0B90B7112ACD}" srcOrd="2" destOrd="0" presId="urn:microsoft.com/office/officeart/2005/8/layout/hierarchy1"/>
    <dgm:cxn modelId="{85260CBD-B03B-4F50-9944-FDE797C54FAC}" type="presParOf" srcId="{73AD81DF-AF94-410B-BE0A-1AC24F53B8E3}" destId="{FBAFA6FF-D58C-4ACB-89F6-3A955C41E966}" srcOrd="3" destOrd="0" presId="urn:microsoft.com/office/officeart/2005/8/layout/hierarchy1"/>
    <dgm:cxn modelId="{87A08B79-B8AB-4148-8AB5-4E7001773D18}" type="presParOf" srcId="{FBAFA6FF-D58C-4ACB-89F6-3A955C41E966}" destId="{80F712F7-D872-418A-B822-1B23465A8E15}" srcOrd="0" destOrd="0" presId="urn:microsoft.com/office/officeart/2005/8/layout/hierarchy1"/>
    <dgm:cxn modelId="{28E8902E-BC42-459B-BF10-373767432BB6}" type="presParOf" srcId="{80F712F7-D872-418A-B822-1B23465A8E15}" destId="{6006705A-CD4D-4F55-9617-63774722B336}" srcOrd="0" destOrd="0" presId="urn:microsoft.com/office/officeart/2005/8/layout/hierarchy1"/>
    <dgm:cxn modelId="{A039DD14-349C-4A21-B173-76712FBF695A}" type="presParOf" srcId="{80F712F7-D872-418A-B822-1B23465A8E15}" destId="{3C534C02-10C3-4A65-A149-05D22011733D}" srcOrd="1" destOrd="0" presId="urn:microsoft.com/office/officeart/2005/8/layout/hierarchy1"/>
    <dgm:cxn modelId="{00BB63C7-F691-4D1A-B943-5F9061769A3F}" type="presParOf" srcId="{FBAFA6FF-D58C-4ACB-89F6-3A955C41E966}" destId="{86A45F60-ACA6-4F08-9779-04B1E95F6C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AAF41-2EA8-4906-A734-2794A6BC2B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6C30D88-4BA0-4F4F-B782-201834176FF4}">
      <dgm:prSet phldrT="[Texto]" custT="1"/>
      <dgm:spPr/>
      <dgm:t>
        <a:bodyPr/>
        <a:lstStyle/>
        <a:p>
          <a:pPr algn="l"/>
          <a:r>
            <a:rPr lang="pt-PT" sz="2400" dirty="0"/>
            <a:t>- Data </a:t>
          </a:r>
          <a:r>
            <a:rPr lang="pt-PT" sz="2400" dirty="0" err="1"/>
            <a:t>analysis</a:t>
          </a:r>
          <a:endParaRPr lang="pt-PT" sz="2400" dirty="0"/>
        </a:p>
        <a:p>
          <a:pPr algn="l"/>
          <a:r>
            <a:rPr lang="pt-PT" sz="2400" dirty="0"/>
            <a:t>- </a:t>
          </a:r>
          <a:r>
            <a:rPr lang="pt-PT" sz="2400" dirty="0" err="1"/>
            <a:t>School</a:t>
          </a:r>
          <a:r>
            <a:rPr lang="pt-PT" sz="2400" dirty="0"/>
            <a:t> </a:t>
          </a:r>
          <a:r>
            <a:rPr lang="pt-PT" sz="2400" dirty="0" err="1"/>
            <a:t>caracterization</a:t>
          </a:r>
          <a:endParaRPr lang="pt-PT" sz="2400" dirty="0"/>
        </a:p>
      </dgm:t>
    </dgm:pt>
    <dgm:pt modelId="{A21D7A6D-AA78-47FC-B396-2AA14E6AC67D}" type="parTrans" cxnId="{243AA7B1-744A-4B99-A765-5AFF7E320F58}">
      <dgm:prSet/>
      <dgm:spPr/>
      <dgm:t>
        <a:bodyPr/>
        <a:lstStyle/>
        <a:p>
          <a:endParaRPr lang="pt-PT"/>
        </a:p>
      </dgm:t>
    </dgm:pt>
    <dgm:pt modelId="{680C0A75-22C2-4A5B-961F-8FA5D9197F5A}" type="sibTrans" cxnId="{243AA7B1-744A-4B99-A765-5AFF7E320F58}">
      <dgm:prSet/>
      <dgm:spPr/>
      <dgm:t>
        <a:bodyPr/>
        <a:lstStyle/>
        <a:p>
          <a:endParaRPr lang="pt-PT"/>
        </a:p>
      </dgm:t>
    </dgm:pt>
    <dgm:pt modelId="{9A122D1E-56DC-4CA7-97F2-3059B8AF1117}">
      <dgm:prSet phldrT="[Texto]" custT="1"/>
      <dgm:spPr/>
      <dgm:t>
        <a:bodyPr/>
        <a:lstStyle/>
        <a:p>
          <a:pPr algn="l"/>
          <a:r>
            <a:rPr lang="pt-PT" sz="2400" dirty="0"/>
            <a:t>- </a:t>
          </a:r>
          <a:r>
            <a:rPr lang="pt-PT" sz="2400" dirty="0" err="1"/>
            <a:t>Interviews</a:t>
          </a:r>
          <a:r>
            <a:rPr lang="pt-PT" sz="2400" dirty="0"/>
            <a:t> </a:t>
          </a:r>
          <a:r>
            <a:rPr lang="pt-PT" sz="2400" dirty="0" err="1"/>
            <a:t>with</a:t>
          </a:r>
          <a:r>
            <a:rPr lang="pt-PT" sz="2400" dirty="0"/>
            <a:t> staff </a:t>
          </a:r>
          <a:r>
            <a:rPr lang="pt-PT" sz="2400" dirty="0" err="1"/>
            <a:t>with</a:t>
          </a:r>
          <a:r>
            <a:rPr lang="pt-PT" sz="2400" dirty="0"/>
            <a:t> </a:t>
          </a:r>
          <a:r>
            <a:rPr lang="pt-PT" sz="2400" dirty="0" err="1"/>
            <a:t>responsabilities</a:t>
          </a:r>
          <a:r>
            <a:rPr lang="pt-PT" sz="2400" dirty="0"/>
            <a:t> </a:t>
          </a:r>
          <a:r>
            <a:rPr lang="pt-PT" sz="2400" dirty="0" err="1"/>
            <a:t>regarding</a:t>
          </a:r>
          <a:r>
            <a:rPr lang="pt-PT" sz="2400" dirty="0"/>
            <a:t> management/</a:t>
          </a:r>
          <a:r>
            <a:rPr lang="pt-PT" sz="2400" dirty="0" err="1"/>
            <a:t>approval</a:t>
          </a:r>
          <a:r>
            <a:rPr lang="pt-PT" sz="2400" dirty="0"/>
            <a:t>/</a:t>
          </a:r>
          <a:r>
            <a:rPr lang="pt-PT" sz="2400" dirty="0" err="1"/>
            <a:t>proposals</a:t>
          </a:r>
          <a:r>
            <a:rPr lang="pt-PT" sz="2400" dirty="0"/>
            <a:t> etc.</a:t>
          </a:r>
        </a:p>
      </dgm:t>
    </dgm:pt>
    <dgm:pt modelId="{BE9A8797-547E-4B12-8823-732234943551}" type="parTrans" cxnId="{76462F37-7DDF-4D40-A69F-E29AE8D10ED7}">
      <dgm:prSet/>
      <dgm:spPr/>
      <dgm:t>
        <a:bodyPr/>
        <a:lstStyle/>
        <a:p>
          <a:endParaRPr lang="pt-PT"/>
        </a:p>
      </dgm:t>
    </dgm:pt>
    <dgm:pt modelId="{8FB77BDB-99D9-4B4A-B8B2-047AC61ADF7F}" type="sibTrans" cxnId="{76462F37-7DDF-4D40-A69F-E29AE8D10ED7}">
      <dgm:prSet/>
      <dgm:spPr/>
      <dgm:t>
        <a:bodyPr/>
        <a:lstStyle/>
        <a:p>
          <a:endParaRPr lang="pt-PT"/>
        </a:p>
      </dgm:t>
    </dgm:pt>
    <dgm:pt modelId="{C1A3F199-3CD3-409F-B915-E4E286F94E35}" type="pres">
      <dgm:prSet presAssocID="{E7DAAF41-2EA8-4906-A734-2794A6BC2B54}" presName="diagram" presStyleCnt="0">
        <dgm:presLayoutVars>
          <dgm:dir/>
          <dgm:resizeHandles val="exact"/>
        </dgm:presLayoutVars>
      </dgm:prSet>
      <dgm:spPr/>
    </dgm:pt>
    <dgm:pt modelId="{7099E4D7-E8D9-4AB6-B06B-1321ABBA2672}" type="pres">
      <dgm:prSet presAssocID="{E6C30D88-4BA0-4F4F-B782-201834176FF4}" presName="node" presStyleLbl="node1" presStyleIdx="0" presStyleCnt="2" custScaleX="100000" custScaleY="100048" custLinFactNeighborX="-26" custLinFactNeighborY="-15617">
        <dgm:presLayoutVars>
          <dgm:bulletEnabled val="1"/>
        </dgm:presLayoutVars>
      </dgm:prSet>
      <dgm:spPr/>
    </dgm:pt>
    <dgm:pt modelId="{05A8E33C-0E14-4E87-A3EB-C33BB0ECE11F}" type="pres">
      <dgm:prSet presAssocID="{680C0A75-22C2-4A5B-961F-8FA5D9197F5A}" presName="sibTrans" presStyleCnt="0"/>
      <dgm:spPr/>
    </dgm:pt>
    <dgm:pt modelId="{CC29EE68-F3F1-4D0B-854F-3467A65A4DE2}" type="pres">
      <dgm:prSet presAssocID="{9A122D1E-56DC-4CA7-97F2-3059B8AF1117}" presName="node" presStyleLbl="node1" presStyleIdx="1" presStyleCnt="2" custLinFactNeighborX="-1440" custLinFactNeighborY="-40813">
        <dgm:presLayoutVars>
          <dgm:bulletEnabled val="1"/>
        </dgm:presLayoutVars>
      </dgm:prSet>
      <dgm:spPr/>
    </dgm:pt>
  </dgm:ptLst>
  <dgm:cxnLst>
    <dgm:cxn modelId="{5A210402-85BF-466F-A3B9-82F28FD43AFC}" type="presOf" srcId="{E7DAAF41-2EA8-4906-A734-2794A6BC2B54}" destId="{C1A3F199-3CD3-409F-B915-E4E286F94E35}" srcOrd="0" destOrd="0" presId="urn:microsoft.com/office/officeart/2005/8/layout/default"/>
    <dgm:cxn modelId="{76462F37-7DDF-4D40-A69F-E29AE8D10ED7}" srcId="{E7DAAF41-2EA8-4906-A734-2794A6BC2B54}" destId="{9A122D1E-56DC-4CA7-97F2-3059B8AF1117}" srcOrd="1" destOrd="0" parTransId="{BE9A8797-547E-4B12-8823-732234943551}" sibTransId="{8FB77BDB-99D9-4B4A-B8B2-047AC61ADF7F}"/>
    <dgm:cxn modelId="{FB5D957D-C90A-4E5D-BE15-92E1D50F6244}" type="presOf" srcId="{9A122D1E-56DC-4CA7-97F2-3059B8AF1117}" destId="{CC29EE68-F3F1-4D0B-854F-3467A65A4DE2}" srcOrd="0" destOrd="0" presId="urn:microsoft.com/office/officeart/2005/8/layout/default"/>
    <dgm:cxn modelId="{B1159E83-713C-4343-BB9A-26648266CD87}" type="presOf" srcId="{E6C30D88-4BA0-4F4F-B782-201834176FF4}" destId="{7099E4D7-E8D9-4AB6-B06B-1321ABBA2672}" srcOrd="0" destOrd="0" presId="urn:microsoft.com/office/officeart/2005/8/layout/default"/>
    <dgm:cxn modelId="{243AA7B1-744A-4B99-A765-5AFF7E320F58}" srcId="{E7DAAF41-2EA8-4906-A734-2794A6BC2B54}" destId="{E6C30D88-4BA0-4F4F-B782-201834176FF4}" srcOrd="0" destOrd="0" parTransId="{A21D7A6D-AA78-47FC-B396-2AA14E6AC67D}" sibTransId="{680C0A75-22C2-4A5B-961F-8FA5D9197F5A}"/>
    <dgm:cxn modelId="{31A2A6E2-6545-4D7B-9765-FED6576074FD}" type="presParOf" srcId="{C1A3F199-3CD3-409F-B915-E4E286F94E35}" destId="{7099E4D7-E8D9-4AB6-B06B-1321ABBA2672}" srcOrd="0" destOrd="0" presId="urn:microsoft.com/office/officeart/2005/8/layout/default"/>
    <dgm:cxn modelId="{DF399867-D94F-4E4C-A3AB-D0E853B93A4B}" type="presParOf" srcId="{C1A3F199-3CD3-409F-B915-E4E286F94E35}" destId="{05A8E33C-0E14-4E87-A3EB-C33BB0ECE11F}" srcOrd="1" destOrd="0" presId="urn:microsoft.com/office/officeart/2005/8/layout/default"/>
    <dgm:cxn modelId="{039A732E-0186-4999-89F0-F284B8270293}" type="presParOf" srcId="{C1A3F199-3CD3-409F-B915-E4E286F94E35}" destId="{CC29EE68-F3F1-4D0B-854F-3467A65A4DE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256FF-388E-4228-9C50-D9D1039620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601AA8D-EB15-4804-8C6A-85095FF8B5F9}">
      <dgm:prSet phldrT="[Texto]"/>
      <dgm:spPr/>
      <dgm:t>
        <a:bodyPr/>
        <a:lstStyle/>
        <a:p>
          <a:r>
            <a:rPr lang="pt-PT" dirty="0" err="1"/>
            <a:t>Planning</a:t>
          </a:r>
          <a:endParaRPr lang="pt-PT" dirty="0"/>
        </a:p>
      </dgm:t>
    </dgm:pt>
    <dgm:pt modelId="{7AAF17B3-AD1E-4AFB-B83B-3618454A7900}" type="parTrans" cxnId="{5B382A23-3333-4374-9B6F-DD05C90CA874}">
      <dgm:prSet/>
      <dgm:spPr/>
      <dgm:t>
        <a:bodyPr/>
        <a:lstStyle/>
        <a:p>
          <a:endParaRPr lang="pt-PT"/>
        </a:p>
      </dgm:t>
    </dgm:pt>
    <dgm:pt modelId="{2D6BABFA-30E9-4885-8BF0-5385114A4CD3}" type="sibTrans" cxnId="{5B382A23-3333-4374-9B6F-DD05C90CA874}">
      <dgm:prSet/>
      <dgm:spPr/>
      <dgm:t>
        <a:bodyPr/>
        <a:lstStyle/>
        <a:p>
          <a:endParaRPr lang="pt-PT"/>
        </a:p>
      </dgm:t>
    </dgm:pt>
    <dgm:pt modelId="{87695DE7-8382-46D2-82A1-550359F0A88D}">
      <dgm:prSet phldrT="[Texto]"/>
      <dgm:spPr/>
      <dgm:t>
        <a:bodyPr/>
        <a:lstStyle/>
        <a:p>
          <a:r>
            <a:rPr lang="pt-PT" dirty="0"/>
            <a:t>Legal </a:t>
          </a:r>
          <a:r>
            <a:rPr lang="pt-PT" dirty="0" err="1"/>
            <a:t>documents</a:t>
          </a:r>
          <a:endParaRPr lang="pt-PT" dirty="0"/>
        </a:p>
      </dgm:t>
    </dgm:pt>
    <dgm:pt modelId="{D987EB89-DE40-442A-8CBC-1514D0C874D7}" type="parTrans" cxnId="{A8F17689-A3F5-465B-9D31-81A5E907CC2A}">
      <dgm:prSet/>
      <dgm:spPr/>
      <dgm:t>
        <a:bodyPr/>
        <a:lstStyle/>
        <a:p>
          <a:endParaRPr lang="pt-PT"/>
        </a:p>
      </dgm:t>
    </dgm:pt>
    <dgm:pt modelId="{A249C2AB-6EA5-4189-84CF-7478B690FDBB}" type="sibTrans" cxnId="{A8F17689-A3F5-465B-9D31-81A5E907CC2A}">
      <dgm:prSet/>
      <dgm:spPr/>
      <dgm:t>
        <a:bodyPr/>
        <a:lstStyle/>
        <a:p>
          <a:endParaRPr lang="pt-PT"/>
        </a:p>
      </dgm:t>
    </dgm:pt>
    <dgm:pt modelId="{D1B765A0-3166-4901-9E8C-DB2E91C0B854}">
      <dgm:prSet phldrT="[Texto]"/>
      <dgm:spPr/>
      <dgm:t>
        <a:bodyPr/>
        <a:lstStyle/>
        <a:p>
          <a:r>
            <a:rPr lang="pt-PT" dirty="0" err="1"/>
            <a:t>Implementation</a:t>
          </a:r>
          <a:endParaRPr lang="pt-PT" dirty="0"/>
        </a:p>
      </dgm:t>
    </dgm:pt>
    <dgm:pt modelId="{329BE06B-3209-4B54-B8D8-B5A52211B1CB}" type="parTrans" cxnId="{8812419C-9B56-4CB7-8B22-B552B95A9067}">
      <dgm:prSet/>
      <dgm:spPr/>
      <dgm:t>
        <a:bodyPr/>
        <a:lstStyle/>
        <a:p>
          <a:endParaRPr lang="pt-PT"/>
        </a:p>
      </dgm:t>
    </dgm:pt>
    <dgm:pt modelId="{B82321B8-F352-4C7A-99A1-8AD25831DB75}" type="sibTrans" cxnId="{8812419C-9B56-4CB7-8B22-B552B95A9067}">
      <dgm:prSet/>
      <dgm:spPr/>
      <dgm:t>
        <a:bodyPr/>
        <a:lstStyle/>
        <a:p>
          <a:endParaRPr lang="pt-PT"/>
        </a:p>
      </dgm:t>
    </dgm:pt>
    <dgm:pt modelId="{CB8AD057-D3AD-460E-BE10-3F1908DA982E}">
      <dgm:prSet phldrT="[Texto]"/>
      <dgm:spPr/>
      <dgm:t>
        <a:bodyPr/>
        <a:lstStyle/>
        <a:p>
          <a:r>
            <a:rPr lang="pt-PT" dirty="0" err="1"/>
            <a:t>Compilation</a:t>
          </a:r>
          <a:r>
            <a:rPr lang="pt-PT" dirty="0"/>
            <a:t> </a:t>
          </a:r>
          <a:r>
            <a:rPr lang="pt-PT" dirty="0" err="1"/>
            <a:t>of</a:t>
          </a:r>
          <a:r>
            <a:rPr lang="pt-PT" dirty="0"/>
            <a:t> </a:t>
          </a:r>
          <a:r>
            <a:rPr lang="pt-PT" dirty="0" err="1"/>
            <a:t>information</a:t>
          </a:r>
          <a:r>
            <a:rPr lang="pt-PT" dirty="0"/>
            <a:t> </a:t>
          </a:r>
          <a:r>
            <a:rPr lang="pt-PT" dirty="0" err="1"/>
            <a:t>with</a:t>
          </a:r>
          <a:r>
            <a:rPr lang="pt-PT" dirty="0"/>
            <a:t> </a:t>
          </a:r>
          <a:r>
            <a:rPr lang="pt-PT" dirty="0" err="1"/>
            <a:t>regards</a:t>
          </a:r>
          <a:r>
            <a:rPr lang="pt-PT" dirty="0"/>
            <a:t> to budgets</a:t>
          </a:r>
        </a:p>
      </dgm:t>
    </dgm:pt>
    <dgm:pt modelId="{5BD13028-372F-4DA7-A1CA-B023BF0347BF}" type="parTrans" cxnId="{7592A326-D778-4BBC-B14C-B13B606AA49F}">
      <dgm:prSet/>
      <dgm:spPr/>
      <dgm:t>
        <a:bodyPr/>
        <a:lstStyle/>
        <a:p>
          <a:endParaRPr lang="pt-PT"/>
        </a:p>
      </dgm:t>
    </dgm:pt>
    <dgm:pt modelId="{670DC373-D8A2-4E6D-B539-8C6539DD6CFD}" type="sibTrans" cxnId="{7592A326-D778-4BBC-B14C-B13B606AA49F}">
      <dgm:prSet/>
      <dgm:spPr/>
      <dgm:t>
        <a:bodyPr/>
        <a:lstStyle/>
        <a:p>
          <a:endParaRPr lang="pt-PT"/>
        </a:p>
      </dgm:t>
    </dgm:pt>
    <dgm:pt modelId="{A04B4FFE-C7D7-45A1-BF1B-5B35AE274482}">
      <dgm:prSet phldrT="[Texto]"/>
      <dgm:spPr/>
      <dgm:t>
        <a:bodyPr/>
        <a:lstStyle/>
        <a:p>
          <a:r>
            <a:rPr lang="pt-PT" dirty="0"/>
            <a:t>Meetings</a:t>
          </a:r>
        </a:p>
      </dgm:t>
    </dgm:pt>
    <dgm:pt modelId="{A3C2DD1F-7FD9-40CD-A3C6-64DDE84ABB40}" type="parTrans" cxnId="{6EB9D8A0-3DB5-461A-9FB9-05BB423877A3}">
      <dgm:prSet/>
      <dgm:spPr/>
      <dgm:t>
        <a:bodyPr/>
        <a:lstStyle/>
        <a:p>
          <a:endParaRPr lang="pt-PT"/>
        </a:p>
      </dgm:t>
    </dgm:pt>
    <dgm:pt modelId="{6DEADF3B-7198-4801-89D9-BC1311A0E9E8}" type="sibTrans" cxnId="{6EB9D8A0-3DB5-461A-9FB9-05BB423877A3}">
      <dgm:prSet/>
      <dgm:spPr/>
      <dgm:t>
        <a:bodyPr/>
        <a:lstStyle/>
        <a:p>
          <a:endParaRPr lang="pt-PT"/>
        </a:p>
      </dgm:t>
    </dgm:pt>
    <dgm:pt modelId="{58EA3916-4878-4252-AD92-8AFD6AD51237}">
      <dgm:prSet phldrT="[Texto]"/>
      <dgm:spPr/>
      <dgm:t>
        <a:bodyPr/>
        <a:lstStyle/>
        <a:p>
          <a:r>
            <a:rPr lang="pt-PT" dirty="0" err="1"/>
            <a:t>Selection</a:t>
          </a:r>
          <a:r>
            <a:rPr lang="pt-PT" dirty="0"/>
            <a:t> </a:t>
          </a:r>
          <a:r>
            <a:rPr lang="pt-PT" dirty="0" err="1"/>
            <a:t>of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schools</a:t>
          </a:r>
          <a:endParaRPr lang="pt-PT" dirty="0"/>
        </a:p>
      </dgm:t>
    </dgm:pt>
    <dgm:pt modelId="{EB7846D0-CDB8-448D-8061-82BC45B50415}" type="parTrans" cxnId="{B6052A28-AFB3-4F89-AA1D-DE69597340F5}">
      <dgm:prSet/>
      <dgm:spPr/>
      <dgm:t>
        <a:bodyPr/>
        <a:lstStyle/>
        <a:p>
          <a:endParaRPr lang="pt-PT"/>
        </a:p>
      </dgm:t>
    </dgm:pt>
    <dgm:pt modelId="{2FE5658E-5D55-4E21-AD8C-D1B3202E66C2}" type="sibTrans" cxnId="{B6052A28-AFB3-4F89-AA1D-DE69597340F5}">
      <dgm:prSet/>
      <dgm:spPr/>
      <dgm:t>
        <a:bodyPr/>
        <a:lstStyle/>
        <a:p>
          <a:endParaRPr lang="pt-PT"/>
        </a:p>
      </dgm:t>
    </dgm:pt>
    <dgm:pt modelId="{2BD7EF97-0348-44B5-A1DF-3676E9EFA115}">
      <dgm:prSet phldrT="[Texto]"/>
      <dgm:spPr/>
      <dgm:t>
        <a:bodyPr/>
        <a:lstStyle/>
        <a:p>
          <a:r>
            <a:rPr lang="pt-PT" dirty="0" err="1"/>
            <a:t>Structure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</a:t>
          </a:r>
          <a:r>
            <a:rPr lang="pt-PT" dirty="0" err="1"/>
            <a:t>approval</a:t>
          </a:r>
          <a:r>
            <a:rPr lang="pt-PT" dirty="0"/>
            <a:t> </a:t>
          </a:r>
          <a:r>
            <a:rPr lang="pt-PT" dirty="0" err="1"/>
            <a:t>of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guide</a:t>
          </a:r>
          <a:endParaRPr lang="pt-PT" dirty="0"/>
        </a:p>
      </dgm:t>
    </dgm:pt>
    <dgm:pt modelId="{90F9E188-5687-4837-B9B4-B03F04220028}" type="parTrans" cxnId="{C502D54E-B37D-4F29-90A2-5D11ED9ACFCB}">
      <dgm:prSet/>
      <dgm:spPr/>
      <dgm:t>
        <a:bodyPr/>
        <a:lstStyle/>
        <a:p>
          <a:endParaRPr lang="pt-PT"/>
        </a:p>
      </dgm:t>
    </dgm:pt>
    <dgm:pt modelId="{E9CAFABD-CDBE-4CE3-957F-731D912F1F11}" type="sibTrans" cxnId="{C502D54E-B37D-4F29-90A2-5D11ED9ACFCB}">
      <dgm:prSet/>
      <dgm:spPr/>
      <dgm:t>
        <a:bodyPr/>
        <a:lstStyle/>
        <a:p>
          <a:endParaRPr lang="pt-PT"/>
        </a:p>
      </dgm:t>
    </dgm:pt>
    <dgm:pt modelId="{05AA453D-2A28-42F2-B049-76BBFC974CF9}">
      <dgm:prSet phldrT="[Texto]"/>
      <dgm:spPr/>
      <dgm:t>
        <a:bodyPr/>
        <a:lstStyle/>
        <a:p>
          <a:r>
            <a:rPr lang="pt-PT" dirty="0" err="1"/>
            <a:t>Presentation</a:t>
          </a:r>
          <a:r>
            <a:rPr lang="pt-PT" dirty="0"/>
            <a:t> </a:t>
          </a:r>
          <a:r>
            <a:rPr lang="pt-PT" dirty="0" err="1"/>
            <a:t>of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work</a:t>
          </a:r>
          <a:r>
            <a:rPr lang="pt-PT" dirty="0"/>
            <a:t> </a:t>
          </a:r>
          <a:r>
            <a:rPr lang="pt-PT" dirty="0" err="1"/>
            <a:t>group</a:t>
          </a:r>
          <a:r>
            <a:rPr lang="pt-PT" dirty="0"/>
            <a:t> in </a:t>
          </a:r>
          <a:r>
            <a:rPr lang="pt-PT" dirty="0" err="1"/>
            <a:t>each</a:t>
          </a:r>
          <a:r>
            <a:rPr lang="pt-PT" dirty="0"/>
            <a:t> </a:t>
          </a:r>
          <a:r>
            <a:rPr lang="pt-PT" dirty="0" err="1"/>
            <a:t>school</a:t>
          </a:r>
          <a:endParaRPr lang="pt-PT" dirty="0"/>
        </a:p>
      </dgm:t>
    </dgm:pt>
    <dgm:pt modelId="{1C3DB68E-FFF9-4593-9B4F-9F6F66A7D565}" type="parTrans" cxnId="{8C5FF98B-B523-4DE4-9532-DA2473289172}">
      <dgm:prSet/>
      <dgm:spPr/>
      <dgm:t>
        <a:bodyPr/>
        <a:lstStyle/>
        <a:p>
          <a:endParaRPr lang="pt-PT"/>
        </a:p>
      </dgm:t>
    </dgm:pt>
    <dgm:pt modelId="{B3483059-48A6-4160-BEAD-DE17DFF84F69}" type="sibTrans" cxnId="{8C5FF98B-B523-4DE4-9532-DA2473289172}">
      <dgm:prSet/>
      <dgm:spPr/>
      <dgm:t>
        <a:bodyPr/>
        <a:lstStyle/>
        <a:p>
          <a:endParaRPr lang="pt-PT"/>
        </a:p>
      </dgm:t>
    </dgm:pt>
    <dgm:pt modelId="{D20C919C-3808-466B-AA6D-F59BF197B875}">
      <dgm:prSet/>
      <dgm:spPr/>
      <dgm:t>
        <a:bodyPr/>
        <a:lstStyle/>
        <a:p>
          <a:r>
            <a:rPr lang="pt-PT" dirty="0" err="1"/>
            <a:t>Conlusion</a:t>
          </a:r>
          <a:endParaRPr lang="pt-PT" dirty="0"/>
        </a:p>
      </dgm:t>
    </dgm:pt>
    <dgm:pt modelId="{F4FE9DC1-478D-44A2-814F-64F4F769DC1B}" type="parTrans" cxnId="{61418350-4863-44F8-895A-DDEC8CC03EC9}">
      <dgm:prSet/>
      <dgm:spPr/>
      <dgm:t>
        <a:bodyPr/>
        <a:lstStyle/>
        <a:p>
          <a:endParaRPr lang="pt-PT"/>
        </a:p>
      </dgm:t>
    </dgm:pt>
    <dgm:pt modelId="{04A2D4C6-2A61-4366-8768-5D977A56E963}" type="sibTrans" cxnId="{61418350-4863-44F8-895A-DDEC8CC03EC9}">
      <dgm:prSet/>
      <dgm:spPr/>
      <dgm:t>
        <a:bodyPr/>
        <a:lstStyle/>
        <a:p>
          <a:endParaRPr lang="pt-PT"/>
        </a:p>
      </dgm:t>
    </dgm:pt>
    <dgm:pt modelId="{1900AA3F-2AD5-43FB-A506-6F1DE396939D}">
      <dgm:prSet/>
      <dgm:spPr/>
      <dgm:t>
        <a:bodyPr/>
        <a:lstStyle/>
        <a:p>
          <a:r>
            <a:rPr lang="pt-PT" dirty="0" err="1"/>
            <a:t>Comparison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</a:t>
          </a:r>
          <a:r>
            <a:rPr lang="pt-PT" dirty="0" err="1"/>
            <a:t>analysis</a:t>
          </a:r>
          <a:r>
            <a:rPr lang="pt-PT" dirty="0"/>
            <a:t> </a:t>
          </a:r>
          <a:r>
            <a:rPr lang="pt-PT" dirty="0" err="1"/>
            <a:t>of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information</a:t>
          </a:r>
          <a:r>
            <a:rPr lang="pt-PT" dirty="0"/>
            <a:t> </a:t>
          </a:r>
          <a:r>
            <a:rPr lang="pt-PT" dirty="0" err="1"/>
            <a:t>resulting</a:t>
          </a:r>
          <a:r>
            <a:rPr lang="pt-PT" dirty="0"/>
            <a:t> </a:t>
          </a:r>
          <a:r>
            <a:rPr lang="pt-PT" dirty="0" err="1"/>
            <a:t>from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interviews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documents</a:t>
          </a:r>
          <a:r>
            <a:rPr lang="pt-PT" dirty="0"/>
            <a:t> </a:t>
          </a:r>
          <a:r>
            <a:rPr lang="pt-PT" dirty="0" err="1"/>
            <a:t>studied</a:t>
          </a:r>
          <a:endParaRPr lang="pt-PT" dirty="0"/>
        </a:p>
      </dgm:t>
    </dgm:pt>
    <dgm:pt modelId="{5091F6F5-BED2-4BF8-B162-4E47E28676BD}" type="parTrans" cxnId="{B35DD447-B092-4964-9C97-73FE535C6910}">
      <dgm:prSet/>
      <dgm:spPr/>
      <dgm:t>
        <a:bodyPr/>
        <a:lstStyle/>
        <a:p>
          <a:endParaRPr lang="pt-PT"/>
        </a:p>
      </dgm:t>
    </dgm:pt>
    <dgm:pt modelId="{7D891FE1-5AF1-4A0A-9288-4CC65404F6FA}" type="sibTrans" cxnId="{B35DD447-B092-4964-9C97-73FE535C6910}">
      <dgm:prSet/>
      <dgm:spPr/>
      <dgm:t>
        <a:bodyPr/>
        <a:lstStyle/>
        <a:p>
          <a:endParaRPr lang="pt-PT"/>
        </a:p>
      </dgm:t>
    </dgm:pt>
    <dgm:pt modelId="{9DD5EB30-11BD-4559-9D2B-1A6DC496F32B}">
      <dgm:prSet/>
      <dgm:spPr/>
      <dgm:t>
        <a:bodyPr/>
        <a:lstStyle/>
        <a:p>
          <a:r>
            <a:rPr lang="pt-PT" dirty="0"/>
            <a:t>Final </a:t>
          </a:r>
          <a:r>
            <a:rPr lang="pt-PT" dirty="0" err="1"/>
            <a:t>report</a:t>
          </a:r>
          <a:endParaRPr lang="pt-PT" dirty="0"/>
        </a:p>
      </dgm:t>
    </dgm:pt>
    <dgm:pt modelId="{23593D75-E81C-468E-83C0-8780AB78B3E5}" type="parTrans" cxnId="{502A87D3-E650-4F8A-AA3C-261934C65205}">
      <dgm:prSet/>
      <dgm:spPr/>
      <dgm:t>
        <a:bodyPr/>
        <a:lstStyle/>
        <a:p>
          <a:endParaRPr lang="pt-PT"/>
        </a:p>
      </dgm:t>
    </dgm:pt>
    <dgm:pt modelId="{6EBDB3A2-3BB6-4D62-9BEB-B76AB69B6276}" type="sibTrans" cxnId="{502A87D3-E650-4F8A-AA3C-261934C65205}">
      <dgm:prSet/>
      <dgm:spPr/>
      <dgm:t>
        <a:bodyPr/>
        <a:lstStyle/>
        <a:p>
          <a:endParaRPr lang="pt-PT"/>
        </a:p>
      </dgm:t>
    </dgm:pt>
    <dgm:pt modelId="{9D0FD31E-797B-40E5-92C2-F4AEFD9D30AB}" type="pres">
      <dgm:prSet presAssocID="{331256FF-388E-4228-9C50-D9D103962076}" presName="linear" presStyleCnt="0">
        <dgm:presLayoutVars>
          <dgm:dir/>
          <dgm:animLvl val="lvl"/>
          <dgm:resizeHandles val="exact"/>
        </dgm:presLayoutVars>
      </dgm:prSet>
      <dgm:spPr/>
    </dgm:pt>
    <dgm:pt modelId="{40F35FEE-BC2F-411B-8260-1286E413BC85}" type="pres">
      <dgm:prSet presAssocID="{E601AA8D-EB15-4804-8C6A-85095FF8B5F9}" presName="parentLin" presStyleCnt="0"/>
      <dgm:spPr/>
    </dgm:pt>
    <dgm:pt modelId="{01C98962-3FBF-4FF3-9270-FF8806A8C59D}" type="pres">
      <dgm:prSet presAssocID="{E601AA8D-EB15-4804-8C6A-85095FF8B5F9}" presName="parentLeftMargin" presStyleLbl="node1" presStyleIdx="0" presStyleCnt="3"/>
      <dgm:spPr/>
    </dgm:pt>
    <dgm:pt modelId="{67CF92F9-5672-4E3C-BC8D-61EE5825A93A}" type="pres">
      <dgm:prSet presAssocID="{E601AA8D-EB15-4804-8C6A-85095FF8B5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92BD93-6966-4344-90FF-218F7A7102A1}" type="pres">
      <dgm:prSet presAssocID="{E601AA8D-EB15-4804-8C6A-85095FF8B5F9}" presName="negativeSpace" presStyleCnt="0"/>
      <dgm:spPr/>
    </dgm:pt>
    <dgm:pt modelId="{98E3B764-D8B9-4234-8627-4D3F1A79DB3D}" type="pres">
      <dgm:prSet presAssocID="{E601AA8D-EB15-4804-8C6A-85095FF8B5F9}" presName="childText" presStyleLbl="conFgAcc1" presStyleIdx="0" presStyleCnt="3">
        <dgm:presLayoutVars>
          <dgm:bulletEnabled val="1"/>
        </dgm:presLayoutVars>
      </dgm:prSet>
      <dgm:spPr/>
    </dgm:pt>
    <dgm:pt modelId="{D15A8282-B6EF-4917-B96D-9D10540E050A}" type="pres">
      <dgm:prSet presAssocID="{2D6BABFA-30E9-4885-8BF0-5385114A4CD3}" presName="spaceBetweenRectangles" presStyleCnt="0"/>
      <dgm:spPr/>
    </dgm:pt>
    <dgm:pt modelId="{6A49D571-055A-47CF-BA1E-6F87A7A01FB2}" type="pres">
      <dgm:prSet presAssocID="{D1B765A0-3166-4901-9E8C-DB2E91C0B854}" presName="parentLin" presStyleCnt="0"/>
      <dgm:spPr/>
    </dgm:pt>
    <dgm:pt modelId="{1C638058-DFF9-4500-8400-B13C2E3A4E30}" type="pres">
      <dgm:prSet presAssocID="{D1B765A0-3166-4901-9E8C-DB2E91C0B854}" presName="parentLeftMargin" presStyleLbl="node1" presStyleIdx="0" presStyleCnt="3"/>
      <dgm:spPr/>
    </dgm:pt>
    <dgm:pt modelId="{DF596E04-3272-4E17-88B3-F2A2F1B959EE}" type="pres">
      <dgm:prSet presAssocID="{D1B765A0-3166-4901-9E8C-DB2E91C0B8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37EBF2-0BB2-4CFD-9FC9-C2AB704F9673}" type="pres">
      <dgm:prSet presAssocID="{D1B765A0-3166-4901-9E8C-DB2E91C0B854}" presName="negativeSpace" presStyleCnt="0"/>
      <dgm:spPr/>
    </dgm:pt>
    <dgm:pt modelId="{983F7EA1-DEEC-4DFF-86B8-5CFBC4AA79F5}" type="pres">
      <dgm:prSet presAssocID="{D1B765A0-3166-4901-9E8C-DB2E91C0B854}" presName="childText" presStyleLbl="conFgAcc1" presStyleIdx="1" presStyleCnt="3">
        <dgm:presLayoutVars>
          <dgm:bulletEnabled val="1"/>
        </dgm:presLayoutVars>
      </dgm:prSet>
      <dgm:spPr/>
    </dgm:pt>
    <dgm:pt modelId="{EA3EF4B1-E19D-44E2-BF5B-5FBDB4E6EDCD}" type="pres">
      <dgm:prSet presAssocID="{B82321B8-F352-4C7A-99A1-8AD25831DB75}" presName="spaceBetweenRectangles" presStyleCnt="0"/>
      <dgm:spPr/>
    </dgm:pt>
    <dgm:pt modelId="{F5038AE0-1ABD-4EE6-8766-302AA788F088}" type="pres">
      <dgm:prSet presAssocID="{D20C919C-3808-466B-AA6D-F59BF197B875}" presName="parentLin" presStyleCnt="0"/>
      <dgm:spPr/>
    </dgm:pt>
    <dgm:pt modelId="{E9EEA166-FB72-4F1F-8331-522C957468F1}" type="pres">
      <dgm:prSet presAssocID="{D20C919C-3808-466B-AA6D-F59BF197B875}" presName="parentLeftMargin" presStyleLbl="node1" presStyleIdx="1" presStyleCnt="3"/>
      <dgm:spPr/>
    </dgm:pt>
    <dgm:pt modelId="{FE8289DD-42E9-414C-9794-3830E0A7B1C2}" type="pres">
      <dgm:prSet presAssocID="{D20C919C-3808-466B-AA6D-F59BF197B87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C4B688D-A65F-4B6E-BBFD-471DC661921F}" type="pres">
      <dgm:prSet presAssocID="{D20C919C-3808-466B-AA6D-F59BF197B875}" presName="negativeSpace" presStyleCnt="0"/>
      <dgm:spPr/>
    </dgm:pt>
    <dgm:pt modelId="{76017CB0-A1FC-4F5F-8A51-187CAD3505E1}" type="pres">
      <dgm:prSet presAssocID="{D20C919C-3808-466B-AA6D-F59BF197B8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382A23-3333-4374-9B6F-DD05C90CA874}" srcId="{331256FF-388E-4228-9C50-D9D103962076}" destId="{E601AA8D-EB15-4804-8C6A-85095FF8B5F9}" srcOrd="0" destOrd="0" parTransId="{7AAF17B3-AD1E-4AFB-B83B-3618454A7900}" sibTransId="{2D6BABFA-30E9-4885-8BF0-5385114A4CD3}"/>
    <dgm:cxn modelId="{0EF50E26-4E36-4346-9A2D-30D1065C7EAE}" type="presOf" srcId="{1900AA3F-2AD5-43FB-A506-6F1DE396939D}" destId="{76017CB0-A1FC-4F5F-8A51-187CAD3505E1}" srcOrd="0" destOrd="0" presId="urn:microsoft.com/office/officeart/2005/8/layout/list1"/>
    <dgm:cxn modelId="{7592A326-D778-4BBC-B14C-B13B606AA49F}" srcId="{D1B765A0-3166-4901-9E8C-DB2E91C0B854}" destId="{CB8AD057-D3AD-460E-BE10-3F1908DA982E}" srcOrd="0" destOrd="0" parTransId="{5BD13028-372F-4DA7-A1CA-B023BF0347BF}" sibTransId="{670DC373-D8A2-4E6D-B539-8C6539DD6CFD}"/>
    <dgm:cxn modelId="{B6052A28-AFB3-4F89-AA1D-DE69597340F5}" srcId="{E601AA8D-EB15-4804-8C6A-85095FF8B5F9}" destId="{58EA3916-4878-4252-AD92-8AFD6AD51237}" srcOrd="2" destOrd="0" parTransId="{EB7846D0-CDB8-448D-8061-82BC45B50415}" sibTransId="{2FE5658E-5D55-4E21-AD8C-D1B3202E66C2}"/>
    <dgm:cxn modelId="{BF05F23D-17F6-4AA2-9099-55AFCB12EFE4}" type="presOf" srcId="{87695DE7-8382-46D2-82A1-550359F0A88D}" destId="{98E3B764-D8B9-4234-8627-4D3F1A79DB3D}" srcOrd="0" destOrd="0" presId="urn:microsoft.com/office/officeart/2005/8/layout/list1"/>
    <dgm:cxn modelId="{CE6E243E-2236-4894-B102-2B4A49612FD1}" type="presOf" srcId="{331256FF-388E-4228-9C50-D9D103962076}" destId="{9D0FD31E-797B-40E5-92C2-F4AEFD9D30AB}" srcOrd="0" destOrd="0" presId="urn:microsoft.com/office/officeart/2005/8/layout/list1"/>
    <dgm:cxn modelId="{376D1166-C016-48BB-9940-69C53BB88AA1}" type="presOf" srcId="{D1B765A0-3166-4901-9E8C-DB2E91C0B854}" destId="{1C638058-DFF9-4500-8400-B13C2E3A4E30}" srcOrd="0" destOrd="0" presId="urn:microsoft.com/office/officeart/2005/8/layout/list1"/>
    <dgm:cxn modelId="{B35DD447-B092-4964-9C97-73FE535C6910}" srcId="{D20C919C-3808-466B-AA6D-F59BF197B875}" destId="{1900AA3F-2AD5-43FB-A506-6F1DE396939D}" srcOrd="0" destOrd="0" parTransId="{5091F6F5-BED2-4BF8-B162-4E47E28676BD}" sibTransId="{7D891FE1-5AF1-4A0A-9288-4CC65404F6FA}"/>
    <dgm:cxn modelId="{64151A4C-AE03-4D6D-A8FA-97E28181490F}" type="presOf" srcId="{05AA453D-2A28-42F2-B049-76BBFC974CF9}" destId="{983F7EA1-DEEC-4DFF-86B8-5CFBC4AA79F5}" srcOrd="0" destOrd="1" presId="urn:microsoft.com/office/officeart/2005/8/layout/list1"/>
    <dgm:cxn modelId="{C502D54E-B37D-4F29-90A2-5D11ED9ACFCB}" srcId="{E601AA8D-EB15-4804-8C6A-85095FF8B5F9}" destId="{2BD7EF97-0348-44B5-A1DF-3676E9EFA115}" srcOrd="3" destOrd="0" parTransId="{90F9E188-5687-4837-B9B4-B03F04220028}" sibTransId="{E9CAFABD-CDBE-4CE3-957F-731D912F1F11}"/>
    <dgm:cxn modelId="{61418350-4863-44F8-895A-DDEC8CC03EC9}" srcId="{331256FF-388E-4228-9C50-D9D103962076}" destId="{D20C919C-3808-466B-AA6D-F59BF197B875}" srcOrd="2" destOrd="0" parTransId="{F4FE9DC1-478D-44A2-814F-64F4F769DC1B}" sibTransId="{04A2D4C6-2A61-4366-8768-5D977A56E963}"/>
    <dgm:cxn modelId="{244AE758-0C39-4D07-A773-6187FFC1D79F}" type="presOf" srcId="{A04B4FFE-C7D7-45A1-BF1B-5B35AE274482}" destId="{98E3B764-D8B9-4234-8627-4D3F1A79DB3D}" srcOrd="0" destOrd="1" presId="urn:microsoft.com/office/officeart/2005/8/layout/list1"/>
    <dgm:cxn modelId="{3A78F178-C428-4A58-8A54-4A932F5398E8}" type="presOf" srcId="{58EA3916-4878-4252-AD92-8AFD6AD51237}" destId="{98E3B764-D8B9-4234-8627-4D3F1A79DB3D}" srcOrd="0" destOrd="2" presId="urn:microsoft.com/office/officeart/2005/8/layout/list1"/>
    <dgm:cxn modelId="{A8F17689-A3F5-465B-9D31-81A5E907CC2A}" srcId="{E601AA8D-EB15-4804-8C6A-85095FF8B5F9}" destId="{87695DE7-8382-46D2-82A1-550359F0A88D}" srcOrd="0" destOrd="0" parTransId="{D987EB89-DE40-442A-8CBC-1514D0C874D7}" sibTransId="{A249C2AB-6EA5-4189-84CF-7478B690FDBB}"/>
    <dgm:cxn modelId="{8C5FF98B-B523-4DE4-9532-DA2473289172}" srcId="{D1B765A0-3166-4901-9E8C-DB2E91C0B854}" destId="{05AA453D-2A28-42F2-B049-76BBFC974CF9}" srcOrd="1" destOrd="0" parTransId="{1C3DB68E-FFF9-4593-9B4F-9F6F66A7D565}" sibTransId="{B3483059-48A6-4160-BEAD-DE17DFF84F69}"/>
    <dgm:cxn modelId="{F2F10997-8421-467D-A4D5-C8054265B050}" type="presOf" srcId="{E601AA8D-EB15-4804-8C6A-85095FF8B5F9}" destId="{67CF92F9-5672-4E3C-BC8D-61EE5825A93A}" srcOrd="1" destOrd="0" presId="urn:microsoft.com/office/officeart/2005/8/layout/list1"/>
    <dgm:cxn modelId="{8812419C-9B56-4CB7-8B22-B552B95A9067}" srcId="{331256FF-388E-4228-9C50-D9D103962076}" destId="{D1B765A0-3166-4901-9E8C-DB2E91C0B854}" srcOrd="1" destOrd="0" parTransId="{329BE06B-3209-4B54-B8D8-B5A52211B1CB}" sibTransId="{B82321B8-F352-4C7A-99A1-8AD25831DB75}"/>
    <dgm:cxn modelId="{A44387A0-C4AF-4959-88CD-18873451236B}" type="presOf" srcId="{E601AA8D-EB15-4804-8C6A-85095FF8B5F9}" destId="{01C98962-3FBF-4FF3-9270-FF8806A8C59D}" srcOrd="0" destOrd="0" presId="urn:microsoft.com/office/officeart/2005/8/layout/list1"/>
    <dgm:cxn modelId="{6EB9D8A0-3DB5-461A-9FB9-05BB423877A3}" srcId="{E601AA8D-EB15-4804-8C6A-85095FF8B5F9}" destId="{A04B4FFE-C7D7-45A1-BF1B-5B35AE274482}" srcOrd="1" destOrd="0" parTransId="{A3C2DD1F-7FD9-40CD-A3C6-64DDE84ABB40}" sibTransId="{6DEADF3B-7198-4801-89D9-BC1311A0E9E8}"/>
    <dgm:cxn modelId="{AF58F6AA-6B74-4240-B9E3-01BFDFABD1B8}" type="presOf" srcId="{2BD7EF97-0348-44B5-A1DF-3676E9EFA115}" destId="{98E3B764-D8B9-4234-8627-4D3F1A79DB3D}" srcOrd="0" destOrd="3" presId="urn:microsoft.com/office/officeart/2005/8/layout/list1"/>
    <dgm:cxn modelId="{98D240AB-D383-464F-8221-B50E0E4D0E03}" type="presOf" srcId="{D20C919C-3808-466B-AA6D-F59BF197B875}" destId="{FE8289DD-42E9-414C-9794-3830E0A7B1C2}" srcOrd="1" destOrd="0" presId="urn:microsoft.com/office/officeart/2005/8/layout/list1"/>
    <dgm:cxn modelId="{699647B2-A28A-4844-856C-7042B5D98C17}" type="presOf" srcId="{D20C919C-3808-466B-AA6D-F59BF197B875}" destId="{E9EEA166-FB72-4F1F-8331-522C957468F1}" srcOrd="0" destOrd="0" presId="urn:microsoft.com/office/officeart/2005/8/layout/list1"/>
    <dgm:cxn modelId="{B31288B8-B1BE-48F4-B62F-AA7B11A678B5}" type="presOf" srcId="{CB8AD057-D3AD-460E-BE10-3F1908DA982E}" destId="{983F7EA1-DEEC-4DFF-86B8-5CFBC4AA79F5}" srcOrd="0" destOrd="0" presId="urn:microsoft.com/office/officeart/2005/8/layout/list1"/>
    <dgm:cxn modelId="{502A87D3-E650-4F8A-AA3C-261934C65205}" srcId="{D20C919C-3808-466B-AA6D-F59BF197B875}" destId="{9DD5EB30-11BD-4559-9D2B-1A6DC496F32B}" srcOrd="1" destOrd="0" parTransId="{23593D75-E81C-468E-83C0-8780AB78B3E5}" sibTransId="{6EBDB3A2-3BB6-4D62-9BEB-B76AB69B6276}"/>
    <dgm:cxn modelId="{4BFB2FD8-7791-4DE9-9F32-F84CBB4E4165}" type="presOf" srcId="{D1B765A0-3166-4901-9E8C-DB2E91C0B854}" destId="{DF596E04-3272-4E17-88B3-F2A2F1B959EE}" srcOrd="1" destOrd="0" presId="urn:microsoft.com/office/officeart/2005/8/layout/list1"/>
    <dgm:cxn modelId="{912B3CEB-BD99-47A7-BD2E-1DBC2E10BF07}" type="presOf" srcId="{9DD5EB30-11BD-4559-9D2B-1A6DC496F32B}" destId="{76017CB0-A1FC-4F5F-8A51-187CAD3505E1}" srcOrd="0" destOrd="1" presId="urn:microsoft.com/office/officeart/2005/8/layout/list1"/>
    <dgm:cxn modelId="{7DE4CFA0-DFA1-42B9-82EF-EB26885239C0}" type="presParOf" srcId="{9D0FD31E-797B-40E5-92C2-F4AEFD9D30AB}" destId="{40F35FEE-BC2F-411B-8260-1286E413BC85}" srcOrd="0" destOrd="0" presId="urn:microsoft.com/office/officeart/2005/8/layout/list1"/>
    <dgm:cxn modelId="{517CC23D-C4F9-4485-829F-356C744B4D21}" type="presParOf" srcId="{40F35FEE-BC2F-411B-8260-1286E413BC85}" destId="{01C98962-3FBF-4FF3-9270-FF8806A8C59D}" srcOrd="0" destOrd="0" presId="urn:microsoft.com/office/officeart/2005/8/layout/list1"/>
    <dgm:cxn modelId="{6B634FBD-07FE-45CD-87F7-F47A7D289634}" type="presParOf" srcId="{40F35FEE-BC2F-411B-8260-1286E413BC85}" destId="{67CF92F9-5672-4E3C-BC8D-61EE5825A93A}" srcOrd="1" destOrd="0" presId="urn:microsoft.com/office/officeart/2005/8/layout/list1"/>
    <dgm:cxn modelId="{17906A20-1AF9-4C82-9E86-08AAF4F94609}" type="presParOf" srcId="{9D0FD31E-797B-40E5-92C2-F4AEFD9D30AB}" destId="{4692BD93-6966-4344-90FF-218F7A7102A1}" srcOrd="1" destOrd="0" presId="urn:microsoft.com/office/officeart/2005/8/layout/list1"/>
    <dgm:cxn modelId="{DD89347E-5813-49D7-9BB8-820000FD2B07}" type="presParOf" srcId="{9D0FD31E-797B-40E5-92C2-F4AEFD9D30AB}" destId="{98E3B764-D8B9-4234-8627-4D3F1A79DB3D}" srcOrd="2" destOrd="0" presId="urn:microsoft.com/office/officeart/2005/8/layout/list1"/>
    <dgm:cxn modelId="{65E7D5EF-2733-4CAC-A1E0-E44E1F3E20DE}" type="presParOf" srcId="{9D0FD31E-797B-40E5-92C2-F4AEFD9D30AB}" destId="{D15A8282-B6EF-4917-B96D-9D10540E050A}" srcOrd="3" destOrd="0" presId="urn:microsoft.com/office/officeart/2005/8/layout/list1"/>
    <dgm:cxn modelId="{17F8FA56-3CE1-4233-91F6-FE0A8DB92AAE}" type="presParOf" srcId="{9D0FD31E-797B-40E5-92C2-F4AEFD9D30AB}" destId="{6A49D571-055A-47CF-BA1E-6F87A7A01FB2}" srcOrd="4" destOrd="0" presId="urn:microsoft.com/office/officeart/2005/8/layout/list1"/>
    <dgm:cxn modelId="{BF113668-4556-4584-A222-2FB56B08C263}" type="presParOf" srcId="{6A49D571-055A-47CF-BA1E-6F87A7A01FB2}" destId="{1C638058-DFF9-4500-8400-B13C2E3A4E30}" srcOrd="0" destOrd="0" presId="urn:microsoft.com/office/officeart/2005/8/layout/list1"/>
    <dgm:cxn modelId="{32B2386D-5C64-4100-86CC-47C65BD900A2}" type="presParOf" srcId="{6A49D571-055A-47CF-BA1E-6F87A7A01FB2}" destId="{DF596E04-3272-4E17-88B3-F2A2F1B959EE}" srcOrd="1" destOrd="0" presId="urn:microsoft.com/office/officeart/2005/8/layout/list1"/>
    <dgm:cxn modelId="{61A3A193-ECE7-40BC-B289-C9577BB208B8}" type="presParOf" srcId="{9D0FD31E-797B-40E5-92C2-F4AEFD9D30AB}" destId="{E837EBF2-0BB2-4CFD-9FC9-C2AB704F9673}" srcOrd="5" destOrd="0" presId="urn:microsoft.com/office/officeart/2005/8/layout/list1"/>
    <dgm:cxn modelId="{5799B590-BFC7-41B3-BD27-0F27185B3A2F}" type="presParOf" srcId="{9D0FD31E-797B-40E5-92C2-F4AEFD9D30AB}" destId="{983F7EA1-DEEC-4DFF-86B8-5CFBC4AA79F5}" srcOrd="6" destOrd="0" presId="urn:microsoft.com/office/officeart/2005/8/layout/list1"/>
    <dgm:cxn modelId="{76FDA80E-3FDA-4EEE-BF78-6407E387ECEC}" type="presParOf" srcId="{9D0FD31E-797B-40E5-92C2-F4AEFD9D30AB}" destId="{EA3EF4B1-E19D-44E2-BF5B-5FBDB4E6EDCD}" srcOrd="7" destOrd="0" presId="urn:microsoft.com/office/officeart/2005/8/layout/list1"/>
    <dgm:cxn modelId="{80965CDB-E4CB-483A-BAAC-32047E369B8C}" type="presParOf" srcId="{9D0FD31E-797B-40E5-92C2-F4AEFD9D30AB}" destId="{F5038AE0-1ABD-4EE6-8766-302AA788F088}" srcOrd="8" destOrd="0" presId="urn:microsoft.com/office/officeart/2005/8/layout/list1"/>
    <dgm:cxn modelId="{DDFE7A2E-4B8D-4220-9CAD-D3261B731B62}" type="presParOf" srcId="{F5038AE0-1ABD-4EE6-8766-302AA788F088}" destId="{E9EEA166-FB72-4F1F-8331-522C957468F1}" srcOrd="0" destOrd="0" presId="urn:microsoft.com/office/officeart/2005/8/layout/list1"/>
    <dgm:cxn modelId="{E12644AD-6D2E-4C22-8B42-33855133CBF1}" type="presParOf" srcId="{F5038AE0-1ABD-4EE6-8766-302AA788F088}" destId="{FE8289DD-42E9-414C-9794-3830E0A7B1C2}" srcOrd="1" destOrd="0" presId="urn:microsoft.com/office/officeart/2005/8/layout/list1"/>
    <dgm:cxn modelId="{F056A9EC-2A0D-4639-90CD-9B82FC157711}" type="presParOf" srcId="{9D0FD31E-797B-40E5-92C2-F4AEFD9D30AB}" destId="{5C4B688D-A65F-4B6E-BBFD-471DC661921F}" srcOrd="9" destOrd="0" presId="urn:microsoft.com/office/officeart/2005/8/layout/list1"/>
    <dgm:cxn modelId="{4DA6823E-9568-4DBD-93B1-F0FACDED1021}" type="presParOf" srcId="{9D0FD31E-797B-40E5-92C2-F4AEFD9D30AB}" destId="{76017CB0-A1FC-4F5F-8A51-187CAD3505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C9086-4C48-42FE-9A0A-0B90B7112ACD}">
      <dsp:nvSpPr>
        <dsp:cNvPr id="0" name=""/>
        <dsp:cNvSpPr/>
      </dsp:nvSpPr>
      <dsp:spPr>
        <a:xfrm>
          <a:off x="3975205" y="361313"/>
          <a:ext cx="1923255" cy="388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90"/>
              </a:lnTo>
              <a:lnTo>
                <a:pt x="1923255" y="238290"/>
              </a:lnTo>
              <a:lnTo>
                <a:pt x="1923255" y="388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8D483-F679-4051-A511-59ADEC2C2EB1}">
      <dsp:nvSpPr>
        <dsp:cNvPr id="0" name=""/>
        <dsp:cNvSpPr/>
      </dsp:nvSpPr>
      <dsp:spPr>
        <a:xfrm>
          <a:off x="1821665" y="361313"/>
          <a:ext cx="2153539" cy="484902"/>
        </a:xfrm>
        <a:custGeom>
          <a:avLst/>
          <a:gdLst/>
          <a:ahLst/>
          <a:cxnLst/>
          <a:rect l="0" t="0" r="0" b="0"/>
          <a:pathLst>
            <a:path>
              <a:moveTo>
                <a:pt x="2153539" y="0"/>
              </a:moveTo>
              <a:lnTo>
                <a:pt x="2153539" y="334599"/>
              </a:lnTo>
              <a:lnTo>
                <a:pt x="0" y="334599"/>
              </a:lnTo>
              <a:lnTo>
                <a:pt x="0" y="484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99518-5D5E-4003-A580-645E8505D1D5}">
      <dsp:nvSpPr>
        <dsp:cNvPr id="0" name=""/>
        <dsp:cNvSpPr/>
      </dsp:nvSpPr>
      <dsp:spPr>
        <a:xfrm>
          <a:off x="1619931" y="-171259"/>
          <a:ext cx="4710548" cy="532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0DEAE-4C8D-4AA3-BD7E-DE3E9051F252}">
      <dsp:nvSpPr>
        <dsp:cNvPr id="0" name=""/>
        <dsp:cNvSpPr/>
      </dsp:nvSpPr>
      <dsp:spPr>
        <a:xfrm>
          <a:off x="1800204" y="0"/>
          <a:ext cx="4710548" cy="532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 err="1"/>
            <a:t>Attributions</a:t>
          </a:r>
          <a:r>
            <a:rPr lang="pt-PT" sz="2800" kern="1200" dirty="0"/>
            <a:t> </a:t>
          </a:r>
          <a:r>
            <a:rPr lang="pt-PT" sz="2800" kern="1200" dirty="0" err="1"/>
            <a:t>and</a:t>
          </a:r>
          <a:r>
            <a:rPr lang="pt-PT" sz="2800" kern="1200" dirty="0"/>
            <a:t> </a:t>
          </a:r>
          <a:r>
            <a:rPr lang="pt-PT" sz="2800" kern="1200" dirty="0" err="1"/>
            <a:t>competences</a:t>
          </a:r>
          <a:endParaRPr lang="pt-PT" sz="2800" kern="1200" dirty="0"/>
        </a:p>
      </dsp:txBody>
      <dsp:txXfrm>
        <a:off x="1815803" y="15599"/>
        <a:ext cx="4679350" cy="501374"/>
      </dsp:txXfrm>
    </dsp:sp>
    <dsp:sp modelId="{744664C8-6191-42B7-8817-E80E1988D832}">
      <dsp:nvSpPr>
        <dsp:cNvPr id="0" name=""/>
        <dsp:cNvSpPr/>
      </dsp:nvSpPr>
      <dsp:spPr>
        <a:xfrm>
          <a:off x="467797" y="846215"/>
          <a:ext cx="2707737" cy="3314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68A31-5301-411B-AD71-B2736B4FBA08}">
      <dsp:nvSpPr>
        <dsp:cNvPr id="0" name=""/>
        <dsp:cNvSpPr/>
      </dsp:nvSpPr>
      <dsp:spPr>
        <a:xfrm>
          <a:off x="648070" y="1017475"/>
          <a:ext cx="2707737" cy="3314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 err="1"/>
            <a:t>Develop</a:t>
          </a:r>
          <a:r>
            <a:rPr lang="pt-PT" sz="1800" kern="1200" dirty="0"/>
            <a:t> </a:t>
          </a:r>
          <a:r>
            <a:rPr lang="pt-PT" sz="1800" kern="1200" dirty="0" err="1"/>
            <a:t>measures</a:t>
          </a:r>
          <a:r>
            <a:rPr lang="pt-PT" sz="1800" kern="1200" dirty="0"/>
            <a:t> </a:t>
          </a:r>
          <a:r>
            <a:rPr lang="pt-PT" sz="1800" kern="1200" dirty="0" err="1"/>
            <a:t>aimed</a:t>
          </a:r>
          <a:r>
            <a:rPr lang="pt-PT" sz="1800" kern="1200" dirty="0"/>
            <a:t> </a:t>
          </a:r>
          <a:r>
            <a:rPr lang="pt-PT" sz="1800" kern="1200" dirty="0" err="1"/>
            <a:t>at</a:t>
          </a:r>
          <a:r>
            <a:rPr lang="pt-PT" sz="1800" kern="1200" dirty="0"/>
            <a:t> </a:t>
          </a:r>
          <a:r>
            <a:rPr lang="pt-PT" sz="1800" kern="1200" dirty="0" err="1"/>
            <a:t>improving</a:t>
          </a:r>
          <a:r>
            <a:rPr lang="pt-PT" sz="1800" kern="1200" dirty="0"/>
            <a:t> </a:t>
          </a:r>
          <a:r>
            <a:rPr lang="pt-PT" sz="1800" kern="1200" dirty="0" err="1"/>
            <a:t>the</a:t>
          </a:r>
          <a:r>
            <a:rPr lang="pt-PT" sz="1800" kern="1200" dirty="0"/>
            <a:t> </a:t>
          </a:r>
          <a:r>
            <a:rPr lang="pt-PT" sz="1800" kern="1200" dirty="0" err="1"/>
            <a:t>funcioning</a:t>
          </a:r>
          <a:r>
            <a:rPr lang="pt-PT" sz="1800" kern="1200" dirty="0"/>
            <a:t> </a:t>
          </a:r>
          <a:r>
            <a:rPr lang="pt-PT" sz="1800" kern="1200" dirty="0" err="1"/>
            <a:t>of</a:t>
          </a:r>
          <a:r>
            <a:rPr lang="pt-PT" sz="1800" kern="1200" dirty="0"/>
            <a:t> </a:t>
          </a:r>
          <a:r>
            <a:rPr lang="pt-PT" sz="1800" kern="1200" dirty="0" err="1"/>
            <a:t>the</a:t>
          </a:r>
          <a:r>
            <a:rPr lang="pt-PT" sz="1800" kern="1200" dirty="0"/>
            <a:t> Regional </a:t>
          </a:r>
          <a:r>
            <a:rPr lang="pt-PT" sz="1800" kern="1200" dirty="0" err="1"/>
            <a:t>Education</a:t>
          </a:r>
          <a:r>
            <a:rPr lang="pt-PT" sz="1800" kern="1200" dirty="0"/>
            <a:t> </a:t>
          </a:r>
          <a:r>
            <a:rPr lang="pt-PT" sz="1800" kern="1200" dirty="0" err="1"/>
            <a:t>System</a:t>
          </a:r>
          <a:r>
            <a:rPr lang="pt-PT" sz="1800" kern="1200" dirty="0"/>
            <a:t> </a:t>
          </a:r>
          <a:r>
            <a:rPr lang="pt-PT" sz="1800" kern="1200" dirty="0" err="1"/>
            <a:t>and</a:t>
          </a:r>
          <a:r>
            <a:rPr lang="pt-PT" sz="1800" kern="1200" dirty="0"/>
            <a:t> </a:t>
          </a:r>
          <a:r>
            <a:rPr lang="pt-PT" sz="1800" kern="1200" dirty="0" err="1"/>
            <a:t>the</a:t>
          </a:r>
          <a:r>
            <a:rPr lang="pt-PT" sz="1800" kern="1200" dirty="0"/>
            <a:t> </a:t>
          </a:r>
          <a:r>
            <a:rPr lang="pt-PT" sz="1800" kern="1200" dirty="0" err="1"/>
            <a:t>quality</a:t>
          </a:r>
          <a:r>
            <a:rPr lang="pt-PT" sz="1800" kern="1200" dirty="0"/>
            <a:t> </a:t>
          </a:r>
          <a:r>
            <a:rPr lang="pt-PT" sz="1800" kern="1200" dirty="0" err="1"/>
            <a:t>of</a:t>
          </a:r>
          <a:r>
            <a:rPr lang="pt-PT" sz="1800" kern="1200" dirty="0"/>
            <a:t> </a:t>
          </a:r>
          <a:r>
            <a:rPr lang="pt-PT" sz="1800" kern="1200" dirty="0" err="1"/>
            <a:t>schools</a:t>
          </a:r>
          <a:r>
            <a:rPr lang="pt-PT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- </a:t>
          </a:r>
          <a:r>
            <a:rPr lang="pt-PT" sz="1800" kern="1200" dirty="0" err="1"/>
            <a:t>Promote</a:t>
          </a:r>
          <a:r>
            <a:rPr lang="pt-PT" sz="1800" kern="1200" dirty="0"/>
            <a:t> </a:t>
          </a:r>
          <a:r>
            <a:rPr lang="pt-PT" sz="1800" kern="1200" dirty="0" err="1"/>
            <a:t>students</a:t>
          </a:r>
          <a:r>
            <a:rPr lang="pt-PT" sz="1800" kern="1200" dirty="0"/>
            <a:t>’ </a:t>
          </a:r>
          <a:r>
            <a:rPr lang="pt-PT" sz="1800" kern="1200" dirty="0" err="1"/>
            <a:t>success</a:t>
          </a:r>
          <a:r>
            <a:rPr lang="pt-PT" sz="1800" kern="1200" dirty="0"/>
            <a:t>, </a:t>
          </a:r>
          <a:r>
            <a:rPr lang="pt-PT" sz="1800" kern="1200" dirty="0" err="1"/>
            <a:t>critical</a:t>
          </a:r>
          <a:r>
            <a:rPr lang="pt-PT" sz="1800" kern="1200" dirty="0"/>
            <a:t> </a:t>
          </a:r>
          <a:r>
            <a:rPr lang="pt-PT" sz="1800" kern="1200" dirty="0" err="1"/>
            <a:t>spirit</a:t>
          </a:r>
          <a:r>
            <a:rPr lang="pt-PT" sz="1800" kern="1200" dirty="0"/>
            <a:t> </a:t>
          </a:r>
          <a:r>
            <a:rPr lang="pt-PT" sz="1800" kern="1200" dirty="0" err="1"/>
            <a:t>and</a:t>
          </a:r>
          <a:r>
            <a:rPr lang="pt-PT" sz="1800" kern="1200" dirty="0"/>
            <a:t> </a:t>
          </a:r>
          <a:r>
            <a:rPr lang="pt-PT" sz="1800" kern="1200" dirty="0" err="1"/>
            <a:t>transformation</a:t>
          </a:r>
          <a:r>
            <a:rPr lang="pt-PT" sz="1800" kern="1200" dirty="0"/>
            <a:t> </a:t>
          </a:r>
          <a:r>
            <a:rPr lang="pt-PT" sz="1800" kern="1200" dirty="0" err="1"/>
            <a:t>of</a:t>
          </a:r>
          <a:r>
            <a:rPr lang="pt-PT" sz="1800" kern="1200" dirty="0"/>
            <a:t> </a:t>
          </a:r>
          <a:r>
            <a:rPr lang="pt-PT" sz="1800" kern="1200" dirty="0" err="1"/>
            <a:t>the</a:t>
          </a:r>
          <a:r>
            <a:rPr lang="pt-PT" sz="1800" kern="1200" dirty="0"/>
            <a:t> socio-</a:t>
          </a:r>
          <a:r>
            <a:rPr lang="pt-PT" sz="1800" kern="1200" dirty="0" err="1"/>
            <a:t>educational</a:t>
          </a:r>
          <a:r>
            <a:rPr lang="pt-PT" sz="1800" kern="1200" dirty="0"/>
            <a:t> </a:t>
          </a:r>
          <a:r>
            <a:rPr lang="pt-PT" sz="1800" kern="1200" dirty="0" err="1"/>
            <a:t>reality</a:t>
          </a:r>
          <a:endParaRPr lang="pt-PT" sz="1800" kern="1200" dirty="0"/>
        </a:p>
      </dsp:txBody>
      <dsp:txXfrm>
        <a:off x="727377" y="1096782"/>
        <a:ext cx="2549123" cy="3155828"/>
      </dsp:txXfrm>
    </dsp:sp>
    <dsp:sp modelId="{6006705A-CD4D-4F55-9617-63774722B336}">
      <dsp:nvSpPr>
        <dsp:cNvPr id="0" name=""/>
        <dsp:cNvSpPr/>
      </dsp:nvSpPr>
      <dsp:spPr>
        <a:xfrm>
          <a:off x="3969293" y="749906"/>
          <a:ext cx="3858335" cy="3789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34C02-10C3-4A65-A149-05D22011733D}">
      <dsp:nvSpPr>
        <dsp:cNvPr id="0" name=""/>
        <dsp:cNvSpPr/>
      </dsp:nvSpPr>
      <dsp:spPr>
        <a:xfrm>
          <a:off x="4149566" y="921166"/>
          <a:ext cx="3858335" cy="3789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 err="1"/>
            <a:t>Plan</a:t>
          </a:r>
          <a:r>
            <a:rPr lang="pt-PT" sz="1800" kern="1200" dirty="0"/>
            <a:t> </a:t>
          </a:r>
          <a:r>
            <a:rPr lang="pt-PT" sz="1800" kern="1200" dirty="0" err="1"/>
            <a:t>and</a:t>
          </a:r>
          <a:r>
            <a:rPr lang="pt-PT" sz="1800" kern="1200" dirty="0"/>
            <a:t> </a:t>
          </a:r>
          <a:r>
            <a:rPr lang="pt-PT" sz="1800" kern="1200" dirty="0" err="1"/>
            <a:t>carry</a:t>
          </a:r>
          <a:r>
            <a:rPr lang="pt-PT" sz="1800" kern="1200" dirty="0"/>
            <a:t> out </a:t>
          </a:r>
          <a:r>
            <a:rPr lang="pt-PT" sz="1800" kern="1200" dirty="0" err="1"/>
            <a:t>inspective</a:t>
          </a:r>
          <a:r>
            <a:rPr lang="pt-PT" sz="1800" kern="1200" dirty="0"/>
            <a:t> </a:t>
          </a:r>
          <a:r>
            <a:rPr lang="pt-PT" sz="1800" kern="1200" dirty="0" err="1"/>
            <a:t>actions</a:t>
          </a:r>
          <a:r>
            <a:rPr lang="pt-PT" sz="1800" kern="1200" dirty="0"/>
            <a:t> in </a:t>
          </a:r>
          <a:r>
            <a:rPr lang="pt-PT" sz="1800" kern="1200" dirty="0" err="1"/>
            <a:t>all</a:t>
          </a:r>
          <a:r>
            <a:rPr lang="pt-PT" sz="1800" kern="1200" dirty="0"/>
            <a:t> </a:t>
          </a:r>
          <a:r>
            <a:rPr lang="pt-PT" sz="1800" kern="1200" dirty="0" err="1"/>
            <a:t>education</a:t>
          </a:r>
          <a:r>
            <a:rPr lang="pt-PT" sz="1800" kern="1200" dirty="0"/>
            <a:t> </a:t>
          </a:r>
          <a:r>
            <a:rPr lang="pt-PT" sz="1800" kern="1200" dirty="0" err="1"/>
            <a:t>spheres</a:t>
          </a:r>
          <a:endParaRPr lang="pt-P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- </a:t>
          </a:r>
          <a:r>
            <a:rPr lang="pt-PT" sz="1800" kern="1200" dirty="0" err="1"/>
            <a:t>Promote</a:t>
          </a:r>
          <a:r>
            <a:rPr lang="pt-PT" sz="1800" kern="1200" dirty="0"/>
            <a:t> </a:t>
          </a:r>
          <a:r>
            <a:rPr lang="pt-PT" sz="1800" kern="1200" dirty="0" err="1"/>
            <a:t>pedagogical</a:t>
          </a:r>
          <a:r>
            <a:rPr lang="pt-PT" sz="1800" kern="1200" dirty="0"/>
            <a:t> </a:t>
          </a:r>
          <a:r>
            <a:rPr lang="pt-PT" sz="1800" kern="1200" dirty="0" err="1"/>
            <a:t>and</a:t>
          </a:r>
          <a:r>
            <a:rPr lang="pt-PT" sz="1800" kern="1200" dirty="0"/>
            <a:t> </a:t>
          </a:r>
          <a:r>
            <a:rPr lang="pt-PT" sz="1800" kern="1200" dirty="0" err="1"/>
            <a:t>organizational</a:t>
          </a:r>
          <a:r>
            <a:rPr lang="pt-PT" sz="1800" kern="1200" dirty="0"/>
            <a:t> </a:t>
          </a:r>
          <a:r>
            <a:rPr lang="pt-PT" sz="1800" kern="1200" dirty="0" err="1"/>
            <a:t>quality</a:t>
          </a:r>
          <a:r>
            <a:rPr lang="pt-PT" sz="1800" kern="1200" dirty="0"/>
            <a:t>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- </a:t>
          </a:r>
          <a:r>
            <a:rPr lang="pt-PT" sz="1800" kern="1200" dirty="0" err="1"/>
            <a:t>Contribute</a:t>
          </a:r>
          <a:r>
            <a:rPr lang="pt-PT" sz="1800" kern="1200" dirty="0"/>
            <a:t> to </a:t>
          </a:r>
          <a:r>
            <a:rPr lang="pt-PT" sz="1800" kern="1200" dirty="0" err="1"/>
            <a:t>formulation</a:t>
          </a:r>
          <a:r>
            <a:rPr lang="pt-PT" sz="1800" kern="1200" dirty="0"/>
            <a:t> </a:t>
          </a:r>
          <a:r>
            <a:rPr lang="pt-PT" sz="1800" kern="1200" dirty="0" err="1"/>
            <a:t>of</a:t>
          </a:r>
          <a:r>
            <a:rPr lang="pt-PT" sz="1800" kern="1200" dirty="0"/>
            <a:t> </a:t>
          </a:r>
          <a:r>
            <a:rPr lang="pt-PT" sz="1800" kern="1200" dirty="0" err="1"/>
            <a:t>education</a:t>
          </a:r>
          <a:r>
            <a:rPr lang="pt-PT" sz="1800" kern="1200" dirty="0"/>
            <a:t> </a:t>
          </a:r>
          <a:r>
            <a:rPr lang="pt-PT" sz="1800" kern="1200" dirty="0" err="1"/>
            <a:t>and</a:t>
          </a:r>
          <a:r>
            <a:rPr lang="pt-PT" sz="1800" kern="1200" dirty="0"/>
            <a:t> training policies;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- </a:t>
          </a:r>
          <a:r>
            <a:rPr lang="pt-PT" sz="1800" kern="1200" dirty="0" err="1"/>
            <a:t>Audits</a:t>
          </a:r>
          <a:r>
            <a:rPr lang="pt-PT" sz="1800" kern="1200" dirty="0"/>
            <a:t> </a:t>
          </a:r>
          <a:r>
            <a:rPr lang="pt-PT" sz="1800" kern="1200" dirty="0" err="1"/>
            <a:t>and</a:t>
          </a:r>
          <a:r>
            <a:rPr lang="pt-PT" sz="1800" kern="1200" dirty="0"/>
            <a:t> </a:t>
          </a:r>
          <a:r>
            <a:rPr lang="pt-PT" sz="1800" kern="1200" dirty="0" err="1"/>
            <a:t>inpections</a:t>
          </a:r>
          <a:r>
            <a:rPr lang="pt-PT" sz="1800" kern="1200" dirty="0"/>
            <a:t> to </a:t>
          </a:r>
          <a:r>
            <a:rPr lang="pt-PT" sz="1800" kern="1200" dirty="0" err="1"/>
            <a:t>evaluate</a:t>
          </a:r>
          <a:r>
            <a:rPr lang="pt-PT" sz="1800" kern="1200" dirty="0"/>
            <a:t> </a:t>
          </a:r>
          <a:r>
            <a:rPr lang="pt-PT" sz="1800" kern="1200" dirty="0" err="1"/>
            <a:t>the</a:t>
          </a:r>
          <a:r>
            <a:rPr lang="pt-PT" sz="1800" kern="1200" dirty="0"/>
            <a:t> </a:t>
          </a:r>
          <a:r>
            <a:rPr lang="pt-PT" sz="1800" kern="1200" dirty="0" err="1"/>
            <a:t>functioning</a:t>
          </a:r>
          <a:r>
            <a:rPr lang="pt-PT" sz="1800" kern="1200" dirty="0"/>
            <a:t> </a:t>
          </a:r>
          <a:r>
            <a:rPr lang="pt-PT" sz="1800" kern="1200" dirty="0" err="1"/>
            <a:t>of</a:t>
          </a:r>
          <a:r>
            <a:rPr lang="pt-PT" sz="1800" kern="1200" dirty="0"/>
            <a:t> </a:t>
          </a:r>
          <a:r>
            <a:rPr lang="pt-PT" sz="1800" kern="1200" dirty="0" err="1"/>
            <a:t>the</a:t>
          </a:r>
          <a:r>
            <a:rPr lang="pt-PT" sz="1800" kern="1200" dirty="0"/>
            <a:t> </a:t>
          </a:r>
          <a:r>
            <a:rPr lang="pt-PT" sz="1800" kern="1200" dirty="0" err="1"/>
            <a:t>administrative</a:t>
          </a:r>
          <a:r>
            <a:rPr lang="pt-PT" sz="1800" kern="1200" dirty="0"/>
            <a:t> </a:t>
          </a:r>
          <a:r>
            <a:rPr lang="pt-PT" sz="1800" kern="1200" dirty="0" err="1"/>
            <a:t>and</a:t>
          </a:r>
          <a:r>
            <a:rPr lang="pt-PT" sz="1800" kern="1200" dirty="0"/>
            <a:t> financial management </a:t>
          </a:r>
          <a:r>
            <a:rPr lang="pt-PT" sz="1800" kern="1200" dirty="0" err="1"/>
            <a:t>of</a:t>
          </a:r>
          <a:r>
            <a:rPr lang="pt-PT" sz="1800" kern="1200" dirty="0"/>
            <a:t> </a:t>
          </a:r>
          <a:r>
            <a:rPr lang="pt-PT" sz="1800" kern="1200" dirty="0" err="1"/>
            <a:t>the</a:t>
          </a:r>
          <a:r>
            <a:rPr lang="pt-PT" sz="1800" kern="1200" dirty="0"/>
            <a:t> Regional </a:t>
          </a:r>
          <a:r>
            <a:rPr lang="pt-PT" sz="1800" kern="1200" dirty="0" err="1"/>
            <a:t>Education</a:t>
          </a:r>
          <a:r>
            <a:rPr lang="pt-PT" sz="1800" kern="1200" dirty="0"/>
            <a:t> </a:t>
          </a:r>
          <a:r>
            <a:rPr lang="pt-PT" sz="1800" kern="1200" dirty="0" err="1"/>
            <a:t>System</a:t>
          </a:r>
          <a:endParaRPr lang="pt-P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 dirty="0"/>
        </a:p>
      </dsp:txBody>
      <dsp:txXfrm>
        <a:off x="4260551" y="1032151"/>
        <a:ext cx="3636365" cy="3567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9E4D7-E8D9-4AB6-B06B-1321ABBA2672}">
      <dsp:nvSpPr>
        <dsp:cNvPr id="0" name=""/>
        <dsp:cNvSpPr/>
      </dsp:nvSpPr>
      <dsp:spPr>
        <a:xfrm>
          <a:off x="0" y="0"/>
          <a:ext cx="3839489" cy="2304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- Data </a:t>
          </a:r>
          <a:r>
            <a:rPr lang="pt-PT" sz="2400" kern="1200" dirty="0" err="1"/>
            <a:t>analysis</a:t>
          </a:r>
          <a:endParaRPr lang="pt-PT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- </a:t>
          </a:r>
          <a:r>
            <a:rPr lang="pt-PT" sz="2400" kern="1200" dirty="0" err="1"/>
            <a:t>School</a:t>
          </a:r>
          <a:r>
            <a:rPr lang="pt-PT" sz="2400" kern="1200" dirty="0"/>
            <a:t> </a:t>
          </a:r>
          <a:r>
            <a:rPr lang="pt-PT" sz="2400" kern="1200" dirty="0" err="1"/>
            <a:t>caracterization</a:t>
          </a:r>
          <a:endParaRPr lang="pt-PT" sz="2400" kern="1200" dirty="0"/>
        </a:p>
      </dsp:txBody>
      <dsp:txXfrm>
        <a:off x="0" y="0"/>
        <a:ext cx="3839489" cy="2304799"/>
      </dsp:txXfrm>
    </dsp:sp>
    <dsp:sp modelId="{CC29EE68-F3F1-4D0B-854F-3467A65A4DE2}">
      <dsp:nvSpPr>
        <dsp:cNvPr id="0" name=""/>
        <dsp:cNvSpPr/>
      </dsp:nvSpPr>
      <dsp:spPr>
        <a:xfrm>
          <a:off x="4169133" y="0"/>
          <a:ext cx="3839489" cy="2303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- </a:t>
          </a:r>
          <a:r>
            <a:rPr lang="pt-PT" sz="2400" kern="1200" dirty="0" err="1"/>
            <a:t>Interviews</a:t>
          </a:r>
          <a:r>
            <a:rPr lang="pt-PT" sz="2400" kern="1200" dirty="0"/>
            <a:t> </a:t>
          </a:r>
          <a:r>
            <a:rPr lang="pt-PT" sz="2400" kern="1200" dirty="0" err="1"/>
            <a:t>with</a:t>
          </a:r>
          <a:r>
            <a:rPr lang="pt-PT" sz="2400" kern="1200" dirty="0"/>
            <a:t> staff </a:t>
          </a:r>
          <a:r>
            <a:rPr lang="pt-PT" sz="2400" kern="1200" dirty="0" err="1"/>
            <a:t>with</a:t>
          </a:r>
          <a:r>
            <a:rPr lang="pt-PT" sz="2400" kern="1200" dirty="0"/>
            <a:t> </a:t>
          </a:r>
          <a:r>
            <a:rPr lang="pt-PT" sz="2400" kern="1200" dirty="0" err="1"/>
            <a:t>responsabilities</a:t>
          </a:r>
          <a:r>
            <a:rPr lang="pt-PT" sz="2400" kern="1200" dirty="0"/>
            <a:t> </a:t>
          </a:r>
          <a:r>
            <a:rPr lang="pt-PT" sz="2400" kern="1200" dirty="0" err="1"/>
            <a:t>regarding</a:t>
          </a:r>
          <a:r>
            <a:rPr lang="pt-PT" sz="2400" kern="1200" dirty="0"/>
            <a:t> management/</a:t>
          </a:r>
          <a:r>
            <a:rPr lang="pt-PT" sz="2400" kern="1200" dirty="0" err="1"/>
            <a:t>approval</a:t>
          </a:r>
          <a:r>
            <a:rPr lang="pt-PT" sz="2400" kern="1200" dirty="0"/>
            <a:t>/</a:t>
          </a:r>
          <a:r>
            <a:rPr lang="pt-PT" sz="2400" kern="1200" dirty="0" err="1"/>
            <a:t>proposals</a:t>
          </a:r>
          <a:r>
            <a:rPr lang="pt-PT" sz="2400" kern="1200" dirty="0"/>
            <a:t> etc.</a:t>
          </a:r>
        </a:p>
      </dsp:txBody>
      <dsp:txXfrm>
        <a:off x="4169133" y="0"/>
        <a:ext cx="3839489" cy="2303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3B764-D8B9-4234-8627-4D3F1A79DB3D}">
      <dsp:nvSpPr>
        <dsp:cNvPr id="0" name=""/>
        <dsp:cNvSpPr/>
      </dsp:nvSpPr>
      <dsp:spPr>
        <a:xfrm>
          <a:off x="0" y="319651"/>
          <a:ext cx="8424936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395732" rIns="6538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900" kern="1200" dirty="0"/>
            <a:t>Legal </a:t>
          </a:r>
          <a:r>
            <a:rPr lang="pt-PT" sz="1900" kern="1200" dirty="0" err="1"/>
            <a:t>documents</a:t>
          </a:r>
          <a:endParaRPr lang="pt-P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900" kern="1200" dirty="0"/>
            <a:t>Meetings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900" kern="1200" dirty="0" err="1"/>
            <a:t>Selection</a:t>
          </a:r>
          <a:r>
            <a:rPr lang="pt-PT" sz="1900" kern="1200" dirty="0"/>
            <a:t> </a:t>
          </a:r>
          <a:r>
            <a:rPr lang="pt-PT" sz="1900" kern="1200" dirty="0" err="1"/>
            <a:t>of</a:t>
          </a:r>
          <a:r>
            <a:rPr lang="pt-PT" sz="1900" kern="1200" dirty="0"/>
            <a:t> </a:t>
          </a:r>
          <a:r>
            <a:rPr lang="pt-PT" sz="1900" kern="1200" dirty="0" err="1"/>
            <a:t>the</a:t>
          </a:r>
          <a:r>
            <a:rPr lang="pt-PT" sz="1900" kern="1200" dirty="0"/>
            <a:t> </a:t>
          </a:r>
          <a:r>
            <a:rPr lang="pt-PT" sz="1900" kern="1200" dirty="0" err="1"/>
            <a:t>schools</a:t>
          </a:r>
          <a:endParaRPr lang="pt-P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900" kern="1200" dirty="0" err="1"/>
            <a:t>Structure</a:t>
          </a:r>
          <a:r>
            <a:rPr lang="pt-PT" sz="1900" kern="1200" dirty="0"/>
            <a:t> </a:t>
          </a:r>
          <a:r>
            <a:rPr lang="pt-PT" sz="1900" kern="1200" dirty="0" err="1"/>
            <a:t>and</a:t>
          </a:r>
          <a:r>
            <a:rPr lang="pt-PT" sz="1900" kern="1200" dirty="0"/>
            <a:t> </a:t>
          </a:r>
          <a:r>
            <a:rPr lang="pt-PT" sz="1900" kern="1200" dirty="0" err="1"/>
            <a:t>approval</a:t>
          </a:r>
          <a:r>
            <a:rPr lang="pt-PT" sz="1900" kern="1200" dirty="0"/>
            <a:t> </a:t>
          </a:r>
          <a:r>
            <a:rPr lang="pt-PT" sz="1900" kern="1200" dirty="0" err="1"/>
            <a:t>of</a:t>
          </a:r>
          <a:r>
            <a:rPr lang="pt-PT" sz="1900" kern="1200" dirty="0"/>
            <a:t> </a:t>
          </a:r>
          <a:r>
            <a:rPr lang="pt-PT" sz="1900" kern="1200" dirty="0" err="1"/>
            <a:t>the</a:t>
          </a:r>
          <a:r>
            <a:rPr lang="pt-PT" sz="1900" kern="1200" dirty="0"/>
            <a:t> </a:t>
          </a:r>
          <a:r>
            <a:rPr lang="pt-PT" sz="1900" kern="1200" dirty="0" err="1"/>
            <a:t>guide</a:t>
          </a:r>
          <a:endParaRPr lang="pt-PT" sz="1900" kern="1200" dirty="0"/>
        </a:p>
      </dsp:txBody>
      <dsp:txXfrm>
        <a:off x="0" y="319651"/>
        <a:ext cx="8424936" cy="1735650"/>
      </dsp:txXfrm>
    </dsp:sp>
    <dsp:sp modelId="{67CF92F9-5672-4E3C-BC8D-61EE5825A93A}">
      <dsp:nvSpPr>
        <dsp:cNvPr id="0" name=""/>
        <dsp:cNvSpPr/>
      </dsp:nvSpPr>
      <dsp:spPr>
        <a:xfrm>
          <a:off x="421246" y="39211"/>
          <a:ext cx="589745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 err="1"/>
            <a:t>Planning</a:t>
          </a:r>
          <a:endParaRPr lang="pt-PT" sz="1900" kern="1200" dirty="0"/>
        </a:p>
      </dsp:txBody>
      <dsp:txXfrm>
        <a:off x="448626" y="66591"/>
        <a:ext cx="5842695" cy="506120"/>
      </dsp:txXfrm>
    </dsp:sp>
    <dsp:sp modelId="{983F7EA1-DEEC-4DFF-86B8-5CFBC4AA79F5}">
      <dsp:nvSpPr>
        <dsp:cNvPr id="0" name=""/>
        <dsp:cNvSpPr/>
      </dsp:nvSpPr>
      <dsp:spPr>
        <a:xfrm>
          <a:off x="0" y="2438341"/>
          <a:ext cx="8424936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395732" rIns="6538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900" kern="1200" dirty="0" err="1"/>
            <a:t>Compilation</a:t>
          </a:r>
          <a:r>
            <a:rPr lang="pt-PT" sz="1900" kern="1200" dirty="0"/>
            <a:t> </a:t>
          </a:r>
          <a:r>
            <a:rPr lang="pt-PT" sz="1900" kern="1200" dirty="0" err="1"/>
            <a:t>of</a:t>
          </a:r>
          <a:r>
            <a:rPr lang="pt-PT" sz="1900" kern="1200" dirty="0"/>
            <a:t> </a:t>
          </a:r>
          <a:r>
            <a:rPr lang="pt-PT" sz="1900" kern="1200" dirty="0" err="1"/>
            <a:t>information</a:t>
          </a:r>
          <a:r>
            <a:rPr lang="pt-PT" sz="1900" kern="1200" dirty="0"/>
            <a:t> </a:t>
          </a:r>
          <a:r>
            <a:rPr lang="pt-PT" sz="1900" kern="1200" dirty="0" err="1"/>
            <a:t>with</a:t>
          </a:r>
          <a:r>
            <a:rPr lang="pt-PT" sz="1900" kern="1200" dirty="0"/>
            <a:t> </a:t>
          </a:r>
          <a:r>
            <a:rPr lang="pt-PT" sz="1900" kern="1200" dirty="0" err="1"/>
            <a:t>regards</a:t>
          </a:r>
          <a:r>
            <a:rPr lang="pt-PT" sz="1900" kern="1200" dirty="0"/>
            <a:t> to budgets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900" kern="1200" dirty="0" err="1"/>
            <a:t>Presentation</a:t>
          </a:r>
          <a:r>
            <a:rPr lang="pt-PT" sz="1900" kern="1200" dirty="0"/>
            <a:t> </a:t>
          </a:r>
          <a:r>
            <a:rPr lang="pt-PT" sz="1900" kern="1200" dirty="0" err="1"/>
            <a:t>of</a:t>
          </a:r>
          <a:r>
            <a:rPr lang="pt-PT" sz="1900" kern="1200" dirty="0"/>
            <a:t> </a:t>
          </a:r>
          <a:r>
            <a:rPr lang="pt-PT" sz="1900" kern="1200" dirty="0" err="1"/>
            <a:t>the</a:t>
          </a:r>
          <a:r>
            <a:rPr lang="pt-PT" sz="1900" kern="1200" dirty="0"/>
            <a:t> </a:t>
          </a:r>
          <a:r>
            <a:rPr lang="pt-PT" sz="1900" kern="1200" dirty="0" err="1"/>
            <a:t>work</a:t>
          </a:r>
          <a:r>
            <a:rPr lang="pt-PT" sz="1900" kern="1200" dirty="0"/>
            <a:t> </a:t>
          </a:r>
          <a:r>
            <a:rPr lang="pt-PT" sz="1900" kern="1200" dirty="0" err="1"/>
            <a:t>group</a:t>
          </a:r>
          <a:r>
            <a:rPr lang="pt-PT" sz="1900" kern="1200" dirty="0"/>
            <a:t> in </a:t>
          </a:r>
          <a:r>
            <a:rPr lang="pt-PT" sz="1900" kern="1200" dirty="0" err="1"/>
            <a:t>each</a:t>
          </a:r>
          <a:r>
            <a:rPr lang="pt-PT" sz="1900" kern="1200" dirty="0"/>
            <a:t> </a:t>
          </a:r>
          <a:r>
            <a:rPr lang="pt-PT" sz="1900" kern="1200" dirty="0" err="1"/>
            <a:t>school</a:t>
          </a:r>
          <a:endParaRPr lang="pt-PT" sz="1900" kern="1200" dirty="0"/>
        </a:p>
      </dsp:txBody>
      <dsp:txXfrm>
        <a:off x="0" y="2438341"/>
        <a:ext cx="8424936" cy="1107225"/>
      </dsp:txXfrm>
    </dsp:sp>
    <dsp:sp modelId="{DF596E04-3272-4E17-88B3-F2A2F1B959EE}">
      <dsp:nvSpPr>
        <dsp:cNvPr id="0" name=""/>
        <dsp:cNvSpPr/>
      </dsp:nvSpPr>
      <dsp:spPr>
        <a:xfrm>
          <a:off x="421246" y="2157901"/>
          <a:ext cx="589745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 err="1"/>
            <a:t>Implementation</a:t>
          </a:r>
          <a:endParaRPr lang="pt-PT" sz="1900" kern="1200" dirty="0"/>
        </a:p>
      </dsp:txBody>
      <dsp:txXfrm>
        <a:off x="448626" y="2185281"/>
        <a:ext cx="5842695" cy="506120"/>
      </dsp:txXfrm>
    </dsp:sp>
    <dsp:sp modelId="{76017CB0-A1FC-4F5F-8A51-187CAD3505E1}">
      <dsp:nvSpPr>
        <dsp:cNvPr id="0" name=""/>
        <dsp:cNvSpPr/>
      </dsp:nvSpPr>
      <dsp:spPr>
        <a:xfrm>
          <a:off x="0" y="3928606"/>
          <a:ext cx="8424936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395732" rIns="6538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900" kern="1200" dirty="0" err="1"/>
            <a:t>Comparison</a:t>
          </a:r>
          <a:r>
            <a:rPr lang="pt-PT" sz="1900" kern="1200" dirty="0"/>
            <a:t> </a:t>
          </a:r>
          <a:r>
            <a:rPr lang="pt-PT" sz="1900" kern="1200" dirty="0" err="1"/>
            <a:t>and</a:t>
          </a:r>
          <a:r>
            <a:rPr lang="pt-PT" sz="1900" kern="1200" dirty="0"/>
            <a:t> </a:t>
          </a:r>
          <a:r>
            <a:rPr lang="pt-PT" sz="1900" kern="1200" dirty="0" err="1"/>
            <a:t>analysis</a:t>
          </a:r>
          <a:r>
            <a:rPr lang="pt-PT" sz="1900" kern="1200" dirty="0"/>
            <a:t> </a:t>
          </a:r>
          <a:r>
            <a:rPr lang="pt-PT" sz="1900" kern="1200" dirty="0" err="1"/>
            <a:t>of</a:t>
          </a:r>
          <a:r>
            <a:rPr lang="pt-PT" sz="1900" kern="1200" dirty="0"/>
            <a:t> </a:t>
          </a:r>
          <a:r>
            <a:rPr lang="pt-PT" sz="1900" kern="1200" dirty="0" err="1"/>
            <a:t>the</a:t>
          </a:r>
          <a:r>
            <a:rPr lang="pt-PT" sz="1900" kern="1200" dirty="0"/>
            <a:t> </a:t>
          </a:r>
          <a:r>
            <a:rPr lang="pt-PT" sz="1900" kern="1200" dirty="0" err="1"/>
            <a:t>information</a:t>
          </a:r>
          <a:r>
            <a:rPr lang="pt-PT" sz="1900" kern="1200" dirty="0"/>
            <a:t> </a:t>
          </a:r>
          <a:r>
            <a:rPr lang="pt-PT" sz="1900" kern="1200" dirty="0" err="1"/>
            <a:t>resulting</a:t>
          </a:r>
          <a:r>
            <a:rPr lang="pt-PT" sz="1900" kern="1200" dirty="0"/>
            <a:t> </a:t>
          </a:r>
          <a:r>
            <a:rPr lang="pt-PT" sz="1900" kern="1200" dirty="0" err="1"/>
            <a:t>from</a:t>
          </a:r>
          <a:r>
            <a:rPr lang="pt-PT" sz="1900" kern="1200" dirty="0"/>
            <a:t> </a:t>
          </a:r>
          <a:r>
            <a:rPr lang="pt-PT" sz="1900" kern="1200" dirty="0" err="1"/>
            <a:t>the</a:t>
          </a:r>
          <a:r>
            <a:rPr lang="pt-PT" sz="1900" kern="1200" dirty="0"/>
            <a:t> </a:t>
          </a:r>
          <a:r>
            <a:rPr lang="pt-PT" sz="1900" kern="1200" dirty="0" err="1"/>
            <a:t>interviews</a:t>
          </a:r>
          <a:r>
            <a:rPr lang="pt-PT" sz="1900" kern="1200" dirty="0"/>
            <a:t> </a:t>
          </a:r>
          <a:r>
            <a:rPr lang="pt-PT" sz="1900" kern="1200" dirty="0" err="1"/>
            <a:t>and</a:t>
          </a:r>
          <a:r>
            <a:rPr lang="pt-PT" sz="1900" kern="1200" dirty="0"/>
            <a:t> </a:t>
          </a:r>
          <a:r>
            <a:rPr lang="pt-PT" sz="1900" kern="1200" dirty="0" err="1"/>
            <a:t>the</a:t>
          </a:r>
          <a:r>
            <a:rPr lang="pt-PT" sz="1900" kern="1200" dirty="0"/>
            <a:t> </a:t>
          </a:r>
          <a:r>
            <a:rPr lang="pt-PT" sz="1900" kern="1200" dirty="0" err="1"/>
            <a:t>documents</a:t>
          </a:r>
          <a:r>
            <a:rPr lang="pt-PT" sz="1900" kern="1200" dirty="0"/>
            <a:t> </a:t>
          </a:r>
          <a:r>
            <a:rPr lang="pt-PT" sz="1900" kern="1200" dirty="0" err="1"/>
            <a:t>studied</a:t>
          </a:r>
          <a:endParaRPr lang="pt-P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900" kern="1200" dirty="0"/>
            <a:t>Final </a:t>
          </a:r>
          <a:r>
            <a:rPr lang="pt-PT" sz="1900" kern="1200" dirty="0" err="1"/>
            <a:t>report</a:t>
          </a:r>
          <a:endParaRPr lang="pt-PT" sz="1900" kern="1200" dirty="0"/>
        </a:p>
      </dsp:txBody>
      <dsp:txXfrm>
        <a:off x="0" y="3928606"/>
        <a:ext cx="8424936" cy="1376550"/>
      </dsp:txXfrm>
    </dsp:sp>
    <dsp:sp modelId="{FE8289DD-42E9-414C-9794-3830E0A7B1C2}">
      <dsp:nvSpPr>
        <dsp:cNvPr id="0" name=""/>
        <dsp:cNvSpPr/>
      </dsp:nvSpPr>
      <dsp:spPr>
        <a:xfrm>
          <a:off x="421246" y="3648166"/>
          <a:ext cx="589745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 err="1"/>
            <a:t>Conlusion</a:t>
          </a:r>
          <a:endParaRPr lang="pt-PT" sz="1900" kern="1200" dirty="0"/>
        </a:p>
      </dsp:txBody>
      <dsp:txXfrm>
        <a:off x="448626" y="3675546"/>
        <a:ext cx="5842695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5DAC5C53-17FE-40A3-A502-8ED2C00FE7A0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98F2EA13-D737-42CC-AFEA-D815B2BAA0C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24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26E365D0-A2F1-4FD6-B732-462CD00B2B5A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3141" tIns="46570" rIns="93141" bIns="4657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7C66A817-9B5C-4E4D-9770-AB837FF7962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85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F455EF-44DD-4855-A1EF-A9C13D50F793}" type="slidenum">
              <a:rPr lang="pt-PT"/>
              <a:pPr/>
              <a:t>‹nº›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EDE15-3819-49C7-A471-6D217110538D}" type="datetimeFigureOut">
              <a:rPr lang="pt-PT" smtClean="0"/>
              <a:pPr/>
              <a:t>29/05/2019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6DC1-7CE0-424B-A1BE-BBD40EE60B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388424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3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PT" sz="2400" dirty="0">
                <a:solidFill>
                  <a:prstClr val="black"/>
                </a:solidFill>
              </a:rPr>
              <a:t>THE IMPORTANCE OF EVALUATION IN CHANGING VIEWS AND CREATING NEW APPROACHES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dirty="0" err="1"/>
              <a:t>Obstacles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>
              <a:buFontTx/>
              <a:buChar char="-"/>
            </a:pPr>
            <a:r>
              <a:rPr lang="pt-PT" dirty="0"/>
              <a:t>cultural – </a:t>
            </a:r>
            <a:r>
              <a:rPr lang="pt-PT" dirty="0" err="1"/>
              <a:t>inspectorate</a:t>
            </a:r>
            <a:r>
              <a:rPr lang="pt-PT" dirty="0"/>
              <a:t> </a:t>
            </a:r>
            <a:r>
              <a:rPr lang="pt-PT" dirty="0" err="1"/>
              <a:t>viewed</a:t>
            </a:r>
            <a:r>
              <a:rPr lang="pt-PT" dirty="0"/>
              <a:t> as a </a:t>
            </a:r>
            <a:r>
              <a:rPr lang="pt-PT" dirty="0" err="1"/>
              <a:t>controller</a:t>
            </a:r>
            <a:r>
              <a:rPr lang="pt-PT" dirty="0"/>
              <a:t> / </a:t>
            </a:r>
            <a:r>
              <a:rPr lang="pt-PT" dirty="0" err="1"/>
              <a:t>external</a:t>
            </a:r>
            <a:r>
              <a:rPr lang="pt-PT" dirty="0"/>
              <a:t> figure</a:t>
            </a:r>
          </a:p>
          <a:p>
            <a:pPr>
              <a:buFontTx/>
              <a:buChar char="-"/>
            </a:pPr>
            <a:endParaRPr lang="pt-PT" dirty="0"/>
          </a:p>
          <a:p>
            <a:pPr>
              <a:buFontTx/>
              <a:buChar char="-"/>
            </a:pPr>
            <a:r>
              <a:rPr lang="pt-PT" dirty="0"/>
              <a:t> </a:t>
            </a:r>
            <a:r>
              <a:rPr lang="pt-PT" dirty="0" err="1"/>
              <a:t>resistance</a:t>
            </a:r>
            <a:r>
              <a:rPr lang="pt-PT" dirty="0"/>
              <a:t> to </a:t>
            </a:r>
            <a:r>
              <a:rPr lang="pt-PT" dirty="0" err="1"/>
              <a:t>change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dirty="0" err="1"/>
              <a:t>Perspectives</a:t>
            </a:r>
            <a:endParaRPr lang="pt-PT" dirty="0"/>
          </a:p>
          <a:p>
            <a:endParaRPr lang="pt-PT" dirty="0"/>
          </a:p>
          <a:p>
            <a:pPr>
              <a:buFontTx/>
              <a:buChar char="-"/>
            </a:pPr>
            <a:r>
              <a:rPr lang="pt-PT" dirty="0" err="1"/>
              <a:t>focused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change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improvement</a:t>
            </a:r>
            <a:endParaRPr lang="pt-PT" dirty="0"/>
          </a:p>
          <a:p>
            <a:pPr>
              <a:buFontTx/>
              <a:buChar char="-"/>
            </a:pPr>
            <a:r>
              <a:rPr lang="pt-PT" dirty="0" err="1"/>
              <a:t>provide</a:t>
            </a:r>
            <a:r>
              <a:rPr lang="pt-PT" dirty="0"/>
              <a:t> </a:t>
            </a:r>
            <a:r>
              <a:rPr lang="pt-PT" dirty="0" err="1"/>
              <a:t>guidelines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recommendations</a:t>
            </a:r>
            <a:endParaRPr lang="pt-PT" dirty="0"/>
          </a:p>
          <a:p>
            <a:pPr>
              <a:buFontTx/>
              <a:buChar char="-"/>
            </a:pPr>
            <a:r>
              <a:rPr lang="pt-PT" dirty="0" err="1"/>
              <a:t>ensure</a:t>
            </a:r>
            <a:r>
              <a:rPr lang="pt-PT" dirty="0"/>
              <a:t> </a:t>
            </a:r>
            <a:r>
              <a:rPr lang="pt-PT" dirty="0" err="1"/>
              <a:t>communication</a:t>
            </a:r>
            <a:r>
              <a:rPr lang="pt-PT" dirty="0"/>
              <a:t> </a:t>
            </a:r>
            <a:r>
              <a:rPr lang="pt-PT" dirty="0" err="1"/>
              <a:t>conditions</a:t>
            </a:r>
            <a:r>
              <a:rPr lang="pt-PT" dirty="0"/>
              <a:t> </a:t>
            </a:r>
            <a:r>
              <a:rPr lang="pt-PT" dirty="0" err="1"/>
              <a:t>conducive</a:t>
            </a:r>
            <a:r>
              <a:rPr lang="pt-PT" dirty="0"/>
              <a:t> to </a:t>
            </a:r>
            <a:r>
              <a:rPr lang="pt-PT" dirty="0" err="1"/>
              <a:t>evolution</a:t>
            </a:r>
            <a:endParaRPr lang="pt-PT" dirty="0"/>
          </a:p>
          <a:p>
            <a:pPr>
              <a:buFontTx/>
              <a:buChar char="-"/>
            </a:pPr>
            <a:r>
              <a:rPr lang="pt-PT" dirty="0" err="1"/>
              <a:t>innovation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727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PT" sz="2400" dirty="0">
                <a:solidFill>
                  <a:prstClr val="black"/>
                </a:solidFill>
              </a:rPr>
              <a:t>THE IMPORTANCE OF EVALUATION IN CHANGING VIEWS AND CREATING NEW APPROACHES</a:t>
            </a:r>
            <a:endParaRPr lang="pt-PT" sz="2400" dirty="0"/>
          </a:p>
        </p:txBody>
      </p:sp>
      <p:pic>
        <p:nvPicPr>
          <p:cNvPr id="4" name="Marcador de Posição do Gráfico 3"/>
          <p:cNvPicPr>
            <a:picLocks noGrp="1" noChangeAspect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32" y="2060848"/>
            <a:ext cx="2153212" cy="1614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UNIDADE18\AppData\Local\Microsoft\Windows\Temporary Internet Files\Content.IE5\OSL0MK0E\1a10f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3" y="2516005"/>
            <a:ext cx="3039559" cy="1985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46" y="2708920"/>
            <a:ext cx="3059832" cy="1731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62" y="3861048"/>
            <a:ext cx="2926982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1187624" y="1347299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/>
              <a:t>Two</a:t>
            </a:r>
            <a:r>
              <a:rPr lang="pt-PT" sz="2800" dirty="0"/>
              <a:t> </a:t>
            </a:r>
            <a:r>
              <a:rPr lang="pt-PT" sz="2800" dirty="0" err="1"/>
              <a:t>actions</a:t>
            </a:r>
            <a:r>
              <a:rPr lang="pt-PT" sz="2800" dirty="0"/>
              <a:t> </a:t>
            </a:r>
            <a:r>
              <a:rPr lang="pt-PT" sz="2800" dirty="0" err="1"/>
              <a:t>carried</a:t>
            </a:r>
            <a:r>
              <a:rPr lang="pt-PT" sz="2800" dirty="0"/>
              <a:t> out </a:t>
            </a:r>
            <a:r>
              <a:rPr lang="pt-PT" sz="2800" dirty="0" err="1"/>
              <a:t>by</a:t>
            </a:r>
            <a:r>
              <a:rPr lang="pt-PT" sz="2800" dirty="0"/>
              <a:t> RIEM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71793" y="4797152"/>
            <a:ext cx="322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/>
              <a:t>Study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school</a:t>
            </a:r>
            <a:r>
              <a:rPr lang="pt-PT" sz="2400" dirty="0"/>
              <a:t> </a:t>
            </a:r>
            <a:r>
              <a:rPr lang="pt-PT" sz="2400" dirty="0" err="1"/>
              <a:t>fund</a:t>
            </a:r>
            <a:endParaRPr lang="pt-PT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36096" y="5621894"/>
            <a:ext cx="342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/>
              <a:t>Formative</a:t>
            </a:r>
            <a:r>
              <a:rPr lang="pt-PT" sz="2400" dirty="0"/>
              <a:t>  </a:t>
            </a:r>
          </a:p>
          <a:p>
            <a:pPr algn="ctr"/>
            <a:r>
              <a:rPr lang="pt-PT" sz="2400" dirty="0"/>
              <a:t>“Dialogues </a:t>
            </a:r>
            <a:r>
              <a:rPr lang="pt-PT" sz="2400" dirty="0" err="1"/>
              <a:t>on</a:t>
            </a:r>
            <a:r>
              <a:rPr lang="pt-PT" sz="2400" dirty="0"/>
              <a:t> </a:t>
            </a:r>
            <a:r>
              <a:rPr lang="pt-PT" sz="2400" dirty="0" err="1"/>
              <a:t>Education</a:t>
            </a:r>
            <a:r>
              <a:rPr lang="pt-PT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6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PT" sz="2400" dirty="0">
                <a:solidFill>
                  <a:prstClr val="black"/>
                </a:solidFill>
              </a:rPr>
              <a:t>THE IMPORTANCE OF EVALUATION IN CHANGING VIEWS AND CREATING NEW APPROACHES</a:t>
            </a:r>
            <a:endParaRPr lang="pt-PT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48478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u="sng" dirty="0"/>
              <a:t>STUDY OF HOW THE SCHOOL FUNDING IS MANAGED</a:t>
            </a:r>
          </a:p>
          <a:p>
            <a:endParaRPr lang="pt-PT" sz="2400" dirty="0"/>
          </a:p>
          <a:p>
            <a:r>
              <a:rPr lang="pt-PT" sz="2400" dirty="0" err="1"/>
              <a:t>This</a:t>
            </a:r>
            <a:r>
              <a:rPr lang="pt-PT" sz="2400" dirty="0"/>
              <a:t> </a:t>
            </a:r>
            <a:r>
              <a:rPr lang="pt-PT" sz="2400" dirty="0" err="1"/>
              <a:t>study</a:t>
            </a:r>
            <a:r>
              <a:rPr lang="pt-PT" sz="2400" dirty="0"/>
              <a:t> </a:t>
            </a:r>
            <a:r>
              <a:rPr lang="pt-PT" sz="2400" dirty="0" err="1"/>
              <a:t>was</a:t>
            </a:r>
            <a:r>
              <a:rPr lang="pt-PT" sz="2400" dirty="0"/>
              <a:t> </a:t>
            </a:r>
            <a:r>
              <a:rPr lang="pt-PT" sz="2400" dirty="0" err="1"/>
              <a:t>applied</a:t>
            </a:r>
            <a:r>
              <a:rPr lang="pt-PT" sz="2400" dirty="0"/>
              <a:t> to 9 </a:t>
            </a:r>
            <a:r>
              <a:rPr lang="pt-PT" sz="2400" dirty="0" err="1"/>
              <a:t>schools</a:t>
            </a:r>
            <a:r>
              <a:rPr lang="pt-PT" sz="2400" dirty="0"/>
              <a:t> in Madeira</a:t>
            </a:r>
          </a:p>
          <a:p>
            <a:endParaRPr lang="pt-PT" sz="2400" dirty="0"/>
          </a:p>
          <a:p>
            <a:r>
              <a:rPr lang="pt-PT" sz="2400" u="sng" dirty="0"/>
              <a:t>OBJECTIVES:</a:t>
            </a:r>
          </a:p>
          <a:p>
            <a:pPr marL="285750" indent="-285750">
              <a:buFontTx/>
              <a:buChar char="-"/>
            </a:pPr>
            <a:r>
              <a:rPr lang="pt-PT" sz="2400" dirty="0" err="1"/>
              <a:t>Find</a:t>
            </a:r>
            <a:r>
              <a:rPr lang="pt-PT" sz="2400" dirty="0"/>
              <a:t> out </a:t>
            </a:r>
            <a:r>
              <a:rPr lang="pt-PT" sz="2400" dirty="0" err="1"/>
              <a:t>how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school</a:t>
            </a:r>
            <a:r>
              <a:rPr lang="pt-PT" sz="2400" dirty="0"/>
              <a:t> funding </a:t>
            </a:r>
            <a:r>
              <a:rPr lang="pt-PT" sz="2400" dirty="0" err="1"/>
              <a:t>operates</a:t>
            </a:r>
            <a:r>
              <a:rPr lang="pt-PT" sz="2400" dirty="0"/>
              <a:t> (</a:t>
            </a:r>
            <a:r>
              <a:rPr lang="pt-PT" sz="2400" dirty="0" err="1"/>
              <a:t>interviews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documental </a:t>
            </a:r>
            <a:r>
              <a:rPr lang="pt-PT" sz="2400" dirty="0" err="1"/>
              <a:t>analysis</a:t>
            </a:r>
            <a:r>
              <a:rPr lang="pt-PT" sz="2400" dirty="0"/>
              <a:t>)</a:t>
            </a:r>
          </a:p>
          <a:p>
            <a:endParaRPr lang="pt-PT" sz="2400" dirty="0"/>
          </a:p>
          <a:p>
            <a:pPr marL="342900" indent="-342900">
              <a:buFontTx/>
              <a:buChar char="-"/>
            </a:pPr>
            <a:r>
              <a:rPr lang="pt-PT" sz="2400" dirty="0" err="1"/>
              <a:t>check</a:t>
            </a:r>
            <a:r>
              <a:rPr lang="pt-PT" sz="2400" dirty="0"/>
              <a:t> </a:t>
            </a:r>
            <a:r>
              <a:rPr lang="pt-PT" sz="2400" dirty="0" err="1"/>
              <a:t>its</a:t>
            </a:r>
            <a:r>
              <a:rPr lang="pt-PT" sz="2400" dirty="0"/>
              <a:t> </a:t>
            </a:r>
            <a:r>
              <a:rPr lang="pt-PT" sz="2400" dirty="0" err="1"/>
              <a:t>articulation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compliance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autonomous</a:t>
            </a:r>
            <a:r>
              <a:rPr lang="pt-PT" sz="2400" dirty="0"/>
              <a:t> regime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guidelines</a:t>
            </a:r>
            <a:r>
              <a:rPr lang="pt-PT" sz="2400" dirty="0"/>
              <a:t> set </a:t>
            </a:r>
            <a:r>
              <a:rPr lang="pt-PT" sz="2400" dirty="0" err="1"/>
              <a:t>by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administrative</a:t>
            </a:r>
            <a:r>
              <a:rPr lang="pt-PT" sz="2400" dirty="0"/>
              <a:t> financial </a:t>
            </a:r>
            <a:r>
              <a:rPr lang="pt-PT" sz="2400" dirty="0" err="1"/>
              <a:t>state</a:t>
            </a:r>
            <a:endParaRPr lang="pt-PT" sz="2400" dirty="0"/>
          </a:p>
          <a:p>
            <a:endParaRPr lang="pt-PT" sz="2400" dirty="0"/>
          </a:p>
          <a:p>
            <a:r>
              <a:rPr lang="pt-PT" sz="2400" dirty="0"/>
              <a:t>- </a:t>
            </a:r>
            <a:r>
              <a:rPr lang="pt-PT" sz="2400" dirty="0" err="1"/>
              <a:t>provide</a:t>
            </a:r>
            <a:r>
              <a:rPr lang="pt-PT" sz="2400" dirty="0"/>
              <a:t> </a:t>
            </a:r>
            <a:r>
              <a:rPr lang="pt-PT" sz="2400" dirty="0" err="1"/>
              <a:t>information</a:t>
            </a:r>
            <a:r>
              <a:rPr lang="pt-PT" sz="2400" dirty="0"/>
              <a:t>/data for </a:t>
            </a:r>
            <a:r>
              <a:rPr lang="pt-PT" sz="2400" dirty="0" err="1"/>
              <a:t>decision</a:t>
            </a:r>
            <a:r>
              <a:rPr lang="pt-PT" sz="2400" dirty="0"/>
              <a:t> </a:t>
            </a:r>
            <a:r>
              <a:rPr lang="pt-PT" sz="2400" dirty="0" err="1"/>
              <a:t>making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58541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PT" sz="2400" dirty="0">
                <a:solidFill>
                  <a:prstClr val="black"/>
                </a:solidFill>
              </a:rPr>
              <a:t>THE IMPORTANCE OF EVALUATION IN CHANGING VIEWS AND CREATING NEW APPROACHES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400" u="sng" dirty="0"/>
              <a:t>METHODOLOGY</a:t>
            </a:r>
          </a:p>
          <a:p>
            <a:pPr marL="0" indent="0" algn="ctr">
              <a:buNone/>
            </a:pPr>
            <a:r>
              <a:rPr lang="pt-PT" sz="2800" dirty="0" err="1"/>
              <a:t>Quantitive</a:t>
            </a:r>
            <a:r>
              <a:rPr lang="pt-PT" sz="2800" dirty="0"/>
              <a:t>                                        </a:t>
            </a:r>
            <a:r>
              <a:rPr lang="pt-PT" sz="2800" dirty="0" err="1"/>
              <a:t>Qualitative</a:t>
            </a:r>
            <a:endParaRPr lang="pt-PT" sz="2800" dirty="0"/>
          </a:p>
          <a:p>
            <a:pPr marL="0" indent="0" algn="ctr">
              <a:buNone/>
            </a:pPr>
            <a:endParaRPr lang="pt-PT" sz="2800" dirty="0"/>
          </a:p>
          <a:p>
            <a:pPr marL="0" indent="0" algn="ctr">
              <a:buNone/>
            </a:pPr>
            <a:endParaRPr lang="pt-PT" sz="2800" dirty="0"/>
          </a:p>
          <a:p>
            <a:pPr marL="0" indent="0" algn="ctr">
              <a:buNone/>
            </a:pPr>
            <a:endParaRPr lang="pt-PT" sz="2800" dirty="0"/>
          </a:p>
          <a:p>
            <a:pPr marL="0" indent="0" algn="ctr">
              <a:buNone/>
            </a:pPr>
            <a:endParaRPr lang="pt-PT" sz="2800" dirty="0"/>
          </a:p>
          <a:p>
            <a:pPr marL="0" indent="0" algn="ctr">
              <a:buNone/>
            </a:pPr>
            <a:endParaRPr lang="pt-PT" sz="2800" dirty="0"/>
          </a:p>
          <a:p>
            <a:pPr marL="0" indent="0" algn="ctr">
              <a:buNone/>
            </a:pPr>
            <a:endParaRPr lang="pt-PT" sz="2800" dirty="0"/>
          </a:p>
          <a:p>
            <a:pPr marL="0" indent="0" algn="just">
              <a:buNone/>
            </a:pP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analysis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information</a:t>
            </a:r>
            <a:r>
              <a:rPr lang="pt-PT" sz="2400" dirty="0"/>
              <a:t> </a:t>
            </a:r>
            <a:r>
              <a:rPr lang="pt-PT" sz="2400" dirty="0" err="1"/>
              <a:t>compiled</a:t>
            </a:r>
            <a:r>
              <a:rPr lang="pt-PT" sz="2400" dirty="0"/>
              <a:t> </a:t>
            </a:r>
            <a:r>
              <a:rPr lang="pt-PT" sz="2400" dirty="0" err="1"/>
              <a:t>from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interviews</a:t>
            </a:r>
            <a:r>
              <a:rPr lang="pt-PT" sz="2400" dirty="0"/>
              <a:t> </a:t>
            </a:r>
            <a:r>
              <a:rPr lang="pt-PT" sz="2400" dirty="0" err="1"/>
              <a:t>were</a:t>
            </a:r>
            <a:r>
              <a:rPr lang="pt-PT" sz="2400" dirty="0"/>
              <a:t> </a:t>
            </a:r>
            <a:r>
              <a:rPr lang="pt-PT" sz="2400" dirty="0" err="1"/>
              <a:t>returned</a:t>
            </a:r>
            <a:r>
              <a:rPr lang="pt-PT" sz="2400" dirty="0"/>
              <a:t> to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interviewees</a:t>
            </a:r>
            <a:r>
              <a:rPr lang="pt-PT" sz="2400" dirty="0"/>
              <a:t> for </a:t>
            </a:r>
            <a:r>
              <a:rPr lang="pt-PT" sz="2400" dirty="0" err="1"/>
              <a:t>confirmation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guaranteed</a:t>
            </a:r>
            <a:r>
              <a:rPr lang="pt-PT" sz="2400" dirty="0"/>
              <a:t> </a:t>
            </a:r>
            <a:r>
              <a:rPr lang="pt-PT" sz="2400" dirty="0" err="1"/>
              <a:t>anonymity</a:t>
            </a:r>
            <a:endParaRPr lang="pt-PT" sz="2400" dirty="0"/>
          </a:p>
          <a:p>
            <a:pPr marL="0" indent="0">
              <a:buNone/>
            </a:pPr>
            <a:endParaRPr lang="pt-PT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5075145"/>
              </p:ext>
            </p:extLst>
          </p:nvPr>
        </p:nvGraphicFramePr>
        <p:xfrm>
          <a:off x="467544" y="2492896"/>
          <a:ext cx="80648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80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t-PT" sz="2400" dirty="0">
                <a:solidFill>
                  <a:prstClr val="black"/>
                </a:solidFill>
              </a:rPr>
              <a:t>THE IMPORTANCE OF EVALUATION IN CHANGING VIEWS AND CREATING NEW APPROACHES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0915658"/>
              </p:ext>
            </p:extLst>
          </p:nvPr>
        </p:nvGraphicFramePr>
        <p:xfrm>
          <a:off x="395536" y="1124744"/>
          <a:ext cx="842493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59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PT" sz="2400" dirty="0">
                <a:solidFill>
                  <a:prstClr val="black"/>
                </a:solidFill>
              </a:rPr>
              <a:t>THE IMPORTANCE OF EVALUATION IN CHANGING VIEWS AND CREATING NEW APPROACHES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PT" b="1" dirty="0"/>
              <a:t>“DIALOGUES ON EDUCATION”</a:t>
            </a:r>
          </a:p>
          <a:p>
            <a:pPr marL="0" indent="0" algn="ctr">
              <a:buNone/>
            </a:pPr>
            <a:endParaRPr lang="pt-PT" dirty="0"/>
          </a:p>
          <a:p>
            <a:r>
              <a:rPr lang="pt-PT" sz="3400" dirty="0" err="1"/>
              <a:t>Promote</a:t>
            </a:r>
            <a:r>
              <a:rPr lang="pt-PT" sz="3400" dirty="0"/>
              <a:t> </a:t>
            </a:r>
            <a:r>
              <a:rPr lang="pt-PT" sz="3400" dirty="0" err="1"/>
              <a:t>improvement</a:t>
            </a:r>
            <a:r>
              <a:rPr lang="pt-PT" sz="3400" dirty="0"/>
              <a:t> </a:t>
            </a:r>
            <a:r>
              <a:rPr lang="pt-PT" sz="3400" dirty="0" err="1"/>
              <a:t>of</a:t>
            </a:r>
            <a:r>
              <a:rPr lang="pt-PT" sz="3400" dirty="0"/>
              <a:t> </a:t>
            </a:r>
            <a:r>
              <a:rPr lang="pt-PT" sz="3400" dirty="0" err="1"/>
              <a:t>the</a:t>
            </a:r>
            <a:r>
              <a:rPr lang="pt-PT" sz="3400" dirty="0"/>
              <a:t> </a:t>
            </a:r>
            <a:r>
              <a:rPr lang="pt-PT" sz="3400" dirty="0" err="1"/>
              <a:t>quality</a:t>
            </a:r>
            <a:r>
              <a:rPr lang="pt-PT" sz="3400" dirty="0"/>
              <a:t> </a:t>
            </a:r>
            <a:r>
              <a:rPr lang="pt-PT" sz="3400" dirty="0" err="1"/>
              <a:t>of</a:t>
            </a:r>
            <a:r>
              <a:rPr lang="pt-PT" sz="3400" dirty="0"/>
              <a:t> </a:t>
            </a:r>
            <a:r>
              <a:rPr lang="pt-PT" sz="3400" dirty="0" err="1"/>
              <a:t>the</a:t>
            </a:r>
            <a:r>
              <a:rPr lang="pt-PT" sz="3400"/>
              <a:t> performance </a:t>
            </a:r>
            <a:r>
              <a:rPr lang="pt-PT" sz="3400" dirty="0" err="1"/>
              <a:t>of</a:t>
            </a:r>
            <a:r>
              <a:rPr lang="pt-PT" sz="3400" dirty="0"/>
              <a:t> </a:t>
            </a:r>
            <a:r>
              <a:rPr lang="pt-PT" sz="3400" dirty="0" err="1"/>
              <a:t>educational</a:t>
            </a:r>
            <a:r>
              <a:rPr lang="pt-PT" sz="3400" dirty="0"/>
              <a:t> </a:t>
            </a:r>
            <a:r>
              <a:rPr lang="pt-PT" sz="3400" dirty="0" err="1"/>
              <a:t>professionals</a:t>
            </a:r>
            <a:r>
              <a:rPr lang="pt-PT" sz="3400" dirty="0"/>
              <a:t>;</a:t>
            </a:r>
          </a:p>
          <a:p>
            <a:r>
              <a:rPr lang="pt-PT" sz="3400" dirty="0" err="1"/>
              <a:t>Create</a:t>
            </a:r>
            <a:r>
              <a:rPr lang="pt-PT" sz="3400" dirty="0"/>
              <a:t> </a:t>
            </a:r>
            <a:r>
              <a:rPr lang="pt-PT" sz="3400" dirty="0" err="1"/>
              <a:t>conditions</a:t>
            </a:r>
            <a:r>
              <a:rPr lang="pt-PT" sz="3400" dirty="0"/>
              <a:t> for </a:t>
            </a:r>
            <a:r>
              <a:rPr lang="pt-PT" sz="3400" dirty="0" err="1"/>
              <a:t>professional</a:t>
            </a:r>
            <a:r>
              <a:rPr lang="pt-PT" sz="3400" dirty="0"/>
              <a:t> </a:t>
            </a:r>
            <a:r>
              <a:rPr lang="pt-PT" sz="3400" dirty="0" err="1"/>
              <a:t>satisfaction</a:t>
            </a:r>
            <a:r>
              <a:rPr lang="pt-PT" sz="3400" dirty="0"/>
              <a:t>;</a:t>
            </a:r>
          </a:p>
          <a:p>
            <a:r>
              <a:rPr lang="pt-PT" sz="3400" dirty="0" err="1"/>
              <a:t>Promote</a:t>
            </a:r>
            <a:r>
              <a:rPr lang="pt-PT" sz="3400" dirty="0"/>
              <a:t> </a:t>
            </a:r>
            <a:r>
              <a:rPr lang="pt-PT" sz="3400" dirty="0" err="1"/>
              <a:t>reflection</a:t>
            </a:r>
            <a:r>
              <a:rPr lang="pt-PT" sz="3400" dirty="0"/>
              <a:t> </a:t>
            </a:r>
            <a:r>
              <a:rPr lang="pt-PT" sz="3400" dirty="0" err="1"/>
              <a:t>conducive</a:t>
            </a:r>
            <a:r>
              <a:rPr lang="pt-PT" sz="3400" dirty="0"/>
              <a:t> to </a:t>
            </a:r>
            <a:r>
              <a:rPr lang="pt-PT" sz="3400" dirty="0" err="1"/>
              <a:t>change</a:t>
            </a:r>
            <a:r>
              <a:rPr lang="pt-PT" sz="3400" dirty="0"/>
              <a:t> </a:t>
            </a:r>
            <a:r>
              <a:rPr lang="pt-PT" sz="3400" dirty="0" err="1"/>
              <a:t>and</a:t>
            </a:r>
            <a:r>
              <a:rPr lang="pt-PT" sz="3400" dirty="0"/>
              <a:t> </a:t>
            </a:r>
            <a:r>
              <a:rPr lang="pt-PT" sz="3400" dirty="0" err="1"/>
              <a:t>evolution</a:t>
            </a:r>
            <a:r>
              <a:rPr lang="pt-PT" sz="3400" dirty="0"/>
              <a:t>;</a:t>
            </a:r>
          </a:p>
          <a:p>
            <a:r>
              <a:rPr lang="pt-PT" sz="3400" dirty="0" err="1"/>
              <a:t>Create</a:t>
            </a:r>
            <a:r>
              <a:rPr lang="pt-PT" sz="3400" dirty="0"/>
              <a:t> </a:t>
            </a:r>
            <a:r>
              <a:rPr lang="pt-PT" sz="3400" dirty="0" err="1"/>
              <a:t>opportunities</a:t>
            </a:r>
            <a:r>
              <a:rPr lang="pt-PT" sz="3400" dirty="0"/>
              <a:t> </a:t>
            </a:r>
            <a:r>
              <a:rPr lang="pt-PT" sz="3400" dirty="0" err="1"/>
              <a:t>of</a:t>
            </a:r>
            <a:r>
              <a:rPr lang="pt-PT" sz="3400" dirty="0"/>
              <a:t> </a:t>
            </a:r>
            <a:r>
              <a:rPr lang="pt-PT" sz="3400" dirty="0" err="1"/>
              <a:t>sharing</a:t>
            </a:r>
            <a:r>
              <a:rPr lang="pt-PT" sz="3400" dirty="0"/>
              <a:t> </a:t>
            </a:r>
            <a:r>
              <a:rPr lang="pt-PT" sz="3400" dirty="0" err="1"/>
              <a:t>experiences</a:t>
            </a:r>
            <a:r>
              <a:rPr lang="pt-PT" sz="3400" dirty="0"/>
              <a:t>, </a:t>
            </a:r>
            <a:r>
              <a:rPr lang="pt-PT" sz="3400" dirty="0" err="1"/>
              <a:t>information</a:t>
            </a:r>
            <a:r>
              <a:rPr lang="pt-PT" sz="3400" dirty="0"/>
              <a:t> </a:t>
            </a:r>
            <a:r>
              <a:rPr lang="pt-PT" sz="3400" dirty="0" err="1"/>
              <a:t>and</a:t>
            </a:r>
            <a:r>
              <a:rPr lang="pt-PT" sz="3400" dirty="0"/>
              <a:t> </a:t>
            </a:r>
            <a:r>
              <a:rPr lang="pt-PT" sz="3400" dirty="0" err="1"/>
              <a:t>methodology</a:t>
            </a:r>
            <a:r>
              <a:rPr lang="pt-PT" sz="3400" dirty="0"/>
              <a:t>;</a:t>
            </a:r>
          </a:p>
          <a:p>
            <a:r>
              <a:rPr lang="pt-PT" sz="3400" dirty="0" err="1"/>
              <a:t>Knowledge</a:t>
            </a:r>
            <a:r>
              <a:rPr lang="pt-PT" sz="3400" dirty="0"/>
              <a:t> </a:t>
            </a:r>
            <a:r>
              <a:rPr lang="pt-PT" sz="3400" dirty="0" err="1"/>
              <a:t>update</a:t>
            </a:r>
            <a:r>
              <a:rPr lang="pt-PT" sz="3400" dirty="0"/>
              <a:t> </a:t>
            </a:r>
            <a:r>
              <a:rPr lang="pt-PT" sz="3400" dirty="0" err="1"/>
              <a:t>and</a:t>
            </a:r>
            <a:r>
              <a:rPr lang="pt-PT" sz="3400" dirty="0"/>
              <a:t> </a:t>
            </a:r>
            <a:r>
              <a:rPr lang="pt-PT" sz="3400" dirty="0" err="1"/>
              <a:t>thematical</a:t>
            </a:r>
            <a:r>
              <a:rPr lang="pt-PT" sz="3400" dirty="0"/>
              <a:t> </a:t>
            </a:r>
            <a:r>
              <a:rPr lang="pt-PT" sz="3400" dirty="0" err="1"/>
              <a:t>reflection</a:t>
            </a:r>
            <a:r>
              <a:rPr lang="pt-PT" sz="3400" dirty="0"/>
              <a:t>;</a:t>
            </a:r>
          </a:p>
          <a:p>
            <a:r>
              <a:rPr lang="pt-PT" sz="3400" dirty="0" err="1"/>
              <a:t>Awareness</a:t>
            </a:r>
            <a:r>
              <a:rPr lang="pt-PT" sz="3400" dirty="0"/>
              <a:t> </a:t>
            </a:r>
            <a:r>
              <a:rPr lang="pt-PT" sz="3400" dirty="0" err="1"/>
              <a:t>of</a:t>
            </a:r>
            <a:r>
              <a:rPr lang="pt-PT" sz="3400" dirty="0"/>
              <a:t> </a:t>
            </a:r>
            <a:r>
              <a:rPr lang="pt-PT" sz="3400" dirty="0" err="1"/>
              <a:t>how</a:t>
            </a:r>
            <a:r>
              <a:rPr lang="pt-PT" sz="3400" dirty="0"/>
              <a:t> to </a:t>
            </a:r>
            <a:r>
              <a:rPr lang="pt-PT" sz="3400" dirty="0" err="1"/>
              <a:t>deal</a:t>
            </a:r>
            <a:r>
              <a:rPr lang="pt-PT" sz="3400" dirty="0"/>
              <a:t> </a:t>
            </a:r>
            <a:r>
              <a:rPr lang="pt-PT" sz="3400" dirty="0" err="1"/>
              <a:t>with</a:t>
            </a:r>
            <a:r>
              <a:rPr lang="pt-PT" sz="3400" dirty="0"/>
              <a:t> </a:t>
            </a:r>
            <a:r>
              <a:rPr lang="pt-PT" sz="3400" dirty="0" err="1"/>
              <a:t>the</a:t>
            </a:r>
            <a:r>
              <a:rPr lang="pt-PT" sz="3400" dirty="0"/>
              <a:t> </a:t>
            </a:r>
            <a:r>
              <a:rPr lang="pt-PT" sz="3400" dirty="0" err="1"/>
              <a:t>complexity</a:t>
            </a:r>
            <a:r>
              <a:rPr lang="pt-PT" sz="3400" dirty="0"/>
              <a:t> </a:t>
            </a:r>
            <a:r>
              <a:rPr lang="pt-PT" sz="3400" dirty="0" err="1"/>
              <a:t>of</a:t>
            </a:r>
            <a:r>
              <a:rPr lang="pt-PT" sz="3400" dirty="0"/>
              <a:t> </a:t>
            </a:r>
            <a:r>
              <a:rPr lang="pt-PT" sz="3400" dirty="0" err="1"/>
              <a:t>school</a:t>
            </a:r>
            <a:r>
              <a:rPr lang="pt-PT" sz="3400" dirty="0"/>
              <a:t> </a:t>
            </a:r>
            <a:r>
              <a:rPr lang="pt-PT" sz="3400" dirty="0" err="1"/>
              <a:t>reality</a:t>
            </a:r>
            <a:r>
              <a:rPr lang="pt-PT" sz="3400" dirty="0"/>
              <a:t> </a:t>
            </a:r>
            <a:r>
              <a:rPr lang="pt-PT" sz="3400" dirty="0" err="1"/>
              <a:t>and</a:t>
            </a:r>
            <a:r>
              <a:rPr lang="pt-PT" sz="3400" dirty="0"/>
              <a:t> </a:t>
            </a:r>
            <a:r>
              <a:rPr lang="pt-PT" sz="3400" dirty="0" err="1"/>
              <a:t>change</a:t>
            </a:r>
            <a:r>
              <a:rPr lang="pt-PT" sz="3400" dirty="0"/>
              <a:t>;</a:t>
            </a:r>
          </a:p>
          <a:p>
            <a:r>
              <a:rPr lang="pt-PT" sz="3400" dirty="0" err="1"/>
              <a:t>Acquire</a:t>
            </a:r>
            <a:r>
              <a:rPr lang="pt-PT" sz="3400" dirty="0"/>
              <a:t> </a:t>
            </a:r>
            <a:r>
              <a:rPr lang="pt-PT" sz="3400" dirty="0" err="1"/>
              <a:t>concepts</a:t>
            </a:r>
            <a:r>
              <a:rPr lang="pt-PT" sz="3400" dirty="0"/>
              <a:t> </a:t>
            </a:r>
            <a:r>
              <a:rPr lang="pt-PT" sz="3400" dirty="0" err="1"/>
              <a:t>about</a:t>
            </a:r>
            <a:r>
              <a:rPr lang="pt-PT" sz="3400" dirty="0"/>
              <a:t> </a:t>
            </a:r>
            <a:r>
              <a:rPr lang="pt-PT" sz="3400" dirty="0" err="1"/>
              <a:t>school</a:t>
            </a:r>
            <a:r>
              <a:rPr lang="pt-PT" sz="3400" dirty="0"/>
              <a:t> </a:t>
            </a:r>
            <a:r>
              <a:rPr lang="pt-PT" sz="3400" dirty="0" err="1"/>
              <a:t>culture</a:t>
            </a:r>
            <a:r>
              <a:rPr lang="pt-PT" sz="3400" dirty="0"/>
              <a:t>, </a:t>
            </a:r>
            <a:r>
              <a:rPr lang="pt-PT" sz="3400" dirty="0" err="1"/>
              <a:t>leadership</a:t>
            </a:r>
            <a:r>
              <a:rPr lang="pt-PT" sz="3400" dirty="0"/>
              <a:t> </a:t>
            </a:r>
            <a:r>
              <a:rPr lang="pt-PT" sz="3400" dirty="0" err="1"/>
              <a:t>and</a:t>
            </a:r>
            <a:r>
              <a:rPr lang="pt-PT" sz="3400" dirty="0"/>
              <a:t> </a:t>
            </a:r>
            <a:r>
              <a:rPr lang="pt-PT" sz="3400" dirty="0" err="1"/>
              <a:t>educational</a:t>
            </a:r>
            <a:r>
              <a:rPr lang="pt-PT" sz="3400" dirty="0"/>
              <a:t> </a:t>
            </a:r>
            <a:r>
              <a:rPr lang="pt-PT" sz="3400" dirty="0" err="1"/>
              <a:t>success</a:t>
            </a:r>
            <a:r>
              <a:rPr lang="pt-PT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07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pt-PT" sz="2400" dirty="0">
                <a:solidFill>
                  <a:prstClr val="black"/>
                </a:solidFill>
              </a:rPr>
              <a:t>THE IMPORTANCE OF EVALUATION IN CHANGING VIEWS AND CREATING NEW APPROACHES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400" b="1" dirty="0"/>
              <a:t>FORMATIVE SESSIONS</a:t>
            </a:r>
          </a:p>
          <a:p>
            <a:endParaRPr lang="pt-PT" sz="2400" dirty="0"/>
          </a:p>
          <a:p>
            <a:r>
              <a:rPr lang="pt-PT" sz="2400" dirty="0"/>
              <a:t>“</a:t>
            </a:r>
            <a:r>
              <a:rPr lang="pt-PT" sz="2400" dirty="0" err="1"/>
              <a:t>Evaluation</a:t>
            </a:r>
            <a:r>
              <a:rPr lang="pt-PT" sz="2400" dirty="0"/>
              <a:t> </a:t>
            </a:r>
            <a:r>
              <a:rPr lang="pt-PT" sz="2400" dirty="0" err="1"/>
              <a:t>criteria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students</a:t>
            </a:r>
            <a:r>
              <a:rPr lang="pt-PT" sz="2400" dirty="0"/>
              <a:t>’ </a:t>
            </a:r>
            <a:r>
              <a:rPr lang="pt-PT" sz="2400" dirty="0" err="1"/>
              <a:t>learning</a:t>
            </a:r>
            <a:r>
              <a:rPr lang="pt-PT" sz="2400" dirty="0"/>
              <a:t> – </a:t>
            </a:r>
            <a:r>
              <a:rPr lang="pt-PT" sz="2400" dirty="0" err="1"/>
              <a:t>evaluation</a:t>
            </a:r>
            <a:r>
              <a:rPr lang="pt-PT" sz="2400" dirty="0"/>
              <a:t> for </a:t>
            </a:r>
            <a:r>
              <a:rPr lang="pt-PT" sz="2400" dirty="0" err="1"/>
              <a:t>classification</a:t>
            </a:r>
            <a:r>
              <a:rPr lang="pt-PT" sz="2400" dirty="0"/>
              <a:t>? </a:t>
            </a:r>
            <a:r>
              <a:rPr lang="pt-PT" sz="2400" dirty="0" err="1"/>
              <a:t>Or</a:t>
            </a:r>
            <a:r>
              <a:rPr lang="pt-PT" sz="2400" dirty="0"/>
              <a:t> </a:t>
            </a:r>
            <a:r>
              <a:rPr lang="pt-PT" sz="2400" dirty="0" err="1"/>
              <a:t>evaluation</a:t>
            </a:r>
            <a:r>
              <a:rPr lang="pt-PT" sz="2400" dirty="0"/>
              <a:t> for </a:t>
            </a:r>
            <a:r>
              <a:rPr lang="pt-PT" sz="2400" dirty="0" err="1"/>
              <a:t>improved</a:t>
            </a:r>
            <a:r>
              <a:rPr lang="pt-PT" sz="2400" dirty="0"/>
              <a:t> </a:t>
            </a:r>
            <a:r>
              <a:rPr lang="pt-PT" sz="2400" dirty="0" err="1"/>
              <a:t>learning</a:t>
            </a:r>
            <a:r>
              <a:rPr lang="pt-PT" sz="2400" dirty="0"/>
              <a:t>?”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“</a:t>
            </a:r>
            <a:r>
              <a:rPr lang="pt-PT" sz="2400" dirty="0" err="1"/>
              <a:t>Pedagogical</a:t>
            </a:r>
            <a:r>
              <a:rPr lang="pt-PT" sz="2400" dirty="0"/>
              <a:t> </a:t>
            </a:r>
            <a:r>
              <a:rPr lang="pt-PT" sz="2400" dirty="0" err="1"/>
              <a:t>innovation</a:t>
            </a:r>
            <a:r>
              <a:rPr lang="pt-PT" sz="2400" dirty="0"/>
              <a:t> – </a:t>
            </a:r>
            <a:r>
              <a:rPr lang="pt-PT" sz="2400" dirty="0" err="1"/>
              <a:t>an</a:t>
            </a:r>
            <a:r>
              <a:rPr lang="pt-PT" sz="2400" dirty="0"/>
              <a:t> </a:t>
            </a:r>
            <a:r>
              <a:rPr lang="pt-PT" sz="2400" dirty="0" err="1"/>
              <a:t>improbable</a:t>
            </a:r>
            <a:r>
              <a:rPr lang="pt-PT" sz="2400" dirty="0"/>
              <a:t> </a:t>
            </a:r>
            <a:r>
              <a:rPr lang="pt-PT" sz="2400" dirty="0" err="1"/>
              <a:t>possibility</a:t>
            </a:r>
            <a:r>
              <a:rPr lang="pt-PT" sz="2400" dirty="0"/>
              <a:t>.”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“</a:t>
            </a:r>
            <a:r>
              <a:rPr lang="pt-PT" sz="2400" dirty="0" err="1"/>
              <a:t>Power</a:t>
            </a:r>
            <a:r>
              <a:rPr lang="pt-PT" sz="2400" dirty="0"/>
              <a:t> in </a:t>
            </a:r>
            <a:r>
              <a:rPr lang="pt-PT" sz="2400" dirty="0" err="1"/>
              <a:t>organizations</a:t>
            </a:r>
            <a:r>
              <a:rPr lang="pt-PT" sz="2400" dirty="0"/>
              <a:t>”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“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promotion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educational</a:t>
            </a:r>
            <a:r>
              <a:rPr lang="pt-PT" sz="2400" dirty="0"/>
              <a:t> </a:t>
            </a:r>
            <a:r>
              <a:rPr lang="pt-PT" sz="2400" dirty="0" err="1"/>
              <a:t>success</a:t>
            </a:r>
            <a:r>
              <a:rPr lang="pt-PT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26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op_concelho"/>
          <p:cNvPicPr>
            <a:picLocks noChangeAspect="1" noChangeArrowheads="1"/>
          </p:cNvPicPr>
          <p:nvPr/>
        </p:nvPicPr>
        <p:blipFill rotWithShape="1">
          <a:blip r:embed="rId2" cstate="print"/>
          <a:srcRect r="13212"/>
          <a:stretch/>
        </p:blipFill>
        <p:spPr bwMode="auto">
          <a:xfrm>
            <a:off x="395288" y="333375"/>
            <a:ext cx="8497191" cy="1151409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699782" y="1643050"/>
            <a:ext cx="7773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400" dirty="0">
                <a:latin typeface="Viner Hand ITC" pitchFamily="66" charset="0"/>
              </a:rPr>
              <a:t>Escola Básica e Secundária com pré escolar da Calheta</a:t>
            </a:r>
          </a:p>
        </p:txBody>
      </p:sp>
      <p:sp>
        <p:nvSpPr>
          <p:cNvPr id="5" name="Rectângulo 4"/>
          <p:cNvSpPr/>
          <p:nvPr/>
        </p:nvSpPr>
        <p:spPr>
          <a:xfrm>
            <a:off x="785786" y="2214554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err="1">
                <a:latin typeface="Viner Hand ITC" pitchFamily="66" charset="0"/>
              </a:rPr>
              <a:t>School</a:t>
            </a:r>
            <a:r>
              <a:rPr lang="pt-PT" sz="2400" b="1" dirty="0">
                <a:latin typeface="Viner Hand ITC" pitchFamily="66" charset="0"/>
              </a:rPr>
              <a:t> </a:t>
            </a:r>
            <a:r>
              <a:rPr lang="pt-PT" sz="2400" b="1" dirty="0" err="1">
                <a:latin typeface="Viner Hand ITC" pitchFamily="66" charset="0"/>
              </a:rPr>
              <a:t>history</a:t>
            </a:r>
            <a:endParaRPr lang="pt-PT" sz="2400" b="1" dirty="0">
              <a:latin typeface="Viner Hand ITC" pitchFamily="66" charset="0"/>
            </a:endParaRPr>
          </a:p>
          <a:p>
            <a:r>
              <a:rPr lang="pt-PT" dirty="0"/>
              <a:t>  </a:t>
            </a:r>
          </a:p>
          <a:p>
            <a:pPr algn="just"/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began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initially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as a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in1972.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rented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installations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situated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village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Calheta.   </a:t>
            </a:r>
          </a:p>
          <a:p>
            <a:pPr algn="just"/>
            <a:endParaRPr lang="pt-PT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In 1981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buildings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built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stands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Last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expanded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fusion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schools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(Ponta do Pargo, Paul do Mar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Fajã da Ovelha).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cycles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a total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 1168 </a:t>
            </a:r>
            <a:r>
              <a:rPr lang="pt-PT" sz="22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345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800" dirty="0">
                <a:solidFill>
                  <a:schemeClr val="tx2"/>
                </a:solidFill>
                <a:latin typeface="Viner Hand ITC" pitchFamily="66" charset="0"/>
                <a:cs typeface="Arial" charset="0"/>
              </a:rPr>
              <a:t>EXTRA CURRICULA ACTIVITIES</a:t>
            </a:r>
            <a:endParaRPr lang="en-US" sz="2800" dirty="0">
              <a:solidFill>
                <a:schemeClr val="tx2"/>
              </a:solidFill>
              <a:latin typeface="Viner Hand ITC" pitchFamily="66" charset="0"/>
              <a:cs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00034" y="1357298"/>
            <a:ext cx="3311525" cy="40481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Arial" charset="0"/>
              </a:rPr>
              <a:t>CLUBS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43438" y="1557338"/>
            <a:ext cx="3384550" cy="40481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dirty="0">
                <a:latin typeface="Times New Roman" pitchFamily="18" charset="0"/>
                <a:cs typeface="Arial" charset="0"/>
              </a:rPr>
              <a:t>SPORT</a:t>
            </a:r>
            <a:endParaRPr lang="en-US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000232" y="1857364"/>
            <a:ext cx="142875" cy="285752"/>
          </a:xfrm>
          <a:prstGeom prst="downArrow">
            <a:avLst>
              <a:gd name="adj1" fmla="val 50000"/>
              <a:gd name="adj2" fmla="val 1008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6293601" y="2007835"/>
            <a:ext cx="158835" cy="350919"/>
          </a:xfrm>
          <a:prstGeom prst="downArrow">
            <a:avLst>
              <a:gd name="adj1" fmla="val 50000"/>
              <a:gd name="adj2" fmla="val 1008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979613" y="908050"/>
            <a:ext cx="144462" cy="360363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300788" y="908050"/>
            <a:ext cx="144462" cy="360363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28596" y="2214554"/>
            <a:ext cx="34988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SCIENCE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THEATRE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ENVIRONMENT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HEALTH AND SAFETY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COMPUTERS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MUSIC/ROCK BAND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READING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GREENHOUSE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TALENT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EBS TV/RADIO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ROBOTICS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ART / DANCE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644008" y="5589240"/>
            <a:ext cx="36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16200000">
            <a:off x="6084888" y="3429000"/>
            <a:ext cx="5492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751933" y="2381442"/>
            <a:ext cx="338455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INDOOR SOCCER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TABLE TENNIS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GYMNASTICS</a:t>
            </a:r>
          </a:p>
          <a:p>
            <a:pPr algn="ctr">
              <a:spcBef>
                <a:spcPct val="50000"/>
              </a:spcBef>
            </a:pPr>
            <a:r>
              <a:rPr lang="pt-PT" sz="1600" dirty="0">
                <a:latin typeface="Times New Roman" pitchFamily="18" charset="0"/>
                <a:cs typeface="Arial" charset="0"/>
              </a:rPr>
              <a:t>BASKETBALL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Arial" charset="0"/>
              </a:rPr>
              <a:t>BADMINGTON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Arial" charset="0"/>
              </a:rPr>
              <a:t>SNOOKER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Arial" charset="0"/>
              </a:rPr>
              <a:t>VOLLEYBALL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Arial" charset="0"/>
              </a:rPr>
              <a:t>SWIMMING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24958" y="5260702"/>
            <a:ext cx="3311525" cy="36933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Arial" charset="0"/>
              </a:rPr>
              <a:t>EXTRA LESSONS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321885" y="5696753"/>
            <a:ext cx="158835" cy="350919"/>
          </a:xfrm>
          <a:prstGeom prst="downArrow">
            <a:avLst>
              <a:gd name="adj1" fmla="val 50000"/>
              <a:gd name="adj2" fmla="val 1008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4802843" y="595762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PT" sz="2000" dirty="0"/>
              <a:t>Improve performance </a:t>
            </a:r>
            <a:r>
              <a:rPr lang="pt-PT" sz="2000" dirty="0" err="1"/>
              <a:t>skills</a:t>
            </a:r>
            <a:endParaRPr lang="pt-PT" sz="2000" dirty="0"/>
          </a:p>
          <a:p>
            <a:pPr>
              <a:buFontTx/>
              <a:buChar char="-"/>
            </a:pPr>
            <a:r>
              <a:rPr lang="pt-PT" sz="2000" dirty="0"/>
              <a:t> </a:t>
            </a:r>
            <a:r>
              <a:rPr lang="pt-PT" sz="2000" dirty="0" err="1"/>
              <a:t>learning</a:t>
            </a:r>
            <a:r>
              <a:rPr lang="pt-PT" sz="2000" dirty="0"/>
              <a:t> </a:t>
            </a:r>
            <a:r>
              <a:rPr lang="pt-PT" sz="2000" dirty="0" err="1"/>
              <a:t>difficulties</a:t>
            </a:r>
            <a:endParaRPr lang="pt-PT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nimBg="1" autoUpdateAnimBg="0"/>
      <p:bldP spid="13316" grpId="0" animBg="1" autoUpdateAnimBg="0"/>
      <p:bldP spid="13317" grpId="0" animBg="1"/>
      <p:bldP spid="13318" grpId="0" animBg="1"/>
      <p:bldP spid="13319" grpId="0" animBg="1"/>
      <p:bldP spid="13320" grpId="0" animBg="1"/>
      <p:bldP spid="13321" grpId="0" autoUpdateAnimBg="0"/>
      <p:bldP spid="13324" grpId="0" autoUpdateAnimBg="0"/>
      <p:bldP spid="14" grpId="0" animBg="1" autoUpdateAnimBg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265167"/>
            <a:ext cx="8153772" cy="5222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ESCOLA BÁSICA E SECUNDÁRIA COM PRE ESCOLAR DA CALHETA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64515"/>
              </p:ext>
            </p:extLst>
          </p:nvPr>
        </p:nvGraphicFramePr>
        <p:xfrm>
          <a:off x="2267744" y="1340768"/>
          <a:ext cx="4619628" cy="4951223"/>
        </p:xfrm>
        <a:graphic>
          <a:graphicData uri="http://schemas.openxmlformats.org/drawingml/2006/table">
            <a:tbl>
              <a:tblPr/>
              <a:tblGrid>
                <a:gridCol w="276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Cycle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Number of students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pre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83034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  <a:r>
                        <a:rPr kumimoji="0" lang="en-GB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cycle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23638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P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pt-PT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nd</a:t>
                      </a:r>
                      <a:r>
                        <a:rPr kumimoji="0" lang="pt-P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cycle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236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P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  <a:r>
                        <a:rPr kumimoji="0" lang="pt-PT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pt-P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cycle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P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Secondary</a:t>
                      </a:r>
                      <a:r>
                        <a:rPr kumimoji="0" lang="pt-P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school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 (day)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 (night)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Teachers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Staff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6286512" y="271462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>
              <a:latin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1560" y="6291991"/>
            <a:ext cx="8153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 dirty="0" err="1">
                <a:latin typeface="Arial" charset="0"/>
                <a:cs typeface="Arial" charset="0"/>
              </a:rPr>
              <a:t>School</a:t>
            </a:r>
            <a:r>
              <a:rPr lang="pt-PT" sz="2000" b="1" dirty="0">
                <a:latin typeface="Arial" charset="0"/>
                <a:cs typeface="Arial" charset="0"/>
              </a:rPr>
              <a:t> </a:t>
            </a:r>
            <a:r>
              <a:rPr lang="pt-PT" sz="2000" b="1" dirty="0" err="1">
                <a:latin typeface="Arial" charset="0"/>
                <a:cs typeface="Arial" charset="0"/>
              </a:rPr>
              <a:t>timetable</a:t>
            </a:r>
            <a:r>
              <a:rPr lang="pt-PT" sz="2000" b="1" dirty="0">
                <a:latin typeface="Arial" charset="0"/>
                <a:cs typeface="Arial" charset="0"/>
              </a:rPr>
              <a:t>:   8:15 – 23:30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26511" t="36817" r="24474" b="31302"/>
          <a:stretch/>
        </p:blipFill>
        <p:spPr bwMode="auto">
          <a:xfrm>
            <a:off x="1083945" y="2152650"/>
            <a:ext cx="6976110" cy="255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47564" y="76470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/>
              <a:t>Graphic</a:t>
            </a:r>
            <a:r>
              <a:rPr lang="pt-PT" sz="2000" b="1" dirty="0"/>
              <a:t> </a:t>
            </a:r>
            <a:r>
              <a:rPr lang="pt-PT" sz="2000" b="1" dirty="0" err="1"/>
              <a:t>representation</a:t>
            </a:r>
            <a:r>
              <a:rPr lang="pt-PT" sz="2000" b="1" dirty="0"/>
              <a:t> </a:t>
            </a:r>
            <a:r>
              <a:rPr lang="pt-PT" sz="2000" b="1" dirty="0" err="1"/>
              <a:t>of</a:t>
            </a:r>
            <a:r>
              <a:rPr lang="pt-PT" sz="2000" b="1" dirty="0"/>
              <a:t> </a:t>
            </a:r>
            <a:r>
              <a:rPr lang="pt-PT" sz="2000" b="1" dirty="0" err="1"/>
              <a:t>the</a:t>
            </a:r>
            <a:r>
              <a:rPr lang="pt-PT" sz="2000" b="1" dirty="0"/>
              <a:t> </a:t>
            </a:r>
            <a:r>
              <a:rPr lang="pt-PT" sz="2000" b="1" dirty="0" err="1"/>
              <a:t>type</a:t>
            </a:r>
            <a:r>
              <a:rPr lang="pt-PT" sz="2000" b="1" dirty="0"/>
              <a:t> </a:t>
            </a:r>
            <a:r>
              <a:rPr lang="pt-PT" sz="2000" b="1" dirty="0" err="1"/>
              <a:t>and</a:t>
            </a:r>
            <a:r>
              <a:rPr lang="pt-PT" sz="2000" b="1" dirty="0"/>
              <a:t> </a:t>
            </a:r>
            <a:r>
              <a:rPr lang="pt-PT" sz="2000" b="1" dirty="0" err="1"/>
              <a:t>distribution</a:t>
            </a:r>
            <a:r>
              <a:rPr lang="pt-PT" sz="2000" b="1" dirty="0"/>
              <a:t> </a:t>
            </a:r>
            <a:r>
              <a:rPr lang="pt-PT" sz="2000" b="1" dirty="0" err="1"/>
              <a:t>of</a:t>
            </a:r>
            <a:r>
              <a:rPr lang="pt-PT" sz="2000" b="1" dirty="0"/>
              <a:t> </a:t>
            </a:r>
            <a:r>
              <a:rPr lang="pt-PT" sz="2000" b="1" dirty="0" err="1"/>
              <a:t>the</a:t>
            </a:r>
            <a:r>
              <a:rPr lang="pt-PT" sz="2000" b="1" dirty="0"/>
              <a:t> </a:t>
            </a:r>
            <a:r>
              <a:rPr lang="pt-PT" sz="2000" b="1" dirty="0" err="1"/>
              <a:t>school</a:t>
            </a:r>
            <a:r>
              <a:rPr lang="pt-PT" sz="2000" b="1" dirty="0"/>
              <a:t> </a:t>
            </a:r>
            <a:r>
              <a:rPr lang="pt-PT" sz="2000" b="1" dirty="0" err="1"/>
              <a:t>years</a:t>
            </a:r>
            <a:endParaRPr lang="pt-PT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83945" y="4869160"/>
            <a:ext cx="697611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In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2nd </a:t>
            </a:r>
            <a:r>
              <a:rPr lang="pt-PT" dirty="0" err="1">
                <a:solidFill>
                  <a:schemeClr val="bg1"/>
                </a:solidFill>
              </a:rPr>
              <a:t>cycle</a:t>
            </a:r>
            <a:r>
              <a:rPr lang="pt-PT" dirty="0">
                <a:solidFill>
                  <a:schemeClr val="bg1"/>
                </a:solidFill>
              </a:rPr>
              <a:t> (5th </a:t>
            </a:r>
            <a:r>
              <a:rPr lang="pt-PT" dirty="0" err="1">
                <a:solidFill>
                  <a:schemeClr val="bg1"/>
                </a:solidFill>
              </a:rPr>
              <a:t>and</a:t>
            </a:r>
            <a:r>
              <a:rPr lang="pt-PT" dirty="0">
                <a:solidFill>
                  <a:schemeClr val="bg1"/>
                </a:solidFill>
              </a:rPr>
              <a:t> 6th </a:t>
            </a:r>
            <a:r>
              <a:rPr lang="pt-PT" dirty="0" err="1">
                <a:solidFill>
                  <a:schemeClr val="bg1"/>
                </a:solidFill>
              </a:rPr>
              <a:t>years</a:t>
            </a:r>
            <a:r>
              <a:rPr lang="pt-PT" dirty="0">
                <a:solidFill>
                  <a:schemeClr val="bg1"/>
                </a:solidFill>
              </a:rPr>
              <a:t>), 10% </a:t>
            </a:r>
            <a:r>
              <a:rPr lang="pt-PT" dirty="0" err="1">
                <a:solidFill>
                  <a:schemeClr val="bg1"/>
                </a:solidFill>
              </a:rPr>
              <a:t>of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students</a:t>
            </a:r>
            <a:r>
              <a:rPr lang="pt-PT" dirty="0">
                <a:solidFill>
                  <a:schemeClr val="bg1"/>
                </a:solidFill>
              </a:rPr>
              <a:t> are in a </a:t>
            </a:r>
            <a:r>
              <a:rPr lang="pt-PT" dirty="0" err="1">
                <a:solidFill>
                  <a:schemeClr val="bg1"/>
                </a:solidFill>
              </a:rPr>
              <a:t>music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based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course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72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274638"/>
            <a:ext cx="8579296" cy="850106"/>
          </a:xfrm>
        </p:spPr>
        <p:txBody>
          <a:bodyPr>
            <a:normAutofit fontScale="90000"/>
          </a:bodyPr>
          <a:lstStyle/>
          <a:p>
            <a:r>
              <a:rPr lang="pt-PT" sz="3600" b="0" dirty="0"/>
              <a:t>Professional Training </a:t>
            </a:r>
            <a:r>
              <a:rPr lang="pt-PT" sz="3600" b="0" dirty="0" err="1"/>
              <a:t>Courses</a:t>
            </a:r>
            <a:r>
              <a:rPr lang="pt-PT" sz="3600" b="0" dirty="0"/>
              <a:t> in </a:t>
            </a:r>
            <a:br>
              <a:rPr lang="pt-PT" sz="3600" b="0" dirty="0"/>
            </a:br>
            <a:r>
              <a:rPr lang="pt-PT" sz="3600" b="0" dirty="0" err="1"/>
              <a:t>Secondary</a:t>
            </a:r>
            <a:r>
              <a:rPr lang="pt-PT" sz="3600" b="0" dirty="0"/>
              <a:t> </a:t>
            </a:r>
            <a:r>
              <a:rPr lang="pt-PT" sz="3600" dirty="0" err="1"/>
              <a:t>E</a:t>
            </a:r>
            <a:r>
              <a:rPr lang="pt-PT" sz="3600" b="0" dirty="0" err="1"/>
              <a:t>ducation</a:t>
            </a:r>
            <a:endParaRPr lang="en-GB" sz="2000" b="1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91200" y="3352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  <a:cs typeface="Arial" charset="0"/>
            </a:endParaRPr>
          </a:p>
        </p:txBody>
      </p:sp>
      <p:graphicFrame>
        <p:nvGraphicFramePr>
          <p:cNvPr id="8" name="Marcador de Posição do Gráfico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998742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55576" y="120093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(</a:t>
            </a:r>
            <a:r>
              <a:rPr lang="pt-PT" b="1" dirty="0" err="1"/>
              <a:t>represents</a:t>
            </a:r>
            <a:r>
              <a:rPr lang="pt-PT" b="1" dirty="0"/>
              <a:t> 51%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our</a:t>
            </a:r>
            <a:r>
              <a:rPr lang="pt-PT" b="1" dirty="0"/>
              <a:t> </a:t>
            </a:r>
            <a:r>
              <a:rPr lang="pt-PT" b="1" dirty="0" err="1"/>
              <a:t>secondary</a:t>
            </a:r>
            <a:r>
              <a:rPr lang="pt-PT" b="1" dirty="0"/>
              <a:t> </a:t>
            </a:r>
            <a:r>
              <a:rPr lang="pt-PT" b="1" dirty="0" err="1"/>
              <a:t>education</a:t>
            </a:r>
            <a:r>
              <a:rPr lang="pt-PT" b="1" dirty="0"/>
              <a:t>)</a:t>
            </a:r>
            <a:endParaRPr lang="pt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ADULT EDUCATION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126876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u="sng" dirty="0"/>
              <a:t>PUBLIC</a:t>
            </a:r>
            <a:r>
              <a:rPr lang="pt-PT" dirty="0"/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/>
              <a:t> </a:t>
            </a:r>
            <a:r>
              <a:rPr lang="pt-PT" dirty="0" err="1"/>
              <a:t>over</a:t>
            </a:r>
            <a:r>
              <a:rPr lang="pt-PT" dirty="0"/>
              <a:t> 18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/>
              <a:t>  </a:t>
            </a:r>
            <a:r>
              <a:rPr lang="pt-PT" dirty="0" err="1"/>
              <a:t>primary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secondary</a:t>
            </a:r>
            <a:r>
              <a:rPr lang="pt-PT" dirty="0"/>
              <a:t> </a:t>
            </a:r>
            <a:r>
              <a:rPr lang="pt-PT" dirty="0" err="1"/>
              <a:t>education</a:t>
            </a:r>
            <a:r>
              <a:rPr lang="pt-PT" dirty="0"/>
              <a:t> </a:t>
            </a:r>
            <a:r>
              <a:rPr lang="pt-PT" dirty="0" err="1"/>
              <a:t>incomplete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- for </a:t>
            </a:r>
            <a:r>
              <a:rPr lang="pt-PT" dirty="0" err="1"/>
              <a:t>promotional</a:t>
            </a:r>
            <a:r>
              <a:rPr lang="pt-PT" dirty="0"/>
              <a:t> </a:t>
            </a:r>
            <a:r>
              <a:rPr lang="pt-PT" dirty="0" err="1"/>
              <a:t>purposes</a:t>
            </a:r>
            <a:r>
              <a:rPr lang="pt-PT" dirty="0"/>
              <a:t> in </a:t>
            </a:r>
            <a:r>
              <a:rPr lang="pt-PT" dirty="0" err="1"/>
              <a:t>their</a:t>
            </a:r>
            <a:r>
              <a:rPr lang="pt-PT" dirty="0"/>
              <a:t> </a:t>
            </a:r>
            <a:r>
              <a:rPr lang="pt-PT" dirty="0" err="1"/>
              <a:t>career</a:t>
            </a:r>
            <a:endParaRPr lang="pt-PT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/>
              <a:t> </a:t>
            </a:r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educational</a:t>
            </a:r>
            <a:r>
              <a:rPr lang="pt-PT" dirty="0"/>
              <a:t> </a:t>
            </a:r>
            <a:r>
              <a:rPr lang="pt-PT" dirty="0" err="1"/>
              <a:t>opportunity</a:t>
            </a:r>
            <a:endParaRPr lang="pt-PT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/>
              <a:t> portuguese for </a:t>
            </a:r>
            <a:r>
              <a:rPr lang="pt-PT" dirty="0" err="1"/>
              <a:t>foreign</a:t>
            </a:r>
            <a:r>
              <a:rPr lang="pt-PT" dirty="0"/>
              <a:t> </a:t>
            </a:r>
            <a:r>
              <a:rPr lang="pt-PT" dirty="0" err="1"/>
              <a:t>citizens</a:t>
            </a:r>
            <a:endParaRPr lang="pt-PT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438909829"/>
              </p:ext>
            </p:extLst>
          </p:nvPr>
        </p:nvGraphicFramePr>
        <p:xfrm>
          <a:off x="3347864" y="1884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PT" sz="2800" dirty="0">
                <a:solidFill>
                  <a:schemeClr val="bg1"/>
                </a:solidFill>
              </a:rPr>
              <a:t>THE IMPORTANCE OF EVALUATION IN CHANGING VIEWS AND CREATING NEW APPROACHES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19671" y="1908082"/>
            <a:ext cx="64087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 err="1"/>
              <a:t>The</a:t>
            </a:r>
            <a:r>
              <a:rPr lang="pt-PT" sz="2400" dirty="0"/>
              <a:t> Regional </a:t>
            </a:r>
            <a:r>
              <a:rPr lang="pt-PT" sz="2400" dirty="0" err="1"/>
              <a:t>Inpectorate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 </a:t>
            </a:r>
            <a:r>
              <a:rPr lang="pt-PT" sz="2400" dirty="0" err="1"/>
              <a:t>Education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Madeira (RIEM) assumes </a:t>
            </a:r>
            <a:r>
              <a:rPr lang="pt-PT" sz="2400" dirty="0" err="1"/>
              <a:t>itself</a:t>
            </a:r>
            <a:r>
              <a:rPr lang="pt-PT" sz="2400" dirty="0"/>
              <a:t> as a </a:t>
            </a:r>
            <a:r>
              <a:rPr lang="pt-PT" sz="2400" dirty="0" err="1"/>
              <a:t>partner</a:t>
            </a:r>
            <a:r>
              <a:rPr lang="pt-PT" sz="2400" dirty="0"/>
              <a:t> for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improvement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organizational</a:t>
            </a:r>
            <a:r>
              <a:rPr lang="pt-PT" sz="2400" dirty="0"/>
              <a:t> </a:t>
            </a:r>
            <a:r>
              <a:rPr lang="pt-PT" sz="2400" dirty="0" err="1"/>
              <a:t>logics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a </a:t>
            </a:r>
            <a:r>
              <a:rPr lang="pt-PT" sz="2400" dirty="0" err="1"/>
              <a:t>focus</a:t>
            </a:r>
            <a:r>
              <a:rPr lang="pt-PT" sz="2400" dirty="0"/>
              <a:t> </a:t>
            </a:r>
            <a:r>
              <a:rPr lang="pt-PT" sz="2400" dirty="0" err="1"/>
              <a:t>on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school</a:t>
            </a:r>
            <a:r>
              <a:rPr lang="pt-PT" sz="2400" dirty="0"/>
              <a:t> as </a:t>
            </a:r>
            <a:r>
              <a:rPr lang="pt-PT" sz="2400" dirty="0" err="1"/>
              <a:t>an</a:t>
            </a:r>
            <a:r>
              <a:rPr lang="pt-PT" sz="2400" dirty="0"/>
              <a:t> </a:t>
            </a:r>
            <a:r>
              <a:rPr lang="pt-PT" sz="2400" dirty="0" err="1"/>
              <a:t>educational</a:t>
            </a:r>
            <a:r>
              <a:rPr lang="pt-PT" sz="2400" dirty="0"/>
              <a:t> </a:t>
            </a:r>
            <a:r>
              <a:rPr lang="pt-PT" sz="2400" dirty="0" err="1"/>
              <a:t>organization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objective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improving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quality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education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teaching</a:t>
            </a:r>
            <a:r>
              <a:rPr lang="pt-PT" sz="2400" dirty="0"/>
              <a:t>.</a:t>
            </a:r>
          </a:p>
          <a:p>
            <a:endParaRPr lang="pt-PT" sz="2000" dirty="0"/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405369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THE IMPORTANCE OF EVALUATION IN CHANGING VIEWS AND CREATING NEW APPROACHES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56030050"/>
              </p:ext>
            </p:extLst>
          </p:nvPr>
        </p:nvGraphicFramePr>
        <p:xfrm>
          <a:off x="395536" y="1484784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exão recta unidireccional 6"/>
          <p:cNvCxnSpPr/>
          <p:nvPr/>
        </p:nvCxnSpPr>
        <p:spPr>
          <a:xfrm>
            <a:off x="2339752" y="4257092"/>
            <a:ext cx="0" cy="216024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/>
          <p:nvPr/>
        </p:nvCxnSpPr>
        <p:spPr>
          <a:xfrm>
            <a:off x="6516216" y="3140968"/>
            <a:ext cx="0" cy="288032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7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713</Words>
  <Application>Microsoft Office PowerPoint</Application>
  <PresentationFormat>Apresentação no Ecrã (4:3)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Viner Hand ITC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Professional Training Courses in  Secondary Education</vt:lpstr>
      <vt:lpstr>ADULT EDUCATION</vt:lpstr>
      <vt:lpstr>THE IMPORTANCE OF EVALUATION IN CHANGING VIEWS AND CREATING NEW APPROACHES</vt:lpstr>
      <vt:lpstr>THE IMPORTANCE OF EVALUATION IN CHANGING VIEWS AND CREATING NEW APPROACHES</vt:lpstr>
      <vt:lpstr>THE IMPORTANCE OF EVALUATION IN CHANGING VIEWS AND CREATING NEW APPROACHES</vt:lpstr>
      <vt:lpstr>THE IMPORTANCE OF EVALUATION IN CHANGING VIEWS AND CREATING NEW APPROACHES</vt:lpstr>
      <vt:lpstr>THE IMPORTANCE OF EVALUATION IN CHANGING VIEWS AND CREATING NEW APPROACHES</vt:lpstr>
      <vt:lpstr>THE IMPORTANCE OF EVALUATION IN CHANGING VIEWS AND CREATING NEW APPROACHES</vt:lpstr>
      <vt:lpstr>THE IMPORTANCE OF EVALUATION IN CHANGING VIEWS AND CREATING NEW APPROACHES</vt:lpstr>
      <vt:lpstr>THE IMPORTANCE OF EVALUATION IN CHANGING VIEWS AND CREATING NEW APPROACHES</vt:lpstr>
      <vt:lpstr>THE IMPORTANCE OF EVALUATION IN CHANGING VIEWS AND CREATING NEW APPROACHES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Portuguese Educational System</dc:title>
  <dc:creator>UNIDADE 18</dc:creator>
  <cp:lastModifiedBy>Carla Teresa Henriques da Silva Teixeira</cp:lastModifiedBy>
  <cp:revision>80</cp:revision>
  <cp:lastPrinted>2019-05-29T08:51:11Z</cp:lastPrinted>
  <dcterms:created xsi:type="dcterms:W3CDTF">2009-04-27T16:15:30Z</dcterms:created>
  <dcterms:modified xsi:type="dcterms:W3CDTF">2019-05-29T10:16:39Z</dcterms:modified>
</cp:coreProperties>
</file>