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8" r:id="rId4"/>
  </p:sldMasterIdLst>
  <p:sldIdLst>
    <p:sldId id="256" r:id="rId5"/>
    <p:sldId id="258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457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0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783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1472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830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11/24/2023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599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11/24/2023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112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8314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92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853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5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01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11/24/2023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377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11/24/2023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72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11/24/2023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783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87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287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  <p:sldLayoutId id="21474837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30910"/>
            <a:ext cx="8825658" cy="4546472"/>
          </a:xfrm>
        </p:spPr>
        <p:txBody>
          <a:bodyPr/>
          <a:lstStyle/>
          <a:p>
            <a:r>
              <a:rPr lang="en-IE" sz="6000" dirty="0"/>
              <a:t>2024 SICI Theme:</a:t>
            </a:r>
            <a:br>
              <a:rPr lang="en-IE" sz="6000" dirty="0"/>
            </a:br>
            <a:r>
              <a:rPr lang="en-IE" sz="6000" dirty="0"/>
              <a:t>Inspecting in a rapidly changing educational environment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69980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Context for SICI 2024 theme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/>
              <a:t>Unprecedented challenges for schools and educational systems e.g.</a:t>
            </a:r>
          </a:p>
          <a:p>
            <a:pPr lvl="1"/>
            <a:r>
              <a:rPr lang="en-IE" dirty="0"/>
              <a:t>Faster rate of technological development </a:t>
            </a:r>
          </a:p>
          <a:p>
            <a:pPr lvl="1"/>
            <a:r>
              <a:rPr lang="en-IE" dirty="0"/>
              <a:t>Teacher shortage and retention</a:t>
            </a:r>
          </a:p>
          <a:p>
            <a:pPr lvl="1"/>
            <a:r>
              <a:rPr lang="en-IE" dirty="0"/>
              <a:t>Increasing numbers of refugee children</a:t>
            </a:r>
          </a:p>
          <a:p>
            <a:pPr lvl="1"/>
            <a:r>
              <a:rPr lang="en-IE" dirty="0"/>
              <a:t>Growing numbers of students affected by mental health concerns</a:t>
            </a:r>
          </a:p>
          <a:p>
            <a:pPr lvl="1"/>
            <a:r>
              <a:rPr lang="en-IE" dirty="0"/>
              <a:t>Ongoing impact of COVID-19 on schools and students</a:t>
            </a:r>
          </a:p>
          <a:p>
            <a:r>
              <a:rPr lang="en-IE" dirty="0"/>
              <a:t>Opportunities</a:t>
            </a:r>
          </a:p>
          <a:p>
            <a:pPr lvl="1"/>
            <a:r>
              <a:rPr lang="en-IE" dirty="0"/>
              <a:t>Adaptation of curriculum and methodologies to meet students’ needs</a:t>
            </a:r>
          </a:p>
          <a:p>
            <a:pPr lvl="1"/>
            <a:r>
              <a:rPr lang="en-IE" dirty="0"/>
              <a:t>Potential of technological developments, including AI to transform teaching and learning</a:t>
            </a:r>
          </a:p>
          <a:p>
            <a:pPr lvl="1"/>
            <a:r>
              <a:rPr lang="en-IE" dirty="0"/>
              <a:t>Potential for inspectorates to reflect on and adapt how they inspect, add value and support educational systems</a:t>
            </a:r>
          </a:p>
        </p:txBody>
      </p:sp>
    </p:spTree>
    <p:extLst>
      <p:ext uri="{BB962C8B-B14F-4D97-AF65-F5344CB8AC3E}">
        <p14:creationId xmlns:p14="http://schemas.microsoft.com/office/powerpoint/2010/main" val="3320055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SICI Theme 2024- Key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24000"/>
            <a:ext cx="8946541" cy="47243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E" dirty="0"/>
              <a:t>In a changing and challenging educational and evaluation context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How can inspectorates operate in an agile and iterative way where they maintain their effectiveness and continue to add value?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What skills and competences are required to enable inspectors to inspect?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What can we learn from individual inspectorates that have faced/are facing challenges?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How can inspectorates leverage the potential of Artificial Intelligence to support their work?</a:t>
            </a:r>
          </a:p>
        </p:txBody>
      </p:sp>
    </p:spTree>
    <p:extLst>
      <p:ext uri="{BB962C8B-B14F-4D97-AF65-F5344CB8AC3E}">
        <p14:creationId xmlns:p14="http://schemas.microsoft.com/office/powerpoint/2010/main" val="40837700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0861bcd-4a20-4aeb-bfa4-89a3e76eb403" xsi:nil="true"/>
    <lcf76f155ced4ddcb4097134ff3c332f xmlns="778e0057-c7ad-4ed9-b441-c007386f8a7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36DBB0CD1F713428EE54A65459F811E" ma:contentTypeVersion="17" ma:contentTypeDescription="Crear nuevo documento." ma:contentTypeScope="" ma:versionID="2ca9c600acdf5805fce3a24316b25ea1">
  <xsd:schema xmlns:xsd="http://www.w3.org/2001/XMLSchema" xmlns:xs="http://www.w3.org/2001/XMLSchema" xmlns:p="http://schemas.microsoft.com/office/2006/metadata/properties" xmlns:ns2="778e0057-c7ad-4ed9-b441-c007386f8a72" xmlns:ns3="a0861bcd-4a20-4aeb-bfa4-89a3e76eb403" targetNamespace="http://schemas.microsoft.com/office/2006/metadata/properties" ma:root="true" ma:fieldsID="19178ff5004cee8db90ec6460968608e" ns2:_="" ns3:_="">
    <xsd:import namespace="778e0057-c7ad-4ed9-b441-c007386f8a72"/>
    <xsd:import namespace="a0861bcd-4a20-4aeb-bfa4-89a3e76eb4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Tag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8e0057-c7ad-4ed9-b441-c007386f8a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Etiquetas de imagen" ma:readOnly="false" ma:fieldId="{5cf76f15-5ced-4ddc-b409-7134ff3c332f}" ma:taxonomyMulti="true" ma:sspId="16238219-447f-418f-809f-6e2596424e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861bcd-4a20-4aeb-bfa4-89a3e76eb40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3844ec8c-2410-4191-8a7c-1d3e3ba0dc69}" ma:internalName="TaxCatchAll" ma:showField="CatchAllData" ma:web="a0861bcd-4a20-4aeb-bfa4-89a3e76eb4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6EA238-0302-4F79-8124-6CAB91535D58}">
  <ds:schemaRefs>
    <ds:schemaRef ds:uri="http://schemas.microsoft.com/office/2006/metadata/properties"/>
    <ds:schemaRef ds:uri="http://schemas.microsoft.com/office/infopath/2007/PartnerControls"/>
    <ds:schemaRef ds:uri="a0861bcd-4a20-4aeb-bfa4-89a3e76eb403"/>
    <ds:schemaRef ds:uri="778e0057-c7ad-4ed9-b441-c007386f8a72"/>
  </ds:schemaRefs>
</ds:datastoreItem>
</file>

<file path=customXml/itemProps2.xml><?xml version="1.0" encoding="utf-8"?>
<ds:datastoreItem xmlns:ds="http://schemas.openxmlformats.org/officeDocument/2006/customXml" ds:itemID="{892245EA-6B05-4788-A336-6E098E3334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683E48-0A42-4E1E-B1B5-0222E3F2AC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8e0057-c7ad-4ed9-b441-c007386f8a72"/>
    <ds:schemaRef ds:uri="a0861bcd-4a20-4aeb-bfa4-89a3e76eb4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63</TotalTime>
  <Words>176</Words>
  <Application>Microsoft Office PowerPoint</Application>
  <PresentationFormat>Panorámica</PresentationFormat>
  <Paragraphs>22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2024 SICI Theme: Inspecting in a rapidly changing educational environment</vt:lpstr>
      <vt:lpstr>Context for SICI 2024 theme</vt:lpstr>
      <vt:lpstr>SICI Theme 2024- Key questions</vt:lpstr>
    </vt:vector>
  </TitlesOfParts>
  <Company>Department of Education and Skills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SICI Theme: Inspecting in a rapidly changing educational environment</dc:title>
  <dc:creator>IT Unit</dc:creator>
  <cp:lastModifiedBy>Ituarte Pérez, Maider</cp:lastModifiedBy>
  <cp:revision>6</cp:revision>
  <dcterms:created xsi:type="dcterms:W3CDTF">2023-11-14T07:57:21Z</dcterms:created>
  <dcterms:modified xsi:type="dcterms:W3CDTF">2023-11-24T18:20:22Z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0x010100B36DBB0CD1F713428EE54A65459F811E</vt:lpwstr>
  </property>
</Properties>
</file>