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Override4.xml" ContentType="application/vnd.openxmlformats-officedocument.themeOverrid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 id="2147486505" r:id="rId2"/>
    <p:sldMasterId id="2147486815" r:id="rId3"/>
    <p:sldMasterId id="2147486820" r:id="rId4"/>
    <p:sldMasterId id="2147486825" r:id="rId5"/>
  </p:sldMasterIdLst>
  <p:notesMasterIdLst>
    <p:notesMasterId r:id="rId14"/>
  </p:notesMasterIdLst>
  <p:handoutMasterIdLst>
    <p:handoutMasterId r:id="rId15"/>
  </p:handoutMasterIdLst>
  <p:sldIdLst>
    <p:sldId id="290" r:id="rId6"/>
    <p:sldId id="367" r:id="rId7"/>
    <p:sldId id="371" r:id="rId8"/>
    <p:sldId id="368" r:id="rId9"/>
    <p:sldId id="365" r:id="rId10"/>
    <p:sldId id="366" r:id="rId11"/>
    <p:sldId id="370" r:id="rId12"/>
    <p:sldId id="372" r:id="rId13"/>
  </p:sldIdLst>
  <p:sldSz cx="9144000" cy="6858000" type="screen4x3"/>
  <p:notesSz cx="6805613" cy="9944100"/>
  <p:defaultTextStyle>
    <a:defPPr>
      <a:defRPr lang="nl-NL"/>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368481-B78E-961F-3E9F-9E68D4DA9BD4}" name="Verwoerdt, Fanny" initials="VF" userId="S::f.j.verwoerdt@owinsp.nl::68cf0c6f-8a04-4214-943b-3abe5125532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erwoerdt, Fann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90247" autoAdjust="0"/>
  </p:normalViewPr>
  <p:slideViewPr>
    <p:cSldViewPr>
      <p:cViewPr varScale="1">
        <p:scale>
          <a:sx n="57" d="100"/>
          <a:sy n="57" d="100"/>
        </p:scale>
        <p:origin x="1300" y="40"/>
      </p:cViewPr>
      <p:guideLst>
        <p:guide orient="horz" pos="2160"/>
        <p:guide pos="2880"/>
      </p:guideLst>
    </p:cSldViewPr>
  </p:slideViewPr>
  <p:outlineViewPr>
    <p:cViewPr>
      <p:scale>
        <a:sx n="33" d="100"/>
        <a:sy n="33" d="100"/>
      </p:scale>
      <p:origin x="0" y="1376"/>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0A3F7C4-BCF7-E42C-42EC-0F347A5E2B51}"/>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81D6082-A967-6CC2-1104-DE3605F55F4E}"/>
              </a:ext>
            </a:extLst>
          </p:cNvPr>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160FCD92-63AE-4992-95BA-D5704FC043D4}" type="datetimeFigureOut">
              <a:rPr lang="nl-NL" smtClean="0"/>
              <a:t>15-11-2023</a:t>
            </a:fld>
            <a:endParaRPr lang="nl-NL"/>
          </a:p>
        </p:txBody>
      </p:sp>
      <p:sp>
        <p:nvSpPr>
          <p:cNvPr id="4" name="Tijdelijke aanduiding voor voettekst 3">
            <a:extLst>
              <a:ext uri="{FF2B5EF4-FFF2-40B4-BE49-F238E27FC236}">
                <a16:creationId xmlns:a16="http://schemas.microsoft.com/office/drawing/2014/main" id="{2C86EE8B-20CC-FA44-FC88-EDE423F579FF}"/>
              </a:ext>
            </a:extLst>
          </p:cNvPr>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89CF1580-0FA4-58BA-A46D-D9288BF99C34}"/>
              </a:ext>
            </a:extLst>
          </p:cNvPr>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27222A10-6179-43ED-9A4F-559399FF7B42}" type="slidenum">
              <a:rPr lang="nl-NL" smtClean="0"/>
              <a:t>‹nr.›</a:t>
            </a:fld>
            <a:endParaRPr lang="nl-NL"/>
          </a:p>
        </p:txBody>
      </p:sp>
    </p:spTree>
    <p:extLst>
      <p:ext uri="{BB962C8B-B14F-4D97-AF65-F5344CB8AC3E}">
        <p14:creationId xmlns:p14="http://schemas.microsoft.com/office/powerpoint/2010/main" val="258564896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D1D8F32-8BF2-D920-61D0-44C5128DD04C}"/>
              </a:ext>
            </a:extLst>
          </p:cNvPr>
          <p:cNvSpPr>
            <a:spLocks noGrp="1"/>
          </p:cNvSpPr>
          <p:nvPr>
            <p:ph type="hdr" sz="quarter"/>
          </p:nvPr>
        </p:nvSpPr>
        <p:spPr>
          <a:xfrm>
            <a:off x="0" y="1"/>
            <a:ext cx="2949302" cy="496665"/>
          </a:xfrm>
          <a:prstGeom prst="rect">
            <a:avLst/>
          </a:prstGeom>
        </p:spPr>
        <p:txBody>
          <a:bodyPr vert="horz" lIns="95700" tIns="47850" rIns="95700" bIns="47850" rtlCol="0"/>
          <a:lstStyle>
            <a:lvl1pPr algn="l" eaLnBrk="1" hangingPunct="1">
              <a:defRPr sz="1300">
                <a:ea typeface="ＭＳ Ｐゴシック" pitchFamily="34" charset="-128"/>
                <a:cs typeface="+mn-cs"/>
              </a:defRPr>
            </a:lvl1pPr>
          </a:lstStyle>
          <a:p>
            <a:pPr>
              <a:defRPr/>
            </a:pPr>
            <a:endParaRPr lang="nl-NL"/>
          </a:p>
        </p:txBody>
      </p:sp>
      <p:sp>
        <p:nvSpPr>
          <p:cNvPr id="3" name="Tijdelijke aanduiding voor datum 2">
            <a:extLst>
              <a:ext uri="{FF2B5EF4-FFF2-40B4-BE49-F238E27FC236}">
                <a16:creationId xmlns:a16="http://schemas.microsoft.com/office/drawing/2014/main" id="{E55A3563-0E9C-8AC2-6403-0E010DBB7AC8}"/>
              </a:ext>
            </a:extLst>
          </p:cNvPr>
          <p:cNvSpPr>
            <a:spLocks noGrp="1"/>
          </p:cNvSpPr>
          <p:nvPr>
            <p:ph type="dt" idx="1"/>
          </p:nvPr>
        </p:nvSpPr>
        <p:spPr>
          <a:xfrm>
            <a:off x="3854790" y="1"/>
            <a:ext cx="2949302" cy="496665"/>
          </a:xfrm>
          <a:prstGeom prst="rect">
            <a:avLst/>
          </a:prstGeom>
        </p:spPr>
        <p:txBody>
          <a:bodyPr vert="horz" lIns="95700" tIns="47850" rIns="95700" bIns="47850" rtlCol="0"/>
          <a:lstStyle>
            <a:lvl1pPr algn="r" eaLnBrk="1" hangingPunct="1">
              <a:defRPr sz="1300">
                <a:ea typeface="ＭＳ Ｐゴシック" pitchFamily="34" charset="-128"/>
                <a:cs typeface="+mn-cs"/>
              </a:defRPr>
            </a:lvl1pPr>
          </a:lstStyle>
          <a:p>
            <a:pPr>
              <a:defRPr/>
            </a:pPr>
            <a:fld id="{F2827BFA-831A-458D-B2F5-5E41839E6138}" type="datetimeFigureOut">
              <a:rPr lang="nl-NL"/>
              <a:pPr>
                <a:defRPr/>
              </a:pPr>
              <a:t>15-11-2023</a:t>
            </a:fld>
            <a:endParaRPr lang="nl-NL"/>
          </a:p>
        </p:txBody>
      </p:sp>
      <p:sp>
        <p:nvSpPr>
          <p:cNvPr id="4" name="Tijdelijke aanduiding voor dia-afbeelding 3">
            <a:extLst>
              <a:ext uri="{FF2B5EF4-FFF2-40B4-BE49-F238E27FC236}">
                <a16:creationId xmlns:a16="http://schemas.microsoft.com/office/drawing/2014/main" id="{FF7ACF24-E294-784D-6D90-0AC1005BC1FB}"/>
              </a:ext>
            </a:extLst>
          </p:cNvPr>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0" tIns="47850" rIns="95700" bIns="47850" rtlCol="0" anchor="ctr"/>
          <a:lstStyle/>
          <a:p>
            <a:pPr lvl="0"/>
            <a:endParaRPr lang="nl-NL" noProof="0"/>
          </a:p>
        </p:txBody>
      </p:sp>
      <p:sp>
        <p:nvSpPr>
          <p:cNvPr id="5" name="Tijdelijke aanduiding voor notities 4">
            <a:extLst>
              <a:ext uri="{FF2B5EF4-FFF2-40B4-BE49-F238E27FC236}">
                <a16:creationId xmlns:a16="http://schemas.microsoft.com/office/drawing/2014/main" id="{3E558DAD-A14E-70D1-D0B0-5946FC9D3E3D}"/>
              </a:ext>
            </a:extLst>
          </p:cNvPr>
          <p:cNvSpPr>
            <a:spLocks noGrp="1"/>
          </p:cNvSpPr>
          <p:nvPr>
            <p:ph type="body" sz="quarter" idx="3"/>
          </p:nvPr>
        </p:nvSpPr>
        <p:spPr>
          <a:xfrm>
            <a:off x="680258" y="4722946"/>
            <a:ext cx="5445099" cy="4474614"/>
          </a:xfrm>
          <a:prstGeom prst="rect">
            <a:avLst/>
          </a:prstGeom>
        </p:spPr>
        <p:txBody>
          <a:bodyPr vert="horz" lIns="95700" tIns="47850" rIns="95700" bIns="4785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C9282BE0-F227-43EB-06BF-EE48D97AF6B3}"/>
              </a:ext>
            </a:extLst>
          </p:cNvPr>
          <p:cNvSpPr>
            <a:spLocks noGrp="1"/>
          </p:cNvSpPr>
          <p:nvPr>
            <p:ph type="ftr" sz="quarter" idx="4"/>
          </p:nvPr>
        </p:nvSpPr>
        <p:spPr>
          <a:xfrm>
            <a:off x="0" y="9445893"/>
            <a:ext cx="2949302" cy="496665"/>
          </a:xfrm>
          <a:prstGeom prst="rect">
            <a:avLst/>
          </a:prstGeom>
        </p:spPr>
        <p:txBody>
          <a:bodyPr vert="horz" lIns="95700" tIns="47850" rIns="95700" bIns="47850" rtlCol="0" anchor="b"/>
          <a:lstStyle>
            <a:lvl1pPr algn="l" eaLnBrk="1" hangingPunct="1">
              <a:defRPr sz="1300">
                <a:ea typeface="ＭＳ Ｐゴシック" pitchFamily="34" charset="-128"/>
                <a:cs typeface="+mn-cs"/>
              </a:defRPr>
            </a:lvl1pPr>
          </a:lstStyle>
          <a:p>
            <a:pPr>
              <a:defRPr/>
            </a:pPr>
            <a:endParaRPr lang="nl-NL"/>
          </a:p>
        </p:txBody>
      </p:sp>
      <p:sp>
        <p:nvSpPr>
          <p:cNvPr id="7" name="Tijdelijke aanduiding voor dianummer 6">
            <a:extLst>
              <a:ext uri="{FF2B5EF4-FFF2-40B4-BE49-F238E27FC236}">
                <a16:creationId xmlns:a16="http://schemas.microsoft.com/office/drawing/2014/main" id="{0ADADF80-D29A-7FE0-D1AD-4EF10B2DB290}"/>
              </a:ext>
            </a:extLst>
          </p:cNvPr>
          <p:cNvSpPr>
            <a:spLocks noGrp="1"/>
          </p:cNvSpPr>
          <p:nvPr>
            <p:ph type="sldNum" sz="quarter" idx="5"/>
          </p:nvPr>
        </p:nvSpPr>
        <p:spPr>
          <a:xfrm>
            <a:off x="3854790" y="9445893"/>
            <a:ext cx="2949302" cy="496665"/>
          </a:xfrm>
          <a:prstGeom prst="rect">
            <a:avLst/>
          </a:prstGeom>
        </p:spPr>
        <p:txBody>
          <a:bodyPr vert="horz" wrap="square" lIns="95700" tIns="47850" rIns="95700" bIns="47850" numCol="1" anchor="b" anchorCtr="0" compatLnSpc="1">
            <a:prstTxWarp prst="textNoShape">
              <a:avLst/>
            </a:prstTxWarp>
          </a:bodyPr>
          <a:lstStyle>
            <a:lvl1pPr algn="r" eaLnBrk="1" hangingPunct="1">
              <a:defRPr sz="1300">
                <a:cs typeface="Arial" panose="020B0604020202020204" pitchFamily="34" charset="0"/>
              </a:defRPr>
            </a:lvl1pPr>
          </a:lstStyle>
          <a:p>
            <a:pPr>
              <a:defRPr/>
            </a:pPr>
            <a:fld id="{882C85CD-8EA1-40D4-8DD2-6DD4A7E5D33E}"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BAFC55C-485C-454B-5F55-ECEBD3BBA5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6124" indent="-297565">
              <a:spcBef>
                <a:spcPct val="30000"/>
              </a:spcBef>
              <a:defRPr sz="1200">
                <a:solidFill>
                  <a:schemeClr val="tx1"/>
                </a:solidFill>
                <a:latin typeface="Calibri" panose="020F0502020204030204" pitchFamily="34" charset="0"/>
              </a:defRPr>
            </a:lvl2pPr>
            <a:lvl3pPr marL="1194864" indent="-237746">
              <a:spcBef>
                <a:spcPct val="30000"/>
              </a:spcBef>
              <a:defRPr sz="1200">
                <a:solidFill>
                  <a:schemeClr val="tx1"/>
                </a:solidFill>
                <a:latin typeface="Calibri" panose="020F0502020204030204" pitchFamily="34" charset="0"/>
              </a:defRPr>
            </a:lvl3pPr>
            <a:lvl4pPr marL="1673423" indent="-237746">
              <a:spcBef>
                <a:spcPct val="30000"/>
              </a:spcBef>
              <a:defRPr sz="1200">
                <a:solidFill>
                  <a:schemeClr val="tx1"/>
                </a:solidFill>
                <a:latin typeface="Calibri" panose="020F0502020204030204" pitchFamily="34" charset="0"/>
              </a:defRPr>
            </a:lvl4pPr>
            <a:lvl5pPr marL="2151982" indent="-237746">
              <a:spcBef>
                <a:spcPct val="30000"/>
              </a:spcBef>
              <a:defRPr sz="1200">
                <a:solidFill>
                  <a:schemeClr val="tx1"/>
                </a:solidFill>
                <a:latin typeface="Calibri" panose="020F0502020204030204" pitchFamily="34" charset="0"/>
              </a:defRPr>
            </a:lvl5pPr>
            <a:lvl6pPr marL="2593728" indent="-237746" eaLnBrk="0" fontAlgn="base" hangingPunct="0">
              <a:spcBef>
                <a:spcPct val="30000"/>
              </a:spcBef>
              <a:spcAft>
                <a:spcPct val="0"/>
              </a:spcAft>
              <a:defRPr sz="1200">
                <a:solidFill>
                  <a:schemeClr val="tx1"/>
                </a:solidFill>
                <a:latin typeface="Calibri" panose="020F0502020204030204" pitchFamily="34" charset="0"/>
              </a:defRPr>
            </a:lvl6pPr>
            <a:lvl7pPr marL="3035475" indent="-237746" eaLnBrk="0" fontAlgn="base" hangingPunct="0">
              <a:spcBef>
                <a:spcPct val="30000"/>
              </a:spcBef>
              <a:spcAft>
                <a:spcPct val="0"/>
              </a:spcAft>
              <a:defRPr sz="1200">
                <a:solidFill>
                  <a:schemeClr val="tx1"/>
                </a:solidFill>
                <a:latin typeface="Calibri" panose="020F0502020204030204" pitchFamily="34" charset="0"/>
              </a:defRPr>
            </a:lvl7pPr>
            <a:lvl8pPr marL="3477221" indent="-237746" eaLnBrk="0" fontAlgn="base" hangingPunct="0">
              <a:spcBef>
                <a:spcPct val="30000"/>
              </a:spcBef>
              <a:spcAft>
                <a:spcPct val="0"/>
              </a:spcAft>
              <a:defRPr sz="1200">
                <a:solidFill>
                  <a:schemeClr val="tx1"/>
                </a:solidFill>
                <a:latin typeface="Calibri" panose="020F0502020204030204" pitchFamily="34" charset="0"/>
              </a:defRPr>
            </a:lvl8pPr>
            <a:lvl9pPr marL="3918968" indent="-23774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F4ACDD-2528-40B5-A93D-9DB5F508AC3F}" type="slidenum">
              <a:rPr lang="en-US" altLang="nl-NL" sz="1300">
                <a:solidFill>
                  <a:srgbClr val="FFFFFF"/>
                </a:solidFill>
                <a:latin typeface="Verdana" panose="020B0604030504040204" pitchFamily="34" charset="0"/>
              </a:rPr>
              <a:pPr>
                <a:spcBef>
                  <a:spcPct val="0"/>
                </a:spcBef>
              </a:pPr>
              <a:t>1</a:t>
            </a:fld>
            <a:endParaRPr lang="en-US" altLang="nl-NL" sz="1300">
              <a:solidFill>
                <a:srgbClr val="FFFFFF"/>
              </a:solidFill>
              <a:latin typeface="Verdana" panose="020B0604030504040204" pitchFamily="34" charset="0"/>
            </a:endParaRPr>
          </a:p>
        </p:txBody>
      </p:sp>
      <p:sp>
        <p:nvSpPr>
          <p:cNvPr id="26627" name="Rectangle 2">
            <a:extLst>
              <a:ext uri="{FF2B5EF4-FFF2-40B4-BE49-F238E27FC236}">
                <a16:creationId xmlns:a16="http://schemas.microsoft.com/office/drawing/2014/main" id="{D88771AD-A005-AB61-9B85-7ECC5AE292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598DA784-2016-0DAD-38B6-22C1462CEF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z="900" dirty="0">
                <a:latin typeface="Verdana" panose="020B0604030504040204" pitchFamily="34" charset="0"/>
                <a:ea typeface="Verdana" panose="020B0604030504040204" pitchFamily="34" charset="0"/>
              </a:rPr>
              <a:t>On </a:t>
            </a:r>
            <a:r>
              <a:rPr lang="nl-NL" altLang="nl-NL" sz="900" dirty="0" err="1">
                <a:latin typeface="Verdana" panose="020B0604030504040204" pitchFamily="34" charset="0"/>
                <a:ea typeface="Verdana" panose="020B0604030504040204" pitchFamily="34" charset="0"/>
              </a:rPr>
              <a:t>behalf</a:t>
            </a:r>
            <a:r>
              <a:rPr lang="nl-NL" altLang="nl-NL" sz="900" dirty="0">
                <a:latin typeface="Verdana" panose="020B0604030504040204" pitchFamily="34" charset="0"/>
                <a:ea typeface="Verdana" panose="020B0604030504040204" pitchFamily="34" charset="0"/>
              </a:rPr>
              <a:t> of </a:t>
            </a:r>
            <a:r>
              <a:rPr lang="nl-NL" altLang="nl-NL" sz="900" dirty="0" err="1">
                <a:latin typeface="Verdana" panose="020B0604030504040204" pitchFamily="34" charset="0"/>
                <a:ea typeface="Verdana" panose="020B0604030504040204" pitchFamily="34" charset="0"/>
              </a:rPr>
              <a:t>my</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colleagues</a:t>
            </a:r>
            <a:r>
              <a:rPr lang="nl-NL" altLang="nl-NL" sz="900" dirty="0">
                <a:latin typeface="Verdana" panose="020B0604030504040204" pitchFamily="34" charset="0"/>
                <a:ea typeface="Verdana" panose="020B0604030504040204" pitchFamily="34" charset="0"/>
              </a:rPr>
              <a:t> i </a:t>
            </a:r>
            <a:r>
              <a:rPr lang="nl-NL" altLang="nl-NL" sz="900" dirty="0" err="1">
                <a:latin typeface="Verdana" panose="020B0604030504040204" pitchFamily="34" charset="0"/>
                <a:ea typeface="Verdana" panose="020B0604030504040204" pitchFamily="34" charset="0"/>
              </a:rPr>
              <a:t>will</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give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you</a:t>
            </a:r>
            <a:r>
              <a:rPr lang="nl-NL" altLang="nl-NL" sz="900" dirty="0">
                <a:latin typeface="Verdana" panose="020B0604030504040204" pitchFamily="34" charset="0"/>
                <a:ea typeface="Verdana" panose="020B0604030504040204" pitchFamily="34" charset="0"/>
              </a:rPr>
              <a:t> a short </a:t>
            </a:r>
            <a:r>
              <a:rPr lang="nl-NL" altLang="nl-NL" sz="900" dirty="0" err="1">
                <a:latin typeface="Verdana" panose="020B0604030504040204" pitchFamily="34" charset="0"/>
                <a:ea typeface="Verdana" panose="020B0604030504040204" pitchFamily="34" charset="0"/>
              </a:rPr>
              <a:t>presentation</a:t>
            </a:r>
            <a:r>
              <a:rPr lang="nl-NL" altLang="nl-NL" sz="900" dirty="0">
                <a:latin typeface="Verdana" panose="020B0604030504040204" pitchFamily="34" charset="0"/>
                <a:ea typeface="Verdana" panose="020B0604030504040204" pitchFamily="34" charset="0"/>
              </a:rPr>
              <a:t> of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SICI </a:t>
            </a:r>
            <a:r>
              <a:rPr lang="nl-NL" altLang="nl-NL" sz="900" dirty="0" err="1">
                <a:latin typeface="Verdana" panose="020B0604030504040204" pitchFamily="34" charset="0"/>
                <a:ea typeface="Verdana" panose="020B0604030504040204" pitchFamily="34" charset="0"/>
              </a:rPr>
              <a:t>funded</a:t>
            </a:r>
            <a:r>
              <a:rPr lang="nl-NL" altLang="nl-NL" sz="900" dirty="0">
                <a:latin typeface="Verdana" panose="020B0604030504040204" pitchFamily="34" charset="0"/>
                <a:ea typeface="Verdana" panose="020B0604030504040204" pitchFamily="34" charset="0"/>
              </a:rPr>
              <a:t> project CVS. </a:t>
            </a:r>
            <a:r>
              <a:rPr lang="nl-NL" altLang="nl-NL" sz="900" dirty="0" err="1">
                <a:latin typeface="Verdana" panose="020B0604030504040204" pitchFamily="34" charset="0"/>
                <a:ea typeface="Verdana" panose="020B0604030504040204" pitchFamily="34" charset="0"/>
              </a:rPr>
              <a:t>This</a:t>
            </a:r>
            <a:r>
              <a:rPr lang="nl-NL" altLang="nl-NL" sz="900" dirty="0">
                <a:latin typeface="Verdana" panose="020B0604030504040204" pitchFamily="34" charset="0"/>
                <a:ea typeface="Verdana" panose="020B0604030504040204" pitchFamily="34" charset="0"/>
              </a:rPr>
              <a:t> project is a cooperation </a:t>
            </a:r>
            <a:r>
              <a:rPr lang="nl-NL" altLang="nl-NL" sz="900" dirty="0" err="1">
                <a:latin typeface="Verdana" panose="020B0604030504040204" pitchFamily="34" charset="0"/>
                <a:ea typeface="Verdana" panose="020B0604030504040204" pitchFamily="34" charset="0"/>
              </a:rPr>
              <a:t>between</a:t>
            </a:r>
            <a:r>
              <a:rPr lang="nl-NL" altLang="nl-NL" sz="900" dirty="0">
                <a:latin typeface="Verdana" panose="020B0604030504040204" pitchFamily="34" charset="0"/>
                <a:ea typeface="Verdana" panose="020B0604030504040204" pitchFamily="34" charset="0"/>
              </a:rPr>
              <a:t> Scotland, Sweden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Netherlands. I </a:t>
            </a:r>
            <a:r>
              <a:rPr lang="nl-NL" altLang="nl-NL" sz="900" dirty="0" err="1">
                <a:latin typeface="Verdana" panose="020B0604030504040204" pitchFamily="34" charset="0"/>
                <a:ea typeface="Verdana" panose="020B0604030504040204" pitchFamily="34" charset="0"/>
              </a:rPr>
              <a:t>will</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give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you</a:t>
            </a:r>
            <a:r>
              <a:rPr lang="nl-NL" altLang="nl-NL" sz="900" dirty="0">
                <a:latin typeface="Verdana" panose="020B0604030504040204" pitchFamily="34" charset="0"/>
                <a:ea typeface="Verdana" panose="020B0604030504040204" pitchFamily="34" charset="0"/>
              </a:rPr>
              <a:t> a short </a:t>
            </a:r>
            <a:r>
              <a:rPr lang="nl-NL" altLang="nl-NL" sz="900" dirty="0" err="1">
                <a:latin typeface="Verdana" panose="020B0604030504040204" pitchFamily="34" charset="0"/>
                <a:ea typeface="Verdana" panose="020B0604030504040204" pitchFamily="34" charset="0"/>
              </a:rPr>
              <a:t>overview</a:t>
            </a:r>
            <a:r>
              <a:rPr lang="nl-NL" altLang="nl-NL" sz="900" dirty="0">
                <a:latin typeface="Verdana" panose="020B0604030504040204" pitchFamily="34" charset="0"/>
                <a:ea typeface="Verdana" panose="020B0604030504040204" pitchFamily="34" charset="0"/>
              </a:rPr>
              <a:t> of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goals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activities</a:t>
            </a:r>
            <a:r>
              <a:rPr lang="nl-NL" altLang="nl-NL" sz="900" dirty="0">
                <a:latin typeface="Verdana" panose="020B0604030504040204" pitchFamily="34" charset="0"/>
                <a:ea typeface="Verdana" panose="020B0604030504040204" pitchFamily="34" charset="0"/>
              </a:rPr>
              <a:t> of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project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share </a:t>
            </a:r>
            <a:r>
              <a:rPr lang="nl-NL" altLang="nl-NL" sz="900" dirty="0" err="1">
                <a:latin typeface="Verdana" panose="020B0604030504040204" pitchFamily="34" charset="0"/>
                <a:ea typeface="Verdana" panose="020B0604030504040204" pitchFamily="34" charset="0"/>
              </a:rPr>
              <a:t>some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preliminary</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findings</a:t>
            </a:r>
            <a:r>
              <a:rPr lang="nl-NL" altLang="nl-NL" sz="900" dirty="0">
                <a:latin typeface="Verdana" panose="020B0604030504040204" pitchFamily="34" charset="0"/>
                <a:ea typeface="Verdana" panose="020B0604030504040204" pitchFamily="34" charset="0"/>
              </a:rPr>
              <a:t>.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moment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team members are busy </a:t>
            </a:r>
            <a:r>
              <a:rPr lang="nl-NL" altLang="nl-NL" sz="900" dirty="0" err="1">
                <a:latin typeface="Verdana" panose="020B0604030504040204" pitchFamily="34" charset="0"/>
                <a:ea typeface="Verdana" panose="020B0604030504040204" pitchFamily="34" charset="0"/>
              </a:rPr>
              <a:t>writing</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final</a:t>
            </a:r>
            <a:r>
              <a:rPr lang="nl-NL" altLang="nl-NL" sz="900" dirty="0">
                <a:latin typeface="Verdana" panose="020B0604030504040204" pitchFamily="34" charset="0"/>
                <a:ea typeface="Verdana" panose="020B0604030504040204" pitchFamily="34" charset="0"/>
              </a:rPr>
              <a:t> report, </a:t>
            </a:r>
            <a:r>
              <a:rPr lang="nl-NL" altLang="nl-NL" sz="900" dirty="0" err="1">
                <a:latin typeface="Verdana" panose="020B0604030504040204" pitchFamily="34" charset="0"/>
                <a:ea typeface="Verdana" panose="020B0604030504040204" pitchFamily="34" charset="0"/>
              </a:rPr>
              <a:t>which</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they</a:t>
            </a:r>
            <a:r>
              <a:rPr lang="nl-NL" altLang="nl-NL" sz="900" dirty="0">
                <a:latin typeface="Verdana" panose="020B0604030504040204" pitchFamily="34" charset="0"/>
                <a:ea typeface="Verdana" panose="020B0604030504040204" pitchFamily="34" charset="0"/>
              </a:rPr>
              <a:t> are planning </a:t>
            </a:r>
            <a:r>
              <a:rPr lang="nl-NL" altLang="nl-NL" sz="900" dirty="0" err="1">
                <a:latin typeface="Verdana" panose="020B0604030504040204" pitchFamily="34" charset="0"/>
                <a:ea typeface="Verdana" panose="020B0604030504040204" pitchFamily="34" charset="0"/>
              </a:rPr>
              <a:t>to</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publish</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by</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end of </a:t>
            </a:r>
            <a:r>
              <a:rPr lang="nl-NL" altLang="nl-NL" sz="900" dirty="0" err="1">
                <a:latin typeface="Verdana" panose="020B0604030504040204" pitchFamily="34" charset="0"/>
                <a:ea typeface="Verdana" panose="020B0604030504040204" pitchFamily="34" charset="0"/>
              </a:rPr>
              <a:t>this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year</a:t>
            </a:r>
            <a:r>
              <a:rPr lang="nl-NL" altLang="nl-NL" sz="900" dirty="0">
                <a:latin typeface="Verdana" panose="020B0604030504040204" pitchFamily="34" charset="0"/>
                <a:ea typeface="Verdana" panose="020B0604030504040204" pitchFamily="34" charset="0"/>
              </a:rPr>
              <a:t>. On </a:t>
            </a:r>
            <a:r>
              <a:rPr lang="nl-NL" altLang="nl-NL" sz="900" dirty="0" err="1">
                <a:latin typeface="Verdana" panose="020B0604030504040204" pitchFamily="34" charset="0"/>
                <a:ea typeface="Verdana" panose="020B0604030504040204" pitchFamily="34" charset="0"/>
              </a:rPr>
              <a:t>January</a:t>
            </a:r>
            <a:r>
              <a:rPr lang="nl-NL" altLang="nl-NL" sz="900" dirty="0">
                <a:latin typeface="Verdana" panose="020B0604030504040204" pitchFamily="34" charset="0"/>
                <a:ea typeface="Verdana" panose="020B0604030504040204" pitchFamily="34" charset="0"/>
              </a:rPr>
              <a:t> 25th </a:t>
            </a:r>
            <a:r>
              <a:rPr lang="nl-NL" altLang="nl-NL" sz="900" dirty="0" err="1">
                <a:latin typeface="Verdana" panose="020B0604030504040204" pitchFamily="34" charset="0"/>
                <a:ea typeface="Verdana" panose="020B0604030504040204" pitchFamily="34" charset="0"/>
              </a:rPr>
              <a:t>they</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will</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organise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an</a:t>
            </a:r>
            <a:r>
              <a:rPr lang="nl-NL" altLang="nl-NL" sz="900" dirty="0">
                <a:latin typeface="Verdana" panose="020B0604030504040204" pitchFamily="34" charset="0"/>
                <a:ea typeface="Verdana" panose="020B0604030504040204" pitchFamily="34" charset="0"/>
              </a:rPr>
              <a:t> online </a:t>
            </a:r>
            <a:r>
              <a:rPr lang="nl-NL" altLang="nl-NL" sz="900" dirty="0" err="1">
                <a:latin typeface="Verdana" panose="020B0604030504040204" pitchFamily="34" charset="0"/>
                <a:ea typeface="Verdana" panose="020B0604030504040204" pitchFamily="34" charset="0"/>
              </a:rPr>
              <a:t>webinar</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to</a:t>
            </a:r>
            <a:r>
              <a:rPr lang="nl-NL" altLang="nl-NL" sz="900" dirty="0">
                <a:latin typeface="Verdana" panose="020B0604030504040204" pitchFamily="34" charset="0"/>
                <a:ea typeface="Verdana" panose="020B0604030504040204" pitchFamily="34" charset="0"/>
              </a:rPr>
              <a:t> share </a:t>
            </a:r>
            <a:r>
              <a:rPr lang="nl-NL" altLang="nl-NL" sz="900" dirty="0" err="1">
                <a:latin typeface="Verdana" panose="020B0604030504040204" pitchFamily="34" charset="0"/>
                <a:ea typeface="Verdana" panose="020B0604030504040204" pitchFamily="34" charset="0"/>
              </a:rPr>
              <a:t>their</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findings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with</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wider</a:t>
            </a:r>
            <a:r>
              <a:rPr lang="nl-NL" altLang="nl-NL" sz="900" dirty="0">
                <a:latin typeface="Verdana" panose="020B0604030504040204" pitchFamily="34" charset="0"/>
                <a:ea typeface="Verdana" panose="020B0604030504040204" pitchFamily="34" charset="0"/>
              </a:rPr>
              <a:t> SICI public. </a:t>
            </a:r>
            <a:r>
              <a:rPr lang="nl-NL" altLang="nl-NL" sz="900" dirty="0" err="1">
                <a:latin typeface="Verdana" panose="020B0604030504040204" pitchFamily="34" charset="0"/>
                <a:ea typeface="Verdana" panose="020B0604030504040204" pitchFamily="34" charset="0"/>
              </a:rPr>
              <a:t>You</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will</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soon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receive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invitation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for</a:t>
            </a:r>
            <a:r>
              <a:rPr lang="nl-NL" altLang="nl-NL" sz="900" dirty="0">
                <a:latin typeface="Verdana" panose="020B0604030504040204" pitchFamily="34" charset="0"/>
                <a:ea typeface="Verdana" panose="020B0604030504040204" pitchFamily="34" charset="0"/>
              </a:rPr>
              <a:t> it. </a:t>
            </a:r>
          </a:p>
        </p:txBody>
      </p:sp>
      <p:sp>
        <p:nvSpPr>
          <p:cNvPr id="2" name="Tijdelijke aanduiding voor voettekst 1">
            <a:extLst>
              <a:ext uri="{FF2B5EF4-FFF2-40B4-BE49-F238E27FC236}">
                <a16:creationId xmlns:a16="http://schemas.microsoft.com/office/drawing/2014/main" id="{C0924D96-DC0F-7B49-894B-D41F48BFFC87}"/>
              </a:ext>
            </a:extLst>
          </p:cNvPr>
          <p:cNvSpPr>
            <a:spLocks noGrp="1"/>
          </p:cNvSpPr>
          <p:nvPr>
            <p:ph type="ftr" sz="quarter" idx="4"/>
          </p:nvPr>
        </p:nvSpPr>
        <p:spPr/>
        <p:txBody>
          <a:bodyPr/>
          <a:lstStyle/>
          <a:p>
            <a:pPr>
              <a:defRPr/>
            </a:pPr>
            <a:endParaRPr lang="nl-NL"/>
          </a:p>
        </p:txBody>
      </p:sp>
      <p:sp>
        <p:nvSpPr>
          <p:cNvPr id="3" name="Tijdelijke aanduiding voor koptekst 2">
            <a:extLst>
              <a:ext uri="{FF2B5EF4-FFF2-40B4-BE49-F238E27FC236}">
                <a16:creationId xmlns:a16="http://schemas.microsoft.com/office/drawing/2014/main" id="{1773EBB9-F0FD-43D0-6EAF-D3EDA7CC068C}"/>
              </a:ext>
            </a:extLst>
          </p:cNvPr>
          <p:cNvSpPr>
            <a:spLocks noGrp="1"/>
          </p:cNvSpPr>
          <p:nvPr>
            <p:ph type="hdr" sz="quarter"/>
          </p:nvPr>
        </p:nvSpPr>
        <p:spPr/>
        <p:txBody>
          <a:bodyPr/>
          <a:lstStyle/>
          <a:p>
            <a:pPr>
              <a:defRPr/>
            </a:pPr>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a:extLst>
              <a:ext uri="{FF2B5EF4-FFF2-40B4-BE49-F238E27FC236}">
                <a16:creationId xmlns:a16="http://schemas.microsoft.com/office/drawing/2014/main" id="{CFB473CC-75D7-62EB-545B-FE3D59ECEC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Tijdelijke aanduiding voor notities 2">
            <a:extLst>
              <a:ext uri="{FF2B5EF4-FFF2-40B4-BE49-F238E27FC236}">
                <a16:creationId xmlns:a16="http://schemas.microsoft.com/office/drawing/2014/main" id="{18CC6340-7096-B6A7-97D8-133910429C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sz="900" dirty="0">
                <a:latin typeface="Verdana" panose="020B0604030504040204" pitchFamily="34" charset="0"/>
                <a:cs typeface="Calibri" panose="020F0502020204030204" pitchFamily="34" charset="0"/>
              </a:rPr>
              <a:t>The topic of civic values and skills is relevant to all our respective organizations in these changing times: with polarization in politics and the public debate and with the democratic values of societies under pressure. Therefore, in this project, we wanted to explore further what inspection processes we use to gain insight in results in educating civic values and skills, and how inspectorates can use these results to drive improvement in civic skills. We wanted to clarify on tools used to assess the development of these values and skills and we wanted to exchange case studies and work experiences to gather more insight in best practices.</a:t>
            </a:r>
          </a:p>
          <a:p>
            <a:r>
              <a:rPr lang="en-US" altLang="nl-NL" sz="900" dirty="0">
                <a:latin typeface="Verdana" panose="020B0604030504040204" pitchFamily="34" charset="0"/>
                <a:cs typeface="Calibri" panose="020F0502020204030204" pitchFamily="34" charset="0"/>
              </a:rPr>
              <a:t>The job shadowing visits were on site, the other activities were carried out online. </a:t>
            </a:r>
            <a:endParaRPr lang="nl-NL" altLang="nl-NL" sz="900" dirty="0"/>
          </a:p>
        </p:txBody>
      </p:sp>
      <p:sp>
        <p:nvSpPr>
          <p:cNvPr id="28676" name="Tijdelijke aanduiding voor dianummer 3">
            <a:extLst>
              <a:ext uri="{FF2B5EF4-FFF2-40B4-BE49-F238E27FC236}">
                <a16:creationId xmlns:a16="http://schemas.microsoft.com/office/drawing/2014/main" id="{6A7A740C-72ED-3E4F-088F-161664E73B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17838" indent="-276092">
              <a:defRPr>
                <a:solidFill>
                  <a:schemeClr val="tx1"/>
                </a:solidFill>
                <a:latin typeface="Verdana" panose="020B0604030504040204" pitchFamily="34" charset="0"/>
                <a:ea typeface="ＭＳ Ｐゴシック" panose="020B0600070205080204" pitchFamily="34" charset="-128"/>
              </a:defRPr>
            </a:lvl2pPr>
            <a:lvl3pPr marL="1104367" indent="-220873">
              <a:defRPr>
                <a:solidFill>
                  <a:schemeClr val="tx1"/>
                </a:solidFill>
                <a:latin typeface="Verdana" panose="020B0604030504040204" pitchFamily="34" charset="0"/>
                <a:ea typeface="ＭＳ Ｐゴシック" panose="020B0600070205080204" pitchFamily="34" charset="-128"/>
              </a:defRPr>
            </a:lvl3pPr>
            <a:lvl4pPr marL="1546113" indent="-220873">
              <a:defRPr>
                <a:solidFill>
                  <a:schemeClr val="tx1"/>
                </a:solidFill>
                <a:latin typeface="Verdana" panose="020B0604030504040204" pitchFamily="34" charset="0"/>
                <a:ea typeface="ＭＳ Ｐゴシック" panose="020B0600070205080204" pitchFamily="34" charset="-128"/>
              </a:defRPr>
            </a:lvl4pPr>
            <a:lvl5pPr marL="1987860" indent="-220873">
              <a:defRPr>
                <a:solidFill>
                  <a:schemeClr val="tx1"/>
                </a:solidFill>
                <a:latin typeface="Verdana" panose="020B0604030504040204" pitchFamily="34" charset="0"/>
                <a:ea typeface="ＭＳ Ｐゴシック" panose="020B0600070205080204" pitchFamily="34" charset="-128"/>
              </a:defRPr>
            </a:lvl5pPr>
            <a:lvl6pPr marL="2429607"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871353"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313100"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754846"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643E2B9C-06BC-44A6-8388-BC9135290746}" type="slidenum">
              <a:rPr lang="nl-NL" altLang="nl-NL" smtClean="0"/>
              <a:pPr/>
              <a:t>2</a:t>
            </a:fld>
            <a:endParaRPr lang="nl-NL" altLang="nl-NL"/>
          </a:p>
        </p:txBody>
      </p:sp>
      <p:sp>
        <p:nvSpPr>
          <p:cNvPr id="2" name="Tijdelijke aanduiding voor voettekst 1">
            <a:extLst>
              <a:ext uri="{FF2B5EF4-FFF2-40B4-BE49-F238E27FC236}">
                <a16:creationId xmlns:a16="http://schemas.microsoft.com/office/drawing/2014/main" id="{8E729660-63DC-953B-EF53-8AED19DA122F}"/>
              </a:ext>
            </a:extLst>
          </p:cNvPr>
          <p:cNvSpPr>
            <a:spLocks noGrp="1"/>
          </p:cNvSpPr>
          <p:nvPr>
            <p:ph type="ftr" sz="quarter" idx="4"/>
          </p:nvPr>
        </p:nvSpPr>
        <p:spPr/>
        <p:txBody>
          <a:bodyPr/>
          <a:lstStyle/>
          <a:p>
            <a:pPr>
              <a:defRPr/>
            </a:pPr>
            <a:endParaRPr lang="nl-NL"/>
          </a:p>
        </p:txBody>
      </p:sp>
      <p:sp>
        <p:nvSpPr>
          <p:cNvPr id="3" name="Tijdelijke aanduiding voor koptekst 2">
            <a:extLst>
              <a:ext uri="{FF2B5EF4-FFF2-40B4-BE49-F238E27FC236}">
                <a16:creationId xmlns:a16="http://schemas.microsoft.com/office/drawing/2014/main" id="{42614E0F-B231-01CB-4C22-94469FDD8BD1}"/>
              </a:ext>
            </a:extLst>
          </p:cNvPr>
          <p:cNvSpPr>
            <a:spLocks noGrp="1"/>
          </p:cNvSpPr>
          <p:nvPr>
            <p:ph type="hdr" sz="quarter"/>
          </p:nvPr>
        </p:nvSpPr>
        <p:spPr/>
        <p:txBody>
          <a:bodyPr/>
          <a:lstStyle/>
          <a:p>
            <a:pPr>
              <a:defRPr/>
            </a:pPr>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a:extLst>
              <a:ext uri="{FF2B5EF4-FFF2-40B4-BE49-F238E27FC236}">
                <a16:creationId xmlns:a16="http://schemas.microsoft.com/office/drawing/2014/main" id="{92E5C13D-F5C8-552D-7CEC-8E4381F3CC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Tijdelijke aanduiding voor notities 2">
            <a:extLst>
              <a:ext uri="{FF2B5EF4-FFF2-40B4-BE49-F238E27FC236}">
                <a16:creationId xmlns:a16="http://schemas.microsoft.com/office/drawing/2014/main" id="{A8ED14A6-7508-A5F2-EF96-73DA686780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a:p>
            <a:endParaRPr lang="nl-NL" altLang="nl-NL"/>
          </a:p>
          <a:p>
            <a:endParaRPr lang="nl-NL" altLang="nl-NL"/>
          </a:p>
        </p:txBody>
      </p:sp>
      <p:sp>
        <p:nvSpPr>
          <p:cNvPr id="30724" name="Tijdelijke aanduiding voor dianummer 3">
            <a:extLst>
              <a:ext uri="{FF2B5EF4-FFF2-40B4-BE49-F238E27FC236}">
                <a16:creationId xmlns:a16="http://schemas.microsoft.com/office/drawing/2014/main" id="{9079CDDB-9B8B-00FC-9E52-F8B5ABBF71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17838" indent="-276092">
              <a:defRPr>
                <a:solidFill>
                  <a:schemeClr val="tx1"/>
                </a:solidFill>
                <a:latin typeface="Verdana" panose="020B0604030504040204" pitchFamily="34" charset="0"/>
                <a:ea typeface="ＭＳ Ｐゴシック" panose="020B0600070205080204" pitchFamily="34" charset="-128"/>
              </a:defRPr>
            </a:lvl2pPr>
            <a:lvl3pPr marL="1104367" indent="-220873">
              <a:defRPr>
                <a:solidFill>
                  <a:schemeClr val="tx1"/>
                </a:solidFill>
                <a:latin typeface="Verdana" panose="020B0604030504040204" pitchFamily="34" charset="0"/>
                <a:ea typeface="ＭＳ Ｐゴシック" panose="020B0600070205080204" pitchFamily="34" charset="-128"/>
              </a:defRPr>
            </a:lvl3pPr>
            <a:lvl4pPr marL="1546113" indent="-220873">
              <a:defRPr>
                <a:solidFill>
                  <a:schemeClr val="tx1"/>
                </a:solidFill>
                <a:latin typeface="Verdana" panose="020B0604030504040204" pitchFamily="34" charset="0"/>
                <a:ea typeface="ＭＳ Ｐゴシック" panose="020B0600070205080204" pitchFamily="34" charset="-128"/>
              </a:defRPr>
            </a:lvl4pPr>
            <a:lvl5pPr marL="1987860" indent="-220873">
              <a:defRPr>
                <a:solidFill>
                  <a:schemeClr val="tx1"/>
                </a:solidFill>
                <a:latin typeface="Verdana" panose="020B0604030504040204" pitchFamily="34" charset="0"/>
                <a:ea typeface="ＭＳ Ｐゴシック" panose="020B0600070205080204" pitchFamily="34" charset="-128"/>
              </a:defRPr>
            </a:lvl5pPr>
            <a:lvl6pPr marL="2429607"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871353"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313100"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754846"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8D388AD6-A5C3-4F29-AD22-7FAC7FEAC17A}" type="slidenum">
              <a:rPr lang="nl-NL" altLang="nl-NL" smtClean="0"/>
              <a:pPr/>
              <a:t>3</a:t>
            </a:fld>
            <a:endParaRPr lang="nl-NL" altLang="nl-NL"/>
          </a:p>
        </p:txBody>
      </p:sp>
      <p:sp>
        <p:nvSpPr>
          <p:cNvPr id="2" name="Tijdelijke aanduiding voor voettekst 1">
            <a:extLst>
              <a:ext uri="{FF2B5EF4-FFF2-40B4-BE49-F238E27FC236}">
                <a16:creationId xmlns:a16="http://schemas.microsoft.com/office/drawing/2014/main" id="{F168FA40-E568-E20D-1B16-83E016F9D839}"/>
              </a:ext>
            </a:extLst>
          </p:cNvPr>
          <p:cNvSpPr>
            <a:spLocks noGrp="1"/>
          </p:cNvSpPr>
          <p:nvPr>
            <p:ph type="ftr" sz="quarter" idx="4"/>
          </p:nvPr>
        </p:nvSpPr>
        <p:spPr/>
        <p:txBody>
          <a:bodyPr/>
          <a:lstStyle/>
          <a:p>
            <a:pPr>
              <a:defRPr/>
            </a:pPr>
            <a:endParaRPr lang="nl-NL"/>
          </a:p>
        </p:txBody>
      </p:sp>
      <p:sp>
        <p:nvSpPr>
          <p:cNvPr id="3" name="Tijdelijke aanduiding voor koptekst 2">
            <a:extLst>
              <a:ext uri="{FF2B5EF4-FFF2-40B4-BE49-F238E27FC236}">
                <a16:creationId xmlns:a16="http://schemas.microsoft.com/office/drawing/2014/main" id="{CFDE9E86-00AF-05ED-A8CC-FCADBA724AC1}"/>
              </a:ext>
            </a:extLst>
          </p:cNvPr>
          <p:cNvSpPr>
            <a:spLocks noGrp="1"/>
          </p:cNvSpPr>
          <p:nvPr>
            <p:ph type="hdr" sz="quarter"/>
          </p:nvPr>
        </p:nvSpPr>
        <p:spPr/>
        <p:txBody>
          <a:bodyPr/>
          <a:lstStyle/>
          <a:p>
            <a:pPr>
              <a:defRPr/>
            </a:pPr>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a:extLst>
              <a:ext uri="{FF2B5EF4-FFF2-40B4-BE49-F238E27FC236}">
                <a16:creationId xmlns:a16="http://schemas.microsoft.com/office/drawing/2014/main" id="{1795CAE8-CFBC-0218-0914-C81FD567AC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Tijdelijke aanduiding voor notities 2">
            <a:extLst>
              <a:ext uri="{FF2B5EF4-FFF2-40B4-BE49-F238E27FC236}">
                <a16:creationId xmlns:a16="http://schemas.microsoft.com/office/drawing/2014/main" id="{2A488739-168D-EA2E-A30F-1FCC6D8CA1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z="900" dirty="0">
                <a:latin typeface="Verdana" panose="020B0604030504040204" pitchFamily="34" charset="0"/>
                <a:ea typeface="Verdana" panose="020B0604030504040204" pitchFamily="34" charset="0"/>
              </a:rPr>
              <a:t>We </a:t>
            </a:r>
            <a:r>
              <a:rPr lang="nl-NL" altLang="nl-NL" sz="900" dirty="0" err="1">
                <a:latin typeface="Verdana" panose="020B0604030504040204" pitchFamily="34" charset="0"/>
                <a:ea typeface="Verdana" panose="020B0604030504040204" pitchFamily="34" charset="0"/>
              </a:rPr>
              <a:t>noticed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that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our</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three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inspectorates</a:t>
            </a:r>
            <a:r>
              <a:rPr lang="nl-NL" altLang="nl-NL" sz="900" dirty="0">
                <a:latin typeface="Verdana" panose="020B0604030504040204" pitchFamily="34" charset="0"/>
                <a:ea typeface="Verdana" panose="020B0604030504040204" pitchFamily="34" charset="0"/>
              </a:rPr>
              <a:t> have a different </a:t>
            </a:r>
            <a:r>
              <a:rPr lang="nl-NL" altLang="nl-NL" sz="900" dirty="0" err="1">
                <a:latin typeface="Verdana" panose="020B0604030504040204" pitchFamily="34" charset="0"/>
                <a:ea typeface="Verdana" panose="020B0604030504040204" pitchFamily="34" charset="0"/>
              </a:rPr>
              <a:t>inspection</a:t>
            </a:r>
            <a:r>
              <a:rPr lang="nl-NL" altLang="nl-NL" sz="900" dirty="0">
                <a:latin typeface="Verdana" panose="020B0604030504040204" pitchFamily="34" charset="0"/>
                <a:ea typeface="Verdana" panose="020B0604030504040204" pitchFamily="34" charset="0"/>
              </a:rPr>
              <a:t> approach (in </a:t>
            </a:r>
            <a:r>
              <a:rPr lang="nl-NL" altLang="nl-NL" sz="900" dirty="0" err="1">
                <a:latin typeface="Verdana" panose="020B0604030504040204" pitchFamily="34" charset="0"/>
                <a:ea typeface="Verdana" panose="020B0604030504040204" pitchFamily="34" charset="0"/>
              </a:rPr>
              <a:t>general</a:t>
            </a:r>
            <a:r>
              <a:rPr lang="nl-NL" altLang="nl-NL" sz="900" dirty="0">
                <a:latin typeface="Verdana" panose="020B0604030504040204" pitchFamily="34" charset="0"/>
                <a:ea typeface="Verdana" panose="020B0604030504040204" pitchFamily="34" charset="0"/>
              </a:rPr>
              <a:t> but </a:t>
            </a:r>
            <a:r>
              <a:rPr lang="nl-NL" altLang="nl-NL" sz="900" dirty="0" err="1">
                <a:latin typeface="Verdana" panose="020B0604030504040204" pitchFamily="34" charset="0"/>
                <a:ea typeface="Verdana" panose="020B0604030504040204" pitchFamily="34" charset="0"/>
              </a:rPr>
              <a:t>it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also</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applies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while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inspecting</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cvs</a:t>
            </a:r>
            <a:r>
              <a:rPr lang="nl-NL" altLang="nl-NL" sz="900" dirty="0">
                <a:latin typeface="Verdana" panose="020B0604030504040204" pitchFamily="34" charset="0"/>
                <a:ea typeface="Verdana" panose="020B0604030504040204" pitchFamily="34" charset="0"/>
              </a:rPr>
              <a:t>) . </a:t>
            </a:r>
          </a:p>
          <a:p>
            <a:r>
              <a:rPr lang="nl-NL" altLang="nl-NL" sz="900" dirty="0">
                <a:latin typeface="Verdana" panose="020B0604030504040204" pitchFamily="34" charset="0"/>
                <a:ea typeface="Verdana" panose="020B0604030504040204" pitchFamily="34" charset="0"/>
              </a:rPr>
              <a:t>As </a:t>
            </a:r>
            <a:r>
              <a:rPr lang="nl-NL" altLang="nl-NL" sz="900" dirty="0" err="1">
                <a:latin typeface="Verdana" panose="020B0604030504040204" pitchFamily="34" charset="0"/>
                <a:ea typeface="Verdana" panose="020B0604030504040204" pitchFamily="34" charset="0"/>
              </a:rPr>
              <a:t>you</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can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see</a:t>
            </a:r>
            <a:r>
              <a:rPr lang="nl-NL" altLang="nl-NL" sz="900" dirty="0">
                <a:latin typeface="Verdana" panose="020B0604030504040204" pitchFamily="34" charset="0"/>
                <a:ea typeface="Verdana" panose="020B0604030504040204" pitchFamily="34" charset="0"/>
              </a:rPr>
              <a:t> in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graphic</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Scottish</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inspectorate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tends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to</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work</a:t>
            </a:r>
            <a:r>
              <a:rPr lang="nl-NL" altLang="nl-NL" sz="900" dirty="0">
                <a:latin typeface="Verdana" panose="020B0604030504040204" pitchFamily="34" charset="0"/>
                <a:ea typeface="Verdana" panose="020B0604030504040204" pitchFamily="34" charset="0"/>
              </a:rPr>
              <a:t> on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basis of </a:t>
            </a:r>
            <a:r>
              <a:rPr lang="nl-NL" altLang="nl-NL" sz="900" dirty="0" err="1">
                <a:latin typeface="Verdana" panose="020B0604030504040204" pitchFamily="34" charset="0"/>
                <a:ea typeface="Verdana" panose="020B0604030504040204" pitchFamily="34" charset="0"/>
              </a:rPr>
              <a:t>mutual</a:t>
            </a:r>
            <a:r>
              <a:rPr lang="nl-NL" altLang="nl-NL" sz="900" dirty="0">
                <a:latin typeface="Verdana" panose="020B0604030504040204" pitchFamily="34" charset="0"/>
                <a:ea typeface="Verdana" panose="020B0604030504040204" pitchFamily="34" charset="0"/>
              </a:rPr>
              <a:t> trust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concensus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They</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emphasise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importance</a:t>
            </a:r>
            <a:r>
              <a:rPr lang="nl-NL" altLang="nl-NL" sz="900" dirty="0">
                <a:latin typeface="Verdana" panose="020B0604030504040204" pitchFamily="34" charset="0"/>
                <a:ea typeface="Verdana" panose="020B0604030504040204" pitchFamily="34" charset="0"/>
              </a:rPr>
              <a:t> of </a:t>
            </a:r>
            <a:r>
              <a:rPr lang="nl-NL" altLang="nl-NL" sz="900" dirty="0" err="1">
                <a:latin typeface="Verdana" panose="020B0604030504040204" pitchFamily="34" charset="0"/>
                <a:ea typeface="Verdana" panose="020B0604030504040204" pitchFamily="34" charset="0"/>
              </a:rPr>
              <a:t>dialogue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use</a:t>
            </a:r>
            <a:r>
              <a:rPr lang="nl-NL" altLang="nl-NL" sz="900" dirty="0">
                <a:latin typeface="Verdana" panose="020B0604030504040204" pitchFamily="34" charset="0"/>
                <a:ea typeface="Verdana" panose="020B0604030504040204" pitchFamily="34" charset="0"/>
              </a:rPr>
              <a:t> of </a:t>
            </a:r>
            <a:r>
              <a:rPr lang="nl-NL" altLang="nl-NL" sz="900" dirty="0" err="1">
                <a:latin typeface="Verdana" panose="020B0604030504040204" pitchFamily="34" charset="0"/>
                <a:ea typeface="Verdana" panose="020B0604030504040204" pitchFamily="34" charset="0"/>
              </a:rPr>
              <a:t>selfevaluation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by</a:t>
            </a:r>
            <a:r>
              <a:rPr lang="nl-NL" altLang="nl-NL" sz="900" dirty="0">
                <a:latin typeface="Verdana" panose="020B0604030504040204" pitchFamily="34" charset="0"/>
                <a:ea typeface="Verdana" panose="020B0604030504040204" pitchFamily="34" charset="0"/>
              </a:rPr>
              <a:t> schools. Apart </a:t>
            </a:r>
            <a:r>
              <a:rPr lang="nl-NL" altLang="nl-NL" sz="900" dirty="0" err="1">
                <a:latin typeface="Verdana" panose="020B0604030504040204" pitchFamily="34" charset="0"/>
                <a:ea typeface="Verdana" panose="020B0604030504040204" pitchFamily="34" charset="0"/>
              </a:rPr>
              <a:t>from</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assessing</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quality</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they</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also</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fulfill</a:t>
            </a:r>
            <a:r>
              <a:rPr lang="nl-NL" altLang="nl-NL" sz="900" dirty="0">
                <a:latin typeface="Verdana" panose="020B0604030504040204" pitchFamily="34" charset="0"/>
                <a:ea typeface="Verdana" panose="020B0604030504040204" pitchFamily="34" charset="0"/>
              </a:rPr>
              <a:t> a </a:t>
            </a:r>
            <a:r>
              <a:rPr lang="nl-NL" altLang="nl-NL" sz="900" dirty="0" err="1">
                <a:latin typeface="Verdana" panose="020B0604030504040204" pitchFamily="34" charset="0"/>
                <a:ea typeface="Verdana" panose="020B0604030504040204" pitchFamily="34" charset="0"/>
              </a:rPr>
              <a:t>role</a:t>
            </a:r>
            <a:r>
              <a:rPr lang="nl-NL" altLang="nl-NL" sz="900" dirty="0">
                <a:latin typeface="Verdana" panose="020B0604030504040204" pitchFamily="34" charset="0"/>
                <a:ea typeface="Verdana" panose="020B0604030504040204" pitchFamily="34" charset="0"/>
              </a:rPr>
              <a:t> in </a:t>
            </a:r>
            <a:r>
              <a:rPr lang="nl-NL" altLang="nl-NL" sz="900" dirty="0" err="1">
                <a:latin typeface="Verdana" panose="020B0604030504040204" pitchFamily="34" charset="0"/>
                <a:ea typeface="Verdana" panose="020B0604030504040204" pitchFamily="34" charset="0"/>
              </a:rPr>
              <a:t>supporting</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schools’ development. Scotland has no free market </a:t>
            </a:r>
            <a:r>
              <a:rPr lang="nl-NL" altLang="nl-NL" sz="900" dirty="0" err="1">
                <a:latin typeface="Verdana" panose="020B0604030504040204" pitchFamily="34" charset="0"/>
                <a:ea typeface="Verdana" panose="020B0604030504040204" pitchFamily="34" charset="0"/>
              </a:rPr>
              <a:t>for</a:t>
            </a:r>
            <a:r>
              <a:rPr lang="nl-NL" altLang="nl-NL" sz="900" dirty="0">
                <a:latin typeface="Verdana" panose="020B0604030504040204" pitchFamily="34" charset="0"/>
                <a:ea typeface="Verdana" panose="020B0604030504040204" pitchFamily="34" charset="0"/>
              </a:rPr>
              <a:t> schools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as a </a:t>
            </a:r>
            <a:r>
              <a:rPr lang="nl-NL" altLang="nl-NL" sz="900" dirty="0" err="1">
                <a:latin typeface="Verdana" panose="020B0604030504040204" pitchFamily="34" charset="0"/>
                <a:ea typeface="Verdana" panose="020B0604030504040204" pitchFamily="34" charset="0"/>
              </a:rPr>
              <a:t>result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there</a:t>
            </a:r>
            <a:r>
              <a:rPr lang="nl-NL" altLang="nl-NL" sz="900" dirty="0">
                <a:latin typeface="Verdana" panose="020B0604030504040204" pitchFamily="34" charset="0"/>
                <a:ea typeface="Verdana" panose="020B0604030504040204" pitchFamily="34" charset="0"/>
              </a:rPr>
              <a:t> is </a:t>
            </a:r>
            <a:r>
              <a:rPr lang="nl-NL" altLang="nl-NL" sz="900" dirty="0" err="1">
                <a:latin typeface="Verdana" panose="020B0604030504040204" pitchFamily="34" charset="0"/>
                <a:ea typeface="Verdana" panose="020B0604030504040204" pitchFamily="34" charset="0"/>
              </a:rPr>
              <a:t>very</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little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competition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to</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attract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students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between</a:t>
            </a:r>
            <a:r>
              <a:rPr lang="nl-NL" altLang="nl-NL" sz="900" dirty="0">
                <a:latin typeface="Verdana" panose="020B0604030504040204" pitchFamily="34" charset="0"/>
                <a:ea typeface="Verdana" panose="020B0604030504040204" pitchFamily="34" charset="0"/>
              </a:rPr>
              <a:t> schools, </a:t>
            </a:r>
            <a:r>
              <a:rPr lang="nl-NL" altLang="nl-NL" sz="900" dirty="0" err="1">
                <a:latin typeface="Verdana" panose="020B0604030504040204" pitchFamily="34" charset="0"/>
                <a:ea typeface="Verdana" panose="020B0604030504040204" pitchFamily="34" charset="0"/>
              </a:rPr>
              <a:t>which</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allows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for</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Scottisch</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inspectorate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to</a:t>
            </a:r>
            <a:r>
              <a:rPr lang="nl-NL" altLang="nl-NL" sz="900" dirty="0">
                <a:latin typeface="Verdana" panose="020B0604030504040204" pitchFamily="34" charset="0"/>
                <a:ea typeface="Verdana" panose="020B0604030504040204" pitchFamily="34" charset="0"/>
              </a:rPr>
              <a:t> share </a:t>
            </a:r>
            <a:r>
              <a:rPr lang="nl-NL" altLang="nl-NL" sz="900" dirty="0" err="1">
                <a:latin typeface="Verdana" panose="020B0604030504040204" pitchFamily="34" charset="0"/>
                <a:ea typeface="Verdana" panose="020B0604030504040204" pitchFamily="34" charset="0"/>
              </a:rPr>
              <a:t>good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practices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put </a:t>
            </a:r>
            <a:r>
              <a:rPr lang="nl-NL" altLang="nl-NL" sz="900" dirty="0" err="1">
                <a:latin typeface="Verdana" panose="020B0604030504040204" pitchFamily="34" charset="0"/>
                <a:ea typeface="Verdana" panose="020B0604030504040204" pitchFamily="34" charset="0"/>
              </a:rPr>
              <a:t>certain</a:t>
            </a:r>
            <a:r>
              <a:rPr lang="nl-NL" altLang="nl-NL" sz="900" dirty="0">
                <a:latin typeface="Verdana" panose="020B0604030504040204" pitchFamily="34" charset="0"/>
                <a:ea typeface="Verdana" panose="020B0604030504040204" pitchFamily="34" charset="0"/>
              </a:rPr>
              <a:t> schools ‘in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spotlight’. </a:t>
            </a:r>
          </a:p>
          <a:p>
            <a:r>
              <a:rPr lang="nl-NL" altLang="nl-NL" sz="900" dirty="0">
                <a:latin typeface="Verdana" panose="020B0604030504040204" pitchFamily="34" charset="0"/>
                <a:ea typeface="Verdana" panose="020B0604030504040204" pitchFamily="34" charset="0"/>
              </a:rPr>
              <a:t>The </a:t>
            </a:r>
            <a:r>
              <a:rPr lang="nl-NL" altLang="nl-NL" sz="900" dirty="0" err="1">
                <a:latin typeface="Verdana" panose="020B0604030504040204" pitchFamily="34" charset="0"/>
                <a:ea typeface="Verdana" panose="020B0604030504040204" pitchFamily="34" charset="0"/>
              </a:rPr>
              <a:t>Swedish</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inspectorate</a:t>
            </a:r>
            <a:r>
              <a:rPr lang="nl-NL" altLang="nl-NL" sz="900" dirty="0">
                <a:latin typeface="Verdana" panose="020B0604030504040204" pitchFamily="34" charset="0"/>
                <a:ea typeface="Verdana" panose="020B0604030504040204" pitchFamily="34" charset="0"/>
              </a:rPr>
              <a:t> has a strong focus on compliance </a:t>
            </a:r>
            <a:r>
              <a:rPr lang="nl-NL" altLang="nl-NL" sz="900" dirty="0" err="1">
                <a:latin typeface="Verdana" panose="020B0604030504040204" pitchFamily="34" charset="0"/>
                <a:ea typeface="Verdana" panose="020B0604030504040204" pitchFamily="34" charset="0"/>
              </a:rPr>
              <a:t>with</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law</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they</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can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impose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sanctions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when</a:t>
            </a:r>
            <a:r>
              <a:rPr lang="nl-NL" altLang="nl-NL" sz="900" dirty="0">
                <a:latin typeface="Verdana" panose="020B0604030504040204" pitchFamily="34" charset="0"/>
                <a:ea typeface="Verdana" panose="020B0604030504040204" pitchFamily="34" charset="0"/>
              </a:rPr>
              <a:t> a school or board is </a:t>
            </a:r>
            <a:r>
              <a:rPr lang="nl-NL" altLang="nl-NL" sz="900" dirty="0" err="1">
                <a:latin typeface="Verdana" panose="020B0604030504040204" pitchFamily="34" charset="0"/>
                <a:ea typeface="Verdana" panose="020B0604030504040204" pitchFamily="34" charset="0"/>
              </a:rPr>
              <a:t>not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complying</a:t>
            </a:r>
            <a:r>
              <a:rPr lang="nl-NL" altLang="nl-NL" sz="900" dirty="0">
                <a:latin typeface="Verdana" panose="020B0604030504040204" pitchFamily="34" charset="0"/>
                <a:ea typeface="Verdana" panose="020B0604030504040204" pitchFamily="34" charset="0"/>
              </a:rPr>
              <a:t>. In Sweden </a:t>
            </a:r>
            <a:r>
              <a:rPr lang="nl-NL" altLang="nl-NL" sz="900" dirty="0" err="1">
                <a:latin typeface="Verdana" panose="020B0604030504040204" pitchFamily="34" charset="0"/>
                <a:ea typeface="Verdana" panose="020B0604030504040204" pitchFamily="34" charset="0"/>
              </a:rPr>
              <a:t>there</a:t>
            </a:r>
            <a:r>
              <a:rPr lang="nl-NL" altLang="nl-NL" sz="900" dirty="0">
                <a:latin typeface="Verdana" panose="020B0604030504040204" pitchFamily="34" charset="0"/>
                <a:ea typeface="Verdana" panose="020B0604030504040204" pitchFamily="34" charset="0"/>
              </a:rPr>
              <a:t> is a free schoolmarket, </a:t>
            </a:r>
            <a:r>
              <a:rPr lang="nl-NL" altLang="nl-NL" sz="900" dirty="0" err="1">
                <a:latin typeface="Verdana" panose="020B0604030504040204" pitchFamily="34" charset="0"/>
                <a:ea typeface="Verdana" panose="020B0604030504040204" pitchFamily="34" charset="0"/>
              </a:rPr>
              <a:t>which</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causes</a:t>
            </a:r>
            <a:r>
              <a:rPr lang="nl-NL" altLang="nl-NL" sz="900" dirty="0">
                <a:latin typeface="Verdana" panose="020B0604030504040204" pitchFamily="34" charset="0"/>
                <a:ea typeface="Verdana" panose="020B0604030504040204" pitchFamily="34" charset="0"/>
              </a:rPr>
              <a:t> a lot of </a:t>
            </a:r>
            <a:r>
              <a:rPr lang="nl-NL" altLang="nl-NL" sz="900" dirty="0" err="1">
                <a:latin typeface="Verdana" panose="020B0604030504040204" pitchFamily="34" charset="0"/>
                <a:ea typeface="Verdana" panose="020B0604030504040204" pitchFamily="34" charset="0"/>
              </a:rPr>
              <a:t>competition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between</a:t>
            </a:r>
            <a:r>
              <a:rPr lang="nl-NL" altLang="nl-NL" sz="900" dirty="0">
                <a:latin typeface="Verdana" panose="020B0604030504040204" pitchFamily="34" charset="0"/>
                <a:ea typeface="Verdana" panose="020B0604030504040204" pitchFamily="34" charset="0"/>
              </a:rPr>
              <a:t> schools </a:t>
            </a:r>
            <a:r>
              <a:rPr lang="nl-NL" altLang="nl-NL" sz="900" dirty="0" err="1">
                <a:latin typeface="Verdana" panose="020B0604030504040204" pitchFamily="34" charset="0"/>
                <a:ea typeface="Verdana" panose="020B0604030504040204" pitchFamily="34" charset="0"/>
              </a:rPr>
              <a:t>to</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attract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most </a:t>
            </a:r>
            <a:r>
              <a:rPr lang="nl-NL" altLang="nl-NL" sz="900" dirty="0" err="1">
                <a:latin typeface="Verdana" panose="020B0604030504040204" pitchFamily="34" charset="0"/>
                <a:ea typeface="Verdana" panose="020B0604030504040204" pitchFamily="34" charset="0"/>
              </a:rPr>
              <a:t>students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This</a:t>
            </a:r>
            <a:r>
              <a:rPr lang="nl-NL" altLang="nl-NL" sz="900" dirty="0">
                <a:latin typeface="Verdana" panose="020B0604030504040204" pitchFamily="34" charset="0"/>
                <a:ea typeface="Verdana" panose="020B0604030504040204" pitchFamily="34" charset="0"/>
              </a:rPr>
              <a:t> in turn </a:t>
            </a:r>
            <a:r>
              <a:rPr lang="nl-NL" altLang="nl-NL" sz="900" dirty="0" err="1">
                <a:latin typeface="Verdana" panose="020B0604030504040204" pitchFamily="34" charset="0"/>
                <a:ea typeface="Verdana" panose="020B0604030504040204" pitchFamily="34" charset="0"/>
              </a:rPr>
              <a:t>might</a:t>
            </a:r>
            <a:r>
              <a:rPr lang="nl-NL" altLang="nl-NL" sz="900" dirty="0">
                <a:latin typeface="Verdana" panose="020B0604030504040204" pitchFamily="34" charset="0"/>
                <a:ea typeface="Verdana" panose="020B0604030504040204" pitchFamily="34" charset="0"/>
              </a:rPr>
              <a:t> lead </a:t>
            </a:r>
            <a:r>
              <a:rPr lang="nl-NL" altLang="nl-NL" sz="900" dirty="0" err="1">
                <a:latin typeface="Verdana" panose="020B0604030504040204" pitchFamily="34" charset="0"/>
                <a:ea typeface="Verdana" panose="020B0604030504040204" pitchFamily="34" charset="0"/>
              </a:rPr>
              <a:t>to</a:t>
            </a:r>
            <a:r>
              <a:rPr lang="nl-NL" altLang="nl-NL" sz="900" dirty="0">
                <a:latin typeface="Verdana" panose="020B0604030504040204" pitchFamily="34" charset="0"/>
                <a:ea typeface="Verdana" panose="020B0604030504040204" pitchFamily="34" charset="0"/>
              </a:rPr>
              <a:t> more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stricter</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rules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regulations</a:t>
            </a:r>
            <a:r>
              <a:rPr lang="nl-NL" altLang="nl-NL" sz="900" dirty="0">
                <a:latin typeface="Verdana" panose="020B0604030504040204" pitchFamily="34" charset="0"/>
                <a:ea typeface="Verdana" panose="020B0604030504040204" pitchFamily="34" charset="0"/>
              </a:rPr>
              <a:t>.</a:t>
            </a:r>
          </a:p>
          <a:p>
            <a:r>
              <a:rPr lang="nl-NL" altLang="nl-NL" sz="900" dirty="0">
                <a:latin typeface="Verdana" panose="020B0604030504040204" pitchFamily="34" charset="0"/>
                <a:ea typeface="Verdana" panose="020B0604030504040204" pitchFamily="34" charset="0"/>
              </a:rPr>
              <a:t>The Dutch </a:t>
            </a:r>
            <a:r>
              <a:rPr lang="nl-NL" altLang="nl-NL" sz="900" dirty="0" err="1">
                <a:latin typeface="Verdana" panose="020B0604030504040204" pitchFamily="34" charset="0"/>
                <a:ea typeface="Verdana" panose="020B0604030504040204" pitchFamily="34" charset="0"/>
              </a:rPr>
              <a:t>inspectorate</a:t>
            </a:r>
            <a:r>
              <a:rPr lang="nl-NL" altLang="nl-NL" sz="900" dirty="0">
                <a:latin typeface="Verdana" panose="020B0604030504040204" pitchFamily="34" charset="0"/>
                <a:ea typeface="Verdana" panose="020B0604030504040204" pitchFamily="34" charset="0"/>
              </a:rPr>
              <a:t> is </a:t>
            </a:r>
            <a:r>
              <a:rPr lang="nl-NL" altLang="nl-NL" sz="900" dirty="0" err="1">
                <a:latin typeface="Verdana" panose="020B0604030504040204" pitchFamily="34" charset="0"/>
                <a:ea typeface="Verdana" panose="020B0604030504040204" pitchFamily="34" charset="0"/>
              </a:rPr>
              <a:t>situated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somewhat</a:t>
            </a:r>
            <a:r>
              <a:rPr lang="nl-NL" altLang="nl-NL" sz="900" dirty="0">
                <a:latin typeface="Verdana" panose="020B0604030504040204" pitchFamily="34" charset="0"/>
                <a:ea typeface="Verdana" panose="020B0604030504040204" pitchFamily="34" charset="0"/>
              </a:rPr>
              <a:t> in </a:t>
            </a:r>
            <a:r>
              <a:rPr lang="nl-NL" altLang="nl-NL" sz="900" dirty="0" err="1">
                <a:latin typeface="Verdana" panose="020B0604030504040204" pitchFamily="34" charset="0"/>
                <a:ea typeface="Verdana" panose="020B0604030504040204" pitchFamily="34" charset="0"/>
              </a:rPr>
              <a:t>between</a:t>
            </a:r>
            <a:r>
              <a:rPr lang="nl-NL" altLang="nl-NL" sz="900" dirty="0">
                <a:latin typeface="Verdana" panose="020B0604030504040204" pitchFamily="34" charset="0"/>
                <a:ea typeface="Verdana" panose="020B0604030504040204" pitchFamily="34" charset="0"/>
              </a:rPr>
              <a:t>. </a:t>
            </a:r>
          </a:p>
        </p:txBody>
      </p:sp>
      <p:sp>
        <p:nvSpPr>
          <p:cNvPr id="32772" name="Tijdelijke aanduiding voor dianummer 3">
            <a:extLst>
              <a:ext uri="{FF2B5EF4-FFF2-40B4-BE49-F238E27FC236}">
                <a16:creationId xmlns:a16="http://schemas.microsoft.com/office/drawing/2014/main" id="{24F6EA94-C2A6-6E33-E423-8AC14E450C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17838" indent="-276092">
              <a:defRPr>
                <a:solidFill>
                  <a:schemeClr val="tx1"/>
                </a:solidFill>
                <a:latin typeface="Verdana" panose="020B0604030504040204" pitchFamily="34" charset="0"/>
                <a:ea typeface="ＭＳ Ｐゴシック" panose="020B0600070205080204" pitchFamily="34" charset="-128"/>
              </a:defRPr>
            </a:lvl2pPr>
            <a:lvl3pPr marL="1104367" indent="-220873">
              <a:defRPr>
                <a:solidFill>
                  <a:schemeClr val="tx1"/>
                </a:solidFill>
                <a:latin typeface="Verdana" panose="020B0604030504040204" pitchFamily="34" charset="0"/>
                <a:ea typeface="ＭＳ Ｐゴシック" panose="020B0600070205080204" pitchFamily="34" charset="-128"/>
              </a:defRPr>
            </a:lvl3pPr>
            <a:lvl4pPr marL="1546113" indent="-220873">
              <a:defRPr>
                <a:solidFill>
                  <a:schemeClr val="tx1"/>
                </a:solidFill>
                <a:latin typeface="Verdana" panose="020B0604030504040204" pitchFamily="34" charset="0"/>
                <a:ea typeface="ＭＳ Ｐゴシック" panose="020B0600070205080204" pitchFamily="34" charset="-128"/>
              </a:defRPr>
            </a:lvl4pPr>
            <a:lvl5pPr marL="1987860" indent="-220873">
              <a:defRPr>
                <a:solidFill>
                  <a:schemeClr val="tx1"/>
                </a:solidFill>
                <a:latin typeface="Verdana" panose="020B0604030504040204" pitchFamily="34" charset="0"/>
                <a:ea typeface="ＭＳ Ｐゴシック" panose="020B0600070205080204" pitchFamily="34" charset="-128"/>
              </a:defRPr>
            </a:lvl5pPr>
            <a:lvl6pPr marL="2429607"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871353"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313100"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754846"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C656CD0C-DE3F-4E83-922E-E68FC3F14CED}" type="slidenum">
              <a:rPr lang="nl-NL" altLang="nl-NL" smtClean="0"/>
              <a:pPr/>
              <a:t>4</a:t>
            </a:fld>
            <a:endParaRPr lang="nl-NL" altLang="nl-NL"/>
          </a:p>
        </p:txBody>
      </p:sp>
      <p:sp>
        <p:nvSpPr>
          <p:cNvPr id="2" name="Tijdelijke aanduiding voor voettekst 1">
            <a:extLst>
              <a:ext uri="{FF2B5EF4-FFF2-40B4-BE49-F238E27FC236}">
                <a16:creationId xmlns:a16="http://schemas.microsoft.com/office/drawing/2014/main" id="{C1DDFD3F-7ADC-5B18-B118-6B864D7D8E58}"/>
              </a:ext>
            </a:extLst>
          </p:cNvPr>
          <p:cNvSpPr>
            <a:spLocks noGrp="1"/>
          </p:cNvSpPr>
          <p:nvPr>
            <p:ph type="ftr" sz="quarter" idx="4"/>
          </p:nvPr>
        </p:nvSpPr>
        <p:spPr/>
        <p:txBody>
          <a:bodyPr/>
          <a:lstStyle/>
          <a:p>
            <a:pPr>
              <a:defRPr/>
            </a:pPr>
            <a:endParaRPr lang="nl-NL"/>
          </a:p>
        </p:txBody>
      </p:sp>
      <p:sp>
        <p:nvSpPr>
          <p:cNvPr id="3" name="Tijdelijke aanduiding voor koptekst 2">
            <a:extLst>
              <a:ext uri="{FF2B5EF4-FFF2-40B4-BE49-F238E27FC236}">
                <a16:creationId xmlns:a16="http://schemas.microsoft.com/office/drawing/2014/main" id="{15047FA6-897C-A014-46F8-39CB6DEE76F8}"/>
              </a:ext>
            </a:extLst>
          </p:cNvPr>
          <p:cNvSpPr>
            <a:spLocks noGrp="1"/>
          </p:cNvSpPr>
          <p:nvPr>
            <p:ph type="hdr" sz="quarter"/>
          </p:nvPr>
        </p:nvSpPr>
        <p:spPr/>
        <p:txBody>
          <a:bodyPr/>
          <a:lstStyle/>
          <a:p>
            <a:pPr>
              <a:defRPr/>
            </a:pPr>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a:extLst>
              <a:ext uri="{FF2B5EF4-FFF2-40B4-BE49-F238E27FC236}">
                <a16:creationId xmlns:a16="http://schemas.microsoft.com/office/drawing/2014/main" id="{7286F29F-951B-6C4D-B14E-9346DC78E2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a:extLst>
              <a:ext uri="{FF2B5EF4-FFF2-40B4-BE49-F238E27FC236}">
                <a16:creationId xmlns:a16="http://schemas.microsoft.com/office/drawing/2014/main" id="{C6B7849A-0B04-0BC4-65B5-3054E208378B}"/>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nl-NL" altLang="nl-NL" sz="900" dirty="0">
                <a:latin typeface="Verdana" panose="020B0604030504040204" pitchFamily="34" charset="0"/>
                <a:ea typeface="Verdana" panose="020B0604030504040204" pitchFamily="34" charset="0"/>
              </a:rPr>
              <a:t>-The </a:t>
            </a:r>
            <a:r>
              <a:rPr lang="nl-NL" altLang="nl-NL" sz="900" dirty="0" err="1">
                <a:latin typeface="Verdana" panose="020B0604030504040204" pitchFamily="34" charset="0"/>
                <a:ea typeface="Verdana" panose="020B0604030504040204" pitchFamily="34" charset="0"/>
              </a:rPr>
              <a:t>Scottish</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believe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that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cvs</a:t>
            </a:r>
            <a:r>
              <a:rPr lang="nl-NL" altLang="nl-NL" sz="900" dirty="0">
                <a:latin typeface="Verdana" panose="020B0604030504040204" pitchFamily="34" charset="0"/>
                <a:ea typeface="Verdana" panose="020B0604030504040204" pitchFamily="34" charset="0"/>
              </a:rPr>
              <a:t> is </a:t>
            </a:r>
            <a:r>
              <a:rPr lang="nl-NL" altLang="nl-NL" sz="900" dirty="0" err="1">
                <a:latin typeface="Verdana" panose="020B0604030504040204" pitchFamily="34" charset="0"/>
                <a:ea typeface="Verdana" panose="020B0604030504040204" pitchFamily="34" charset="0"/>
              </a:rPr>
              <a:t>not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to</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be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judged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seperately</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should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be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embedded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interwoven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throughout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curriculum. </a:t>
            </a:r>
            <a:r>
              <a:rPr lang="nl-NL" altLang="nl-NL" sz="900" dirty="0" err="1">
                <a:latin typeface="Verdana" panose="020B0604030504040204" pitchFamily="34" charset="0"/>
                <a:ea typeface="Verdana" panose="020B0604030504040204" pitchFamily="34" charset="0"/>
              </a:rPr>
              <a:t>Also</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they</a:t>
            </a:r>
            <a:r>
              <a:rPr lang="nl-NL" altLang="nl-NL" sz="900" dirty="0">
                <a:latin typeface="Verdana" panose="020B0604030504040204" pitchFamily="34" charset="0"/>
                <a:ea typeface="Verdana" panose="020B0604030504040204" pitchFamily="34" charset="0"/>
              </a:rPr>
              <a:t> feel these types of skills are </a:t>
            </a:r>
            <a:r>
              <a:rPr lang="nl-NL" altLang="nl-NL" sz="900" dirty="0" err="1">
                <a:latin typeface="Verdana" panose="020B0604030504040204" pitchFamily="34" charset="0"/>
                <a:ea typeface="Verdana" panose="020B0604030504040204" pitchFamily="34" charset="0"/>
              </a:rPr>
              <a:t>typically</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developed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outside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walls</a:t>
            </a:r>
            <a:r>
              <a:rPr lang="nl-NL" altLang="nl-NL" sz="900" dirty="0">
                <a:latin typeface="Verdana" panose="020B0604030504040204" pitchFamily="34" charset="0"/>
                <a:ea typeface="Verdana" panose="020B0604030504040204" pitchFamily="34" charset="0"/>
              </a:rPr>
              <a:t> of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schools (community </a:t>
            </a:r>
            <a:r>
              <a:rPr lang="nl-NL" altLang="nl-NL" sz="900" dirty="0" err="1">
                <a:latin typeface="Verdana" panose="020B0604030504040204" pitchFamily="34" charset="0"/>
                <a:ea typeface="Verdana" panose="020B0604030504040204" pitchFamily="34" charset="0"/>
              </a:rPr>
              <a:t>learning</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development) </a:t>
            </a:r>
          </a:p>
          <a:p>
            <a:pPr marL="165655" indent="-165655">
              <a:buFontTx/>
              <a:buChar char="-"/>
              <a:defRPr/>
            </a:pPr>
            <a:r>
              <a:rPr lang="nl-NL" altLang="nl-NL" sz="900" dirty="0">
                <a:latin typeface="Verdana" panose="020B0604030504040204" pitchFamily="34" charset="0"/>
                <a:ea typeface="Verdana" panose="020B0604030504040204" pitchFamily="34" charset="0"/>
              </a:rPr>
              <a:t>The </a:t>
            </a:r>
            <a:r>
              <a:rPr lang="nl-NL" altLang="nl-NL" sz="900" dirty="0" err="1">
                <a:latin typeface="Verdana" panose="020B0604030504040204" pitchFamily="34" charset="0"/>
                <a:ea typeface="Verdana" panose="020B0604030504040204" pitchFamily="34" charset="0"/>
              </a:rPr>
              <a:t>use</a:t>
            </a:r>
            <a:r>
              <a:rPr lang="nl-NL" altLang="nl-NL" sz="900" dirty="0">
                <a:latin typeface="Verdana" panose="020B0604030504040204" pitchFamily="34" charset="0"/>
                <a:ea typeface="Verdana" panose="020B0604030504040204" pitchFamily="34" charset="0"/>
              </a:rPr>
              <a:t> of </a:t>
            </a:r>
            <a:r>
              <a:rPr lang="nl-NL" altLang="nl-NL" sz="900" dirty="0" err="1">
                <a:latin typeface="Verdana" panose="020B0604030504040204" pitchFamily="34" charset="0"/>
                <a:ea typeface="Verdana" panose="020B0604030504040204" pitchFamily="34" charset="0"/>
              </a:rPr>
              <a:t>qualitative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quantative</a:t>
            </a:r>
            <a:r>
              <a:rPr lang="nl-NL" altLang="nl-NL" sz="900" dirty="0">
                <a:latin typeface="Verdana" panose="020B0604030504040204" pitchFamily="34" charset="0"/>
                <a:ea typeface="Verdana" panose="020B0604030504040204" pitchFamily="34" charset="0"/>
              </a:rPr>
              <a:t> data, </a:t>
            </a:r>
            <a:r>
              <a:rPr lang="nl-NL" altLang="nl-NL" sz="900" dirty="0" err="1">
                <a:latin typeface="Verdana" panose="020B0604030504040204" pitchFamily="34" charset="0"/>
                <a:ea typeface="Verdana" panose="020B0604030504040204" pitchFamily="34" charset="0"/>
              </a:rPr>
              <a:t>surveys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statistics</a:t>
            </a:r>
            <a:r>
              <a:rPr lang="nl-NL" altLang="nl-NL" sz="900" dirty="0">
                <a:latin typeface="Verdana" panose="020B0604030504040204" pitchFamily="34" charset="0"/>
                <a:ea typeface="Verdana" panose="020B0604030504040204" pitchFamily="34" charset="0"/>
              </a:rPr>
              <a:t>. Using </a:t>
            </a:r>
            <a:r>
              <a:rPr lang="nl-NL" altLang="nl-NL" sz="900" dirty="0" err="1">
                <a:latin typeface="Verdana" panose="020B0604030504040204" pitchFamily="34" charset="0"/>
                <a:ea typeface="Verdana" panose="020B0604030504040204" pitchFamily="34" charset="0"/>
              </a:rPr>
              <a:t>analysts</a:t>
            </a:r>
            <a:r>
              <a:rPr lang="nl-NL" altLang="nl-NL" sz="900" dirty="0">
                <a:latin typeface="Verdana" panose="020B0604030504040204" pitchFamily="34" charset="0"/>
                <a:ea typeface="Verdana" panose="020B0604030504040204" pitchFamily="34" charset="0"/>
              </a:rPr>
              <a:t> in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Netherlands (</a:t>
            </a:r>
            <a:r>
              <a:rPr lang="nl-NL" altLang="nl-NL" sz="900" dirty="0" err="1">
                <a:latin typeface="Verdana" panose="020B0604030504040204" pitchFamily="34" charset="0"/>
                <a:ea typeface="Verdana" panose="020B0604030504040204" pitchFamily="34" charset="0"/>
              </a:rPr>
              <a:t>who</a:t>
            </a:r>
            <a:r>
              <a:rPr lang="nl-NL" altLang="nl-NL" sz="900" dirty="0">
                <a:latin typeface="Verdana" panose="020B0604030504040204" pitchFamily="34" charset="0"/>
                <a:ea typeface="Verdana" panose="020B0604030504040204" pitchFamily="34" charset="0"/>
              </a:rPr>
              <a:t> help </a:t>
            </a:r>
            <a:r>
              <a:rPr lang="nl-NL" altLang="nl-NL" sz="900" dirty="0" err="1">
                <a:latin typeface="Verdana" panose="020B0604030504040204" pitchFamily="34" charset="0"/>
                <a:ea typeface="Verdana" panose="020B0604030504040204" pitchFamily="34" charset="0"/>
              </a:rPr>
              <a:t>prepare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inspectors</a:t>
            </a:r>
            <a:r>
              <a:rPr lang="nl-NL" altLang="nl-NL" sz="900" dirty="0">
                <a:latin typeface="Verdana" panose="020B0604030504040204" pitchFamily="34" charset="0"/>
                <a:ea typeface="Verdana" panose="020B0604030504040204" pitchFamily="34" charset="0"/>
              </a:rPr>
              <a:t>)</a:t>
            </a:r>
          </a:p>
          <a:p>
            <a:pPr marL="165655" indent="-165655">
              <a:buFontTx/>
              <a:buChar char="-"/>
              <a:defRPr/>
            </a:pPr>
            <a:endParaRPr lang="nl-NL" altLang="nl-NL" sz="900" dirty="0">
              <a:latin typeface="Verdana" panose="020B0604030504040204" pitchFamily="34" charset="0"/>
              <a:ea typeface="Verdana" panose="020B0604030504040204" pitchFamily="34" charset="0"/>
            </a:endParaRPr>
          </a:p>
          <a:p>
            <a:pPr marL="165655" indent="-165655">
              <a:buFontTx/>
              <a:buChar char="-"/>
              <a:defRPr/>
            </a:pPr>
            <a:r>
              <a:rPr lang="nl-NL" altLang="nl-NL" sz="900" dirty="0" err="1">
                <a:latin typeface="Verdana" panose="020B0604030504040204" pitchFamily="34" charset="0"/>
                <a:ea typeface="Verdana" panose="020B0604030504040204" pitchFamily="34" charset="0"/>
              </a:rPr>
              <a:t>Associate</a:t>
            </a:r>
            <a:r>
              <a:rPr lang="nl-NL" altLang="nl-NL" sz="900" dirty="0">
                <a:latin typeface="Verdana" panose="020B0604030504040204" pitchFamily="34" charset="0"/>
                <a:ea typeface="Verdana" panose="020B0604030504040204" pitchFamily="34" charset="0"/>
              </a:rPr>
              <a:t> assessors: </a:t>
            </a:r>
            <a:r>
              <a:rPr lang="nl-NL" altLang="nl-NL" sz="900" dirty="0" err="1">
                <a:latin typeface="Verdana" panose="020B0604030504040204" pitchFamily="34" charset="0"/>
                <a:ea typeface="Verdana" panose="020B0604030504040204" pitchFamily="34" charset="0"/>
              </a:rPr>
              <a:t>people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from</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field (</a:t>
            </a:r>
            <a:r>
              <a:rPr lang="nl-NL" altLang="nl-NL" sz="900" dirty="0" err="1">
                <a:latin typeface="Verdana" panose="020B0604030504040204" pitchFamily="34" charset="0"/>
                <a:ea typeface="Verdana" panose="020B0604030504040204" pitchFamily="34" charset="0"/>
              </a:rPr>
              <a:t>working</a:t>
            </a:r>
            <a:r>
              <a:rPr lang="nl-NL" altLang="nl-NL" sz="900" dirty="0">
                <a:latin typeface="Verdana" panose="020B0604030504040204" pitchFamily="34" charset="0"/>
                <a:ea typeface="Verdana" panose="020B0604030504040204" pitchFamily="34" charset="0"/>
              </a:rPr>
              <a:t> in schools) </a:t>
            </a:r>
            <a:r>
              <a:rPr lang="nl-NL" altLang="nl-NL" sz="900" dirty="0" err="1">
                <a:latin typeface="Verdana" panose="020B0604030504040204" pitchFamily="34" charset="0"/>
                <a:ea typeface="Verdana" panose="020B0604030504040204" pitchFamily="34" charset="0"/>
              </a:rPr>
              <a:t>receive</a:t>
            </a:r>
            <a:r>
              <a:rPr lang="nl-NL" altLang="nl-NL" sz="900" dirty="0">
                <a:latin typeface="Verdana" panose="020B0604030504040204" pitchFamily="34" charset="0"/>
                <a:ea typeface="Verdana" panose="020B0604030504040204" pitchFamily="34" charset="0"/>
              </a:rPr>
              <a:t> a training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join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inspector</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during</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inspection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visits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once</a:t>
            </a:r>
            <a:r>
              <a:rPr lang="nl-NL" altLang="nl-NL" sz="900" dirty="0">
                <a:latin typeface="Verdana" panose="020B0604030504040204" pitchFamily="34" charset="0"/>
                <a:ea typeface="Verdana" panose="020B0604030504040204" pitchFamily="34" charset="0"/>
              </a:rPr>
              <a:t> or </a:t>
            </a:r>
            <a:r>
              <a:rPr lang="nl-NL" altLang="nl-NL" sz="900" dirty="0" err="1">
                <a:latin typeface="Verdana" panose="020B0604030504040204" pitchFamily="34" charset="0"/>
                <a:ea typeface="Verdana" panose="020B0604030504040204" pitchFamily="34" charset="0"/>
              </a:rPr>
              <a:t>twice</a:t>
            </a:r>
            <a:r>
              <a:rPr lang="nl-NL" altLang="nl-NL" sz="900" dirty="0">
                <a:latin typeface="Verdana" panose="020B0604030504040204" pitchFamily="34" charset="0"/>
                <a:ea typeface="Verdana" panose="020B0604030504040204" pitchFamily="34" charset="0"/>
              </a:rPr>
              <a:t>. It is </a:t>
            </a:r>
            <a:r>
              <a:rPr lang="nl-NL" altLang="nl-NL" sz="900" dirty="0" err="1">
                <a:latin typeface="Verdana" panose="020B0604030504040204" pitchFamily="34" charset="0"/>
                <a:ea typeface="Verdana" panose="020B0604030504040204" pitchFamily="34" charset="0"/>
              </a:rPr>
              <a:t>very</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useful</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for</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both</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inspectors</a:t>
            </a:r>
            <a:r>
              <a:rPr lang="nl-NL" altLang="nl-NL" sz="900" dirty="0">
                <a:latin typeface="Verdana" panose="020B0604030504040204" pitchFamily="34" charset="0"/>
                <a:ea typeface="Verdana" panose="020B0604030504040204" pitchFamily="34" charset="0"/>
              </a:rPr>
              <a:t> as </a:t>
            </a:r>
            <a:r>
              <a:rPr lang="nl-NL" altLang="nl-NL" sz="900" dirty="0" err="1">
                <a:latin typeface="Verdana" panose="020B0604030504040204" pitchFamily="34" charset="0"/>
                <a:ea typeface="Verdana" panose="020B0604030504040204" pitchFamily="34" charset="0"/>
              </a:rPr>
              <a:t>teachers</a:t>
            </a:r>
            <a:r>
              <a:rPr lang="nl-NL" altLang="nl-NL" sz="900" dirty="0">
                <a:latin typeface="Verdana" panose="020B0604030504040204" pitchFamily="34" charset="0"/>
                <a:ea typeface="Verdana" panose="020B0604030504040204" pitchFamily="34" charset="0"/>
              </a:rPr>
              <a:t>/schoolleaders. Both </a:t>
            </a:r>
            <a:r>
              <a:rPr lang="nl-NL" altLang="nl-NL" sz="900" dirty="0" err="1">
                <a:latin typeface="Verdana" panose="020B0604030504040204" pitchFamily="34" charset="0"/>
                <a:ea typeface="Verdana" panose="020B0604030504040204" pitchFamily="34" charset="0"/>
              </a:rPr>
              <a:t>worlds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learn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from</a:t>
            </a:r>
            <a:r>
              <a:rPr lang="nl-NL" altLang="nl-NL" sz="900" dirty="0">
                <a:latin typeface="Verdana" panose="020B0604030504040204" pitchFamily="34" charset="0"/>
                <a:ea typeface="Verdana" panose="020B0604030504040204" pitchFamily="34" charset="0"/>
              </a:rPr>
              <a:t> it. The </a:t>
            </a:r>
            <a:r>
              <a:rPr lang="nl-NL" altLang="nl-NL" sz="900" dirty="0" err="1">
                <a:latin typeface="Verdana" panose="020B0604030504040204" pitchFamily="34" charset="0"/>
                <a:ea typeface="Verdana" panose="020B0604030504040204" pitchFamily="34" charset="0"/>
              </a:rPr>
              <a:t>inspectorate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keeps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getting</a:t>
            </a:r>
            <a:r>
              <a:rPr lang="nl-NL" altLang="nl-NL" sz="900" dirty="0">
                <a:latin typeface="Verdana" panose="020B0604030504040204" pitchFamily="34" charset="0"/>
                <a:ea typeface="Verdana" panose="020B0604030504040204" pitchFamily="34" charset="0"/>
              </a:rPr>
              <a:t> recent information </a:t>
            </a:r>
            <a:r>
              <a:rPr lang="nl-NL" altLang="nl-NL" sz="900" dirty="0" err="1">
                <a:latin typeface="Verdana" panose="020B0604030504040204" pitchFamily="34" charset="0"/>
                <a:ea typeface="Verdana" panose="020B0604030504040204" pitchFamily="34" charset="0"/>
              </a:rPr>
              <a:t>about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everyday</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practice</a:t>
            </a:r>
            <a:r>
              <a:rPr lang="nl-NL" altLang="nl-NL" sz="900" dirty="0">
                <a:latin typeface="Verdana" panose="020B0604030504040204" pitchFamily="34" charset="0"/>
                <a:ea typeface="Verdana" panose="020B0604030504040204" pitchFamily="34" charset="0"/>
              </a:rPr>
              <a:t> in schools,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associate</a:t>
            </a:r>
            <a:r>
              <a:rPr lang="nl-NL" altLang="nl-NL" sz="900" dirty="0">
                <a:latin typeface="Verdana" panose="020B0604030504040204" pitchFamily="34" charset="0"/>
                <a:ea typeface="Verdana" panose="020B0604030504040204" pitchFamily="34" charset="0"/>
              </a:rPr>
              <a:t> assessors </a:t>
            </a:r>
            <a:r>
              <a:rPr lang="nl-NL" altLang="nl-NL" sz="900" dirty="0" err="1">
                <a:latin typeface="Verdana" panose="020B0604030504040204" pitchFamily="34" charset="0"/>
                <a:ea typeface="Verdana" panose="020B0604030504040204" pitchFamily="34" charset="0"/>
              </a:rPr>
              <a:t>learn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to</a:t>
            </a:r>
            <a:r>
              <a:rPr lang="nl-NL" altLang="nl-NL" sz="900" dirty="0">
                <a:latin typeface="Verdana" panose="020B0604030504040204" pitchFamily="34" charset="0"/>
                <a:ea typeface="Verdana" panose="020B0604030504040204" pitchFamily="34" charset="0"/>
              </a:rPr>
              <a:t> look </a:t>
            </a:r>
            <a:r>
              <a:rPr lang="nl-NL" altLang="nl-NL" sz="900" dirty="0" err="1">
                <a:latin typeface="Verdana" panose="020B0604030504040204" pitchFamily="34" charset="0"/>
                <a:ea typeface="Verdana" panose="020B0604030504040204" pitchFamily="34" charset="0"/>
              </a:rPr>
              <a:t>from</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inspectors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perspective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bring</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this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knowlegde</a:t>
            </a:r>
            <a:r>
              <a:rPr lang="nl-NL" altLang="nl-NL" sz="900" dirty="0">
                <a:latin typeface="Verdana" panose="020B0604030504040204" pitchFamily="34" charset="0"/>
                <a:ea typeface="Verdana" panose="020B0604030504040204" pitchFamily="34" charset="0"/>
              </a:rPr>
              <a:t> back </a:t>
            </a:r>
            <a:r>
              <a:rPr lang="nl-NL" altLang="nl-NL" sz="900" dirty="0" err="1">
                <a:latin typeface="Verdana" panose="020B0604030504040204" pitchFamily="34" charset="0"/>
                <a:ea typeface="Verdana" panose="020B0604030504040204" pitchFamily="34" charset="0"/>
              </a:rPr>
              <a:t>to</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their</a:t>
            </a:r>
            <a:r>
              <a:rPr lang="nl-NL" altLang="nl-NL" sz="900" dirty="0">
                <a:latin typeface="Verdana" panose="020B0604030504040204" pitchFamily="34" charset="0"/>
                <a:ea typeface="Verdana" panose="020B0604030504040204" pitchFamily="34" charset="0"/>
              </a:rPr>
              <a:t> schools.</a:t>
            </a:r>
          </a:p>
          <a:p>
            <a:pPr marL="165655" indent="-165655">
              <a:buFontTx/>
              <a:buChar char="-"/>
              <a:defRPr/>
            </a:pPr>
            <a:endParaRPr lang="nl-NL" altLang="nl-NL" dirty="0"/>
          </a:p>
        </p:txBody>
      </p:sp>
      <p:sp>
        <p:nvSpPr>
          <p:cNvPr id="34820" name="Tijdelijke aanduiding voor dianummer 3">
            <a:extLst>
              <a:ext uri="{FF2B5EF4-FFF2-40B4-BE49-F238E27FC236}">
                <a16:creationId xmlns:a16="http://schemas.microsoft.com/office/drawing/2014/main" id="{CAAC662E-4E31-16D2-8706-D2227552EF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17838" indent="-276092">
              <a:defRPr>
                <a:solidFill>
                  <a:schemeClr val="tx1"/>
                </a:solidFill>
                <a:latin typeface="Verdana" panose="020B0604030504040204" pitchFamily="34" charset="0"/>
                <a:ea typeface="ＭＳ Ｐゴシック" panose="020B0600070205080204" pitchFamily="34" charset="-128"/>
              </a:defRPr>
            </a:lvl2pPr>
            <a:lvl3pPr marL="1104367" indent="-220873">
              <a:defRPr>
                <a:solidFill>
                  <a:schemeClr val="tx1"/>
                </a:solidFill>
                <a:latin typeface="Verdana" panose="020B0604030504040204" pitchFamily="34" charset="0"/>
                <a:ea typeface="ＭＳ Ｐゴシック" panose="020B0600070205080204" pitchFamily="34" charset="-128"/>
              </a:defRPr>
            </a:lvl3pPr>
            <a:lvl4pPr marL="1546113" indent="-220873">
              <a:defRPr>
                <a:solidFill>
                  <a:schemeClr val="tx1"/>
                </a:solidFill>
                <a:latin typeface="Verdana" panose="020B0604030504040204" pitchFamily="34" charset="0"/>
                <a:ea typeface="ＭＳ Ｐゴシック" panose="020B0600070205080204" pitchFamily="34" charset="-128"/>
              </a:defRPr>
            </a:lvl4pPr>
            <a:lvl5pPr marL="1987860" indent="-220873">
              <a:defRPr>
                <a:solidFill>
                  <a:schemeClr val="tx1"/>
                </a:solidFill>
                <a:latin typeface="Verdana" panose="020B0604030504040204" pitchFamily="34" charset="0"/>
                <a:ea typeface="ＭＳ Ｐゴシック" panose="020B0600070205080204" pitchFamily="34" charset="-128"/>
              </a:defRPr>
            </a:lvl5pPr>
            <a:lvl6pPr marL="2429607"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871353"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313100"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754846"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EC654429-5836-4F65-B60A-0CE77CEDB3F8}" type="slidenum">
              <a:rPr lang="nl-NL" altLang="nl-NL" smtClean="0"/>
              <a:pPr/>
              <a:t>5</a:t>
            </a:fld>
            <a:endParaRPr lang="nl-NL" altLang="nl-NL"/>
          </a:p>
        </p:txBody>
      </p:sp>
      <p:sp>
        <p:nvSpPr>
          <p:cNvPr id="2" name="Tijdelijke aanduiding voor voettekst 1">
            <a:extLst>
              <a:ext uri="{FF2B5EF4-FFF2-40B4-BE49-F238E27FC236}">
                <a16:creationId xmlns:a16="http://schemas.microsoft.com/office/drawing/2014/main" id="{8FE4A1C5-80A3-D25D-0A22-752378229598}"/>
              </a:ext>
            </a:extLst>
          </p:cNvPr>
          <p:cNvSpPr>
            <a:spLocks noGrp="1"/>
          </p:cNvSpPr>
          <p:nvPr>
            <p:ph type="ftr" sz="quarter" idx="4"/>
          </p:nvPr>
        </p:nvSpPr>
        <p:spPr/>
        <p:txBody>
          <a:bodyPr/>
          <a:lstStyle/>
          <a:p>
            <a:pPr>
              <a:defRPr/>
            </a:pPr>
            <a:endParaRPr lang="nl-NL"/>
          </a:p>
        </p:txBody>
      </p:sp>
      <p:sp>
        <p:nvSpPr>
          <p:cNvPr id="3" name="Tijdelijke aanduiding voor koptekst 2">
            <a:extLst>
              <a:ext uri="{FF2B5EF4-FFF2-40B4-BE49-F238E27FC236}">
                <a16:creationId xmlns:a16="http://schemas.microsoft.com/office/drawing/2014/main" id="{8D9DA4BE-25CA-96A2-3024-47B31E19BD8F}"/>
              </a:ext>
            </a:extLst>
          </p:cNvPr>
          <p:cNvSpPr>
            <a:spLocks noGrp="1"/>
          </p:cNvSpPr>
          <p:nvPr>
            <p:ph type="hdr" sz="quarter"/>
          </p:nvPr>
        </p:nvSpPr>
        <p:spPr/>
        <p:txBody>
          <a:bodyPr/>
          <a:lstStyle/>
          <a:p>
            <a:pPr>
              <a:defRPr/>
            </a:pPr>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a:extLst>
              <a:ext uri="{FF2B5EF4-FFF2-40B4-BE49-F238E27FC236}">
                <a16:creationId xmlns:a16="http://schemas.microsoft.com/office/drawing/2014/main" id="{FC925E2B-FC31-5C59-00B5-097BD18799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a:extLst>
              <a:ext uri="{FF2B5EF4-FFF2-40B4-BE49-F238E27FC236}">
                <a16:creationId xmlns:a16="http://schemas.microsoft.com/office/drawing/2014/main" id="{195E9D08-BEF9-D9E5-2759-F9C26371B8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z="900" dirty="0">
                <a:latin typeface="Verdana" panose="020B0604030504040204" pitchFamily="34" charset="0"/>
                <a:ea typeface="Verdana" panose="020B0604030504040204" pitchFamily="34" charset="0"/>
              </a:rPr>
              <a:t>Dilemma </a:t>
            </a:r>
            <a:r>
              <a:rPr lang="nl-NL" altLang="nl-NL" sz="900" dirty="0" err="1">
                <a:latin typeface="Verdana" panose="020B0604030504040204" pitchFamily="34" charset="0"/>
                <a:ea typeface="Verdana" panose="020B0604030504040204" pitchFamily="34" charset="0"/>
              </a:rPr>
              <a:t>between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autonomy</a:t>
            </a:r>
            <a:r>
              <a:rPr lang="nl-NL" altLang="nl-NL" sz="900" dirty="0">
                <a:latin typeface="Verdana" panose="020B0604030504040204" pitchFamily="34" charset="0"/>
                <a:ea typeface="Verdana" panose="020B0604030504040204" pitchFamily="34" charset="0"/>
              </a:rPr>
              <a:t> of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schools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regulations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by</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government</a:t>
            </a:r>
            <a:r>
              <a:rPr lang="nl-NL" altLang="nl-NL" sz="900" dirty="0">
                <a:latin typeface="Verdana" panose="020B0604030504040204" pitchFamily="34" charset="0"/>
                <a:ea typeface="Verdana" panose="020B0604030504040204" pitchFamily="34" charset="0"/>
              </a:rPr>
              <a:t>: on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one</a:t>
            </a:r>
            <a:r>
              <a:rPr lang="nl-NL" altLang="nl-NL" sz="900" dirty="0">
                <a:latin typeface="Verdana" panose="020B0604030504040204" pitchFamily="34" charset="0"/>
                <a:ea typeface="Verdana" panose="020B0604030504040204" pitchFamily="34" charset="0"/>
              </a:rPr>
              <a:t> hand </a:t>
            </a:r>
            <a:r>
              <a:rPr lang="nl-NL" altLang="nl-NL" sz="900" dirty="0" err="1">
                <a:latin typeface="Verdana" panose="020B0604030504040204" pitchFamily="34" charset="0"/>
                <a:ea typeface="Verdana" panose="020B0604030504040204" pitchFamily="34" charset="0"/>
              </a:rPr>
              <a:t>regulations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can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give</a:t>
            </a:r>
            <a:r>
              <a:rPr lang="nl-NL" altLang="nl-NL" sz="900" dirty="0">
                <a:latin typeface="Verdana" panose="020B0604030504040204" pitchFamily="34" charset="0"/>
                <a:ea typeface="Verdana" panose="020B0604030504040204" pitchFamily="34" charset="0"/>
              </a:rPr>
              <a:t> more </a:t>
            </a:r>
            <a:r>
              <a:rPr lang="nl-NL" altLang="nl-NL" sz="900" dirty="0" err="1">
                <a:latin typeface="Verdana" panose="020B0604030504040204" pitchFamily="34" charset="0"/>
                <a:ea typeface="Verdana" panose="020B0604030504040204" pitchFamily="34" charset="0"/>
              </a:rPr>
              <a:t>clarity</a:t>
            </a:r>
            <a:r>
              <a:rPr lang="nl-NL" altLang="nl-NL" sz="900" dirty="0">
                <a:latin typeface="Verdana" panose="020B0604030504040204" pitchFamily="34" charset="0"/>
                <a:ea typeface="Verdana" panose="020B0604030504040204" pitchFamily="34" charset="0"/>
              </a:rPr>
              <a:t> on </a:t>
            </a:r>
            <a:r>
              <a:rPr lang="nl-NL" altLang="nl-NL" sz="900" dirty="0" err="1">
                <a:latin typeface="Verdana" panose="020B0604030504040204" pitchFamily="34" charset="0"/>
                <a:ea typeface="Verdana" panose="020B0604030504040204" pitchFamily="34" charset="0"/>
              </a:rPr>
              <a:t>what</a:t>
            </a:r>
            <a:r>
              <a:rPr lang="nl-NL" altLang="nl-NL" sz="900" dirty="0">
                <a:latin typeface="Verdana" panose="020B0604030504040204" pitchFamily="34" charset="0"/>
                <a:ea typeface="Verdana" panose="020B0604030504040204" pitchFamily="34" charset="0"/>
              </a:rPr>
              <a:t> is </a:t>
            </a:r>
            <a:r>
              <a:rPr lang="nl-NL" altLang="nl-NL" sz="900" dirty="0" err="1">
                <a:latin typeface="Verdana" panose="020B0604030504040204" pitchFamily="34" charset="0"/>
                <a:ea typeface="Verdana" panose="020B0604030504040204" pitchFamily="34" charset="0"/>
              </a:rPr>
              <a:t>actually</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needed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to</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be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done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to</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provide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good</a:t>
            </a:r>
            <a:r>
              <a:rPr lang="nl-NL" altLang="nl-NL" sz="900" dirty="0">
                <a:latin typeface="Verdana" panose="020B0604030504040204" pitchFamily="34" charset="0"/>
                <a:ea typeface="Verdana" panose="020B0604030504040204" pitchFamily="34" charset="0"/>
              </a:rPr>
              <a:t> CVS </a:t>
            </a:r>
            <a:r>
              <a:rPr lang="nl-NL" altLang="nl-NL" sz="900" dirty="0" err="1">
                <a:latin typeface="Verdana" panose="020B0604030504040204" pitchFamily="34" charset="0"/>
                <a:ea typeface="Verdana" panose="020B0604030504040204" pitchFamily="34" charset="0"/>
              </a:rPr>
              <a:t>education</a:t>
            </a:r>
            <a:r>
              <a:rPr lang="nl-NL" altLang="nl-NL" sz="900" dirty="0">
                <a:latin typeface="Verdana" panose="020B0604030504040204" pitchFamily="34" charset="0"/>
                <a:ea typeface="Verdana" panose="020B0604030504040204" pitchFamily="34" charset="0"/>
              </a:rPr>
              <a:t>. On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other</a:t>
            </a:r>
            <a:r>
              <a:rPr lang="nl-NL" altLang="nl-NL" sz="900" dirty="0">
                <a:latin typeface="Verdana" panose="020B0604030504040204" pitchFamily="34" charset="0"/>
                <a:ea typeface="Verdana" panose="020B0604030504040204" pitchFamily="34" charset="0"/>
              </a:rPr>
              <a:t> hand, </a:t>
            </a:r>
            <a:r>
              <a:rPr lang="nl-NL" altLang="nl-NL" sz="900" dirty="0" err="1">
                <a:latin typeface="Verdana" panose="020B0604030504040204" pitchFamily="34" charset="0"/>
                <a:ea typeface="Verdana" panose="020B0604030504040204" pitchFamily="34" charset="0"/>
              </a:rPr>
              <a:t>there</a:t>
            </a:r>
            <a:r>
              <a:rPr lang="nl-NL" altLang="nl-NL" sz="900" dirty="0">
                <a:latin typeface="Verdana" panose="020B0604030504040204" pitchFamily="34" charset="0"/>
                <a:ea typeface="Verdana" panose="020B0604030504040204" pitchFamily="34" charset="0"/>
              </a:rPr>
              <a:t> is a risk </a:t>
            </a:r>
            <a:r>
              <a:rPr lang="nl-NL" altLang="nl-NL" sz="900" dirty="0" err="1">
                <a:latin typeface="Verdana" panose="020B0604030504040204" pitchFamily="34" charset="0"/>
                <a:ea typeface="Verdana" panose="020B0604030504040204" pitchFamily="34" charset="0"/>
              </a:rPr>
              <a:t>that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every</a:t>
            </a:r>
            <a:r>
              <a:rPr lang="nl-NL" altLang="nl-NL" sz="900" dirty="0">
                <a:latin typeface="Verdana" panose="020B0604030504040204" pitchFamily="34" charset="0"/>
                <a:ea typeface="Verdana" panose="020B0604030504040204" pitchFamily="34" charset="0"/>
              </a:rPr>
              <a:t> school </a:t>
            </a:r>
            <a:r>
              <a:rPr lang="nl-NL" altLang="nl-NL" sz="900" dirty="0" err="1">
                <a:latin typeface="Verdana" panose="020B0604030504040204" pitchFamily="34" charset="0"/>
                <a:ea typeface="Verdana" panose="020B0604030504040204" pitchFamily="34" charset="0"/>
              </a:rPr>
              <a:t>just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tries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to</a:t>
            </a:r>
            <a:r>
              <a:rPr lang="nl-NL" altLang="nl-NL" sz="900" dirty="0">
                <a:latin typeface="Verdana" panose="020B0604030504040204" pitchFamily="34" charset="0"/>
                <a:ea typeface="Verdana" panose="020B0604030504040204" pitchFamily="34" charset="0"/>
              </a:rPr>
              <a:t> copy-paste </a:t>
            </a:r>
            <a:r>
              <a:rPr lang="nl-NL" altLang="nl-NL" sz="900" dirty="0" err="1">
                <a:latin typeface="Verdana" panose="020B0604030504040204" pitchFamily="34" charset="0"/>
                <a:ea typeface="Verdana" panose="020B0604030504040204" pitchFamily="34" charset="0"/>
              </a:rPr>
              <a:t>whatever</a:t>
            </a:r>
            <a:r>
              <a:rPr lang="nl-NL" altLang="nl-NL" sz="900" dirty="0">
                <a:latin typeface="Verdana" panose="020B0604030504040204" pitchFamily="34" charset="0"/>
                <a:ea typeface="Verdana" panose="020B0604030504040204" pitchFamily="34" charset="0"/>
              </a:rPr>
              <a:t> is </a:t>
            </a:r>
            <a:r>
              <a:rPr lang="nl-NL" altLang="nl-NL" sz="900" dirty="0" err="1">
                <a:latin typeface="Verdana" panose="020B0604030504040204" pitchFamily="34" charset="0"/>
                <a:ea typeface="Verdana" panose="020B0604030504040204" pitchFamily="34" charset="0"/>
              </a:rPr>
              <a:t>prescribed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that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will</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not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be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effective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because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every</a:t>
            </a:r>
            <a:r>
              <a:rPr lang="nl-NL" altLang="nl-NL" sz="900" dirty="0">
                <a:latin typeface="Verdana" panose="020B0604030504040204" pitchFamily="34" charset="0"/>
                <a:ea typeface="Verdana" panose="020B0604030504040204" pitchFamily="34" charset="0"/>
              </a:rPr>
              <a:t> context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pupilpopulation</a:t>
            </a:r>
            <a:r>
              <a:rPr lang="nl-NL" altLang="nl-NL" sz="900" dirty="0">
                <a:latin typeface="Verdana" panose="020B0604030504040204" pitchFamily="34" charset="0"/>
                <a:ea typeface="Verdana" panose="020B0604030504040204" pitchFamily="34" charset="0"/>
              </a:rPr>
              <a:t> is different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require</a:t>
            </a:r>
            <a:r>
              <a:rPr lang="nl-NL" altLang="nl-NL" sz="900" dirty="0">
                <a:latin typeface="Verdana" panose="020B0604030504040204" pitchFamily="34" charset="0"/>
                <a:ea typeface="Verdana" panose="020B0604030504040204" pitchFamily="34" charset="0"/>
              </a:rPr>
              <a:t> different topics </a:t>
            </a:r>
            <a:r>
              <a:rPr lang="nl-NL" altLang="nl-NL" sz="900" dirty="0" err="1">
                <a:latin typeface="Verdana" panose="020B0604030504040204" pitchFamily="34" charset="0"/>
                <a:ea typeface="Verdana" panose="020B0604030504040204" pitchFamily="34" charset="0"/>
              </a:rPr>
              <a:t>to</a:t>
            </a:r>
            <a:r>
              <a:rPr lang="nl-NL" altLang="nl-NL" sz="900" dirty="0">
                <a:latin typeface="Verdana" panose="020B0604030504040204" pitchFamily="34" charset="0"/>
                <a:ea typeface="Verdana" panose="020B0604030504040204" pitchFamily="34" charset="0"/>
              </a:rPr>
              <a:t> focus on </a:t>
            </a:r>
            <a:r>
              <a:rPr lang="nl-NL" altLang="nl-NL" sz="900" dirty="0" err="1">
                <a:latin typeface="Verdana" panose="020B0604030504040204" pitchFamily="34" charset="0"/>
                <a:ea typeface="Verdana" panose="020B0604030504040204" pitchFamily="34" charset="0"/>
              </a:rPr>
              <a:t>since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they</a:t>
            </a:r>
            <a:r>
              <a:rPr lang="nl-NL" altLang="nl-NL" sz="900" dirty="0">
                <a:latin typeface="Verdana" panose="020B0604030504040204" pitchFamily="34" charset="0"/>
                <a:ea typeface="Verdana" panose="020B0604030504040204" pitchFamily="34" charset="0"/>
              </a:rPr>
              <a:t> have different </a:t>
            </a:r>
            <a:r>
              <a:rPr lang="nl-NL" altLang="nl-NL" sz="900" dirty="0" err="1">
                <a:latin typeface="Verdana" panose="020B0604030504040204" pitchFamily="34" charset="0"/>
                <a:ea typeface="Verdana" panose="020B0604030504040204" pitchFamily="34" charset="0"/>
              </a:rPr>
              <a:t>challenges</a:t>
            </a:r>
            <a:r>
              <a:rPr lang="nl-NL" altLang="nl-NL" sz="900" dirty="0">
                <a:latin typeface="Verdana" panose="020B0604030504040204" pitchFamily="34" charset="0"/>
                <a:ea typeface="Verdana" panose="020B0604030504040204" pitchFamily="34" charset="0"/>
              </a:rPr>
              <a:t>/</a:t>
            </a:r>
            <a:r>
              <a:rPr lang="nl-NL" altLang="nl-NL" sz="900" dirty="0" err="1">
                <a:latin typeface="Verdana" panose="020B0604030504040204" pitchFamily="34" charset="0"/>
                <a:ea typeface="Verdana" panose="020B0604030504040204" pitchFamily="34" charset="0"/>
              </a:rPr>
              <a:t>needs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So</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there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should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also</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be</a:t>
            </a:r>
            <a:r>
              <a:rPr lang="nl-NL" altLang="nl-NL" sz="900" dirty="0">
                <a:latin typeface="Verdana" panose="020B0604030504040204" pitchFamily="34" charset="0"/>
                <a:ea typeface="Verdana" panose="020B0604030504040204" pitchFamily="34" charset="0"/>
              </a:rPr>
              <a:t> room </a:t>
            </a:r>
            <a:r>
              <a:rPr lang="nl-NL" altLang="nl-NL" sz="900" dirty="0" err="1">
                <a:latin typeface="Verdana" panose="020B0604030504040204" pitchFamily="34" charset="0"/>
                <a:ea typeface="Verdana" panose="020B0604030504040204" pitchFamily="34" charset="0"/>
              </a:rPr>
              <a:t>for</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school </a:t>
            </a:r>
            <a:r>
              <a:rPr lang="nl-NL" altLang="nl-NL" sz="900" dirty="0" err="1">
                <a:latin typeface="Verdana" panose="020B0604030504040204" pitchFamily="34" charset="0"/>
                <a:ea typeface="Verdana" panose="020B0604030504040204" pitchFamily="34" charset="0"/>
              </a:rPr>
              <a:t>to</a:t>
            </a:r>
            <a:r>
              <a:rPr lang="nl-NL" altLang="nl-NL" sz="900" dirty="0">
                <a:latin typeface="Verdana" panose="020B0604030504040204" pitchFamily="34" charset="0"/>
                <a:ea typeface="Verdana" panose="020B0604030504040204" pitchFamily="34" charset="0"/>
              </a:rPr>
              <a:t> do </a:t>
            </a:r>
            <a:r>
              <a:rPr lang="nl-NL" altLang="nl-NL" sz="900" dirty="0" err="1">
                <a:latin typeface="Verdana" panose="020B0604030504040204" pitchFamily="34" charset="0"/>
                <a:ea typeface="Verdana" panose="020B0604030504040204" pitchFamily="34" charset="0"/>
              </a:rPr>
              <a:t>it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their</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own</a:t>
            </a:r>
            <a:r>
              <a:rPr lang="nl-NL" altLang="nl-NL" sz="900" dirty="0">
                <a:latin typeface="Verdana" panose="020B0604030504040204" pitchFamily="34" charset="0"/>
                <a:ea typeface="Verdana" panose="020B0604030504040204" pitchFamily="34" charset="0"/>
              </a:rPr>
              <a:t> way. (</a:t>
            </a:r>
            <a:r>
              <a:rPr lang="nl-NL" altLang="nl-NL" sz="900" dirty="0" err="1">
                <a:latin typeface="Verdana" panose="020B0604030504040204" pitchFamily="34" charset="0"/>
                <a:ea typeface="Verdana" panose="020B0604030504040204" pitchFamily="34" charset="0"/>
              </a:rPr>
              <a:t>adjust</a:t>
            </a:r>
            <a:r>
              <a:rPr lang="nl-NL" altLang="nl-NL" sz="900" dirty="0">
                <a:latin typeface="Verdana" panose="020B0604030504040204" pitchFamily="34" charset="0"/>
                <a:ea typeface="Verdana" panose="020B0604030504040204" pitchFamily="34" charset="0"/>
              </a:rPr>
              <a:t>/</a:t>
            </a:r>
            <a:r>
              <a:rPr lang="nl-NL" altLang="nl-NL" sz="900" dirty="0" err="1">
                <a:latin typeface="Verdana" panose="020B0604030504040204" pitchFamily="34" charset="0"/>
                <a:ea typeface="Verdana" panose="020B0604030504040204" pitchFamily="34" charset="0"/>
              </a:rPr>
              <a:t>tailor</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cvs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education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to</a:t>
            </a:r>
            <a:r>
              <a:rPr lang="nl-NL" altLang="nl-NL" sz="900" dirty="0">
                <a:latin typeface="Verdana" panose="020B0604030504040204" pitchFamily="34" charset="0"/>
                <a:ea typeface="Verdana" panose="020B0604030504040204" pitchFamily="34" charset="0"/>
              </a:rPr>
              <a:t> meet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needs</a:t>
            </a:r>
            <a:r>
              <a:rPr lang="nl-NL" altLang="nl-NL" sz="900" dirty="0">
                <a:latin typeface="Verdana" panose="020B0604030504040204" pitchFamily="34" charset="0"/>
                <a:ea typeface="Verdana" panose="020B0604030504040204" pitchFamily="34" charset="0"/>
              </a:rPr>
              <a:t> of </a:t>
            </a:r>
            <a:r>
              <a:rPr lang="nl-NL" altLang="nl-NL" sz="900" dirty="0" err="1">
                <a:latin typeface="Verdana" panose="020B0604030504040204" pitchFamily="34" charset="0"/>
                <a:ea typeface="Verdana" panose="020B0604030504040204" pitchFamily="34" charset="0"/>
              </a:rPr>
              <a:t>their</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pupils</a:t>
            </a:r>
            <a:r>
              <a:rPr lang="nl-NL" altLang="nl-NL" sz="900" dirty="0">
                <a:latin typeface="Verdana" panose="020B0604030504040204" pitchFamily="34" charset="0"/>
                <a:ea typeface="Verdana" panose="020B0604030504040204" pitchFamily="34" charset="0"/>
              </a:rPr>
              <a:t>). </a:t>
            </a:r>
          </a:p>
          <a:p>
            <a:endParaRPr lang="nl-NL" altLang="nl-NL" sz="900" dirty="0">
              <a:latin typeface="Verdana" panose="020B0604030504040204" pitchFamily="34" charset="0"/>
              <a:ea typeface="Verdana" panose="020B0604030504040204" pitchFamily="34" charset="0"/>
            </a:endParaRPr>
          </a:p>
          <a:p>
            <a:r>
              <a:rPr lang="nl-NL" altLang="nl-NL" sz="900" dirty="0">
                <a:highlight>
                  <a:srgbClr val="FFFF00"/>
                </a:highlight>
                <a:latin typeface="Verdana" panose="020B0604030504040204" pitchFamily="34" charset="0"/>
                <a:ea typeface="Verdana" panose="020B0604030504040204" pitchFamily="34" charset="0"/>
              </a:rPr>
              <a:t>Dilemma on monitoring CVS </a:t>
            </a:r>
            <a:r>
              <a:rPr lang="nl-NL" altLang="nl-NL" sz="900" dirty="0" err="1">
                <a:highlight>
                  <a:srgbClr val="FFFF00"/>
                </a:highlight>
                <a:latin typeface="Verdana" panose="020B0604030504040204" pitchFamily="34" charset="0"/>
                <a:ea typeface="Verdana" panose="020B0604030504040204" pitchFamily="34" charset="0"/>
              </a:rPr>
              <a:t>results</a:t>
            </a:r>
            <a:r>
              <a:rPr lang="nl-NL" altLang="nl-NL" sz="900" dirty="0">
                <a:highlight>
                  <a:srgbClr val="FFFF00"/>
                </a:highlight>
                <a:latin typeface="Verdana" panose="020B0604030504040204" pitchFamily="34" charset="0"/>
                <a:ea typeface="Verdana" panose="020B0604030504040204" pitchFamily="34" charset="0"/>
              </a:rPr>
              <a:t> </a:t>
            </a:r>
            <a:r>
              <a:rPr lang="nl-NL" altLang="nl-NL" sz="900" dirty="0" err="1">
                <a:highlight>
                  <a:srgbClr val="FFFF00"/>
                </a:highlight>
                <a:latin typeface="Verdana" panose="020B0604030504040204" pitchFamily="34" charset="0"/>
                <a:ea typeface="Verdana" panose="020B0604030504040204" pitchFamily="34" charset="0"/>
              </a:rPr>
              <a:t>and</a:t>
            </a:r>
            <a:r>
              <a:rPr lang="nl-NL" altLang="nl-NL" sz="900" dirty="0">
                <a:highlight>
                  <a:srgbClr val="FFFF00"/>
                </a:highlight>
                <a:latin typeface="Verdana" panose="020B0604030504040204" pitchFamily="34" charset="0"/>
                <a:ea typeface="Verdana" panose="020B0604030504040204" pitchFamily="34" charset="0"/>
              </a:rPr>
              <a:t> </a:t>
            </a:r>
            <a:r>
              <a:rPr lang="nl-NL" altLang="nl-NL" sz="900" dirty="0" err="1">
                <a:highlight>
                  <a:srgbClr val="FFFF00"/>
                </a:highlight>
                <a:latin typeface="Verdana" panose="020B0604030504040204" pitchFamily="34" charset="0"/>
                <a:ea typeface="Verdana" panose="020B0604030504040204" pitchFamily="34" charset="0"/>
              </a:rPr>
              <a:t>outcomes</a:t>
            </a:r>
            <a:r>
              <a:rPr lang="nl-NL" altLang="nl-NL" sz="900" dirty="0">
                <a:highlight>
                  <a:srgbClr val="FFFF00"/>
                </a:highlight>
                <a:latin typeface="Verdana" panose="020B0604030504040204" pitchFamily="34" charset="0"/>
                <a:ea typeface="Verdana" panose="020B0604030504040204" pitchFamily="34" charset="0"/>
              </a:rPr>
              <a:t> in </a:t>
            </a:r>
            <a:r>
              <a:rPr lang="nl-NL" altLang="nl-NL" sz="900" dirty="0" err="1">
                <a:highlight>
                  <a:srgbClr val="FFFF00"/>
                </a:highlight>
                <a:latin typeface="Verdana" panose="020B0604030504040204" pitchFamily="34" charset="0"/>
                <a:ea typeface="Verdana" panose="020B0604030504040204" pitchFamily="34" charset="0"/>
              </a:rPr>
              <a:t>the</a:t>
            </a:r>
            <a:r>
              <a:rPr lang="nl-NL" altLang="nl-NL" sz="900" dirty="0">
                <a:highlight>
                  <a:srgbClr val="FFFF00"/>
                </a:highlight>
                <a:latin typeface="Verdana" panose="020B0604030504040204" pitchFamily="34" charset="0"/>
                <a:ea typeface="Verdana" panose="020B0604030504040204" pitchFamily="34" charset="0"/>
              </a:rPr>
              <a:t> schools: </a:t>
            </a:r>
            <a:r>
              <a:rPr lang="nl-NL" altLang="nl-NL" sz="900" dirty="0" err="1">
                <a:highlight>
                  <a:srgbClr val="FFFF00"/>
                </a:highlight>
                <a:latin typeface="Verdana" panose="020B0604030504040204" pitchFamily="34" charset="0"/>
                <a:ea typeface="Verdana" panose="020B0604030504040204" pitchFamily="34" charset="0"/>
              </a:rPr>
              <a:t>it</a:t>
            </a:r>
            <a:r>
              <a:rPr lang="nl-NL" altLang="nl-NL" sz="900" dirty="0">
                <a:highlight>
                  <a:srgbClr val="FFFF00"/>
                </a:highlight>
                <a:latin typeface="Verdana" panose="020B0604030504040204" pitchFamily="34" charset="0"/>
                <a:ea typeface="Verdana" panose="020B0604030504040204" pitchFamily="34" charset="0"/>
              </a:rPr>
              <a:t> is </a:t>
            </a:r>
            <a:r>
              <a:rPr lang="nl-NL" altLang="nl-NL" sz="900" dirty="0" err="1">
                <a:highlight>
                  <a:srgbClr val="FFFF00"/>
                </a:highlight>
                <a:latin typeface="Verdana" panose="020B0604030504040204" pitchFamily="34" charset="0"/>
                <a:ea typeface="Verdana" panose="020B0604030504040204" pitchFamily="34" charset="0"/>
              </a:rPr>
              <a:t>not</a:t>
            </a:r>
            <a:r>
              <a:rPr lang="nl-NL" altLang="nl-NL" sz="900" dirty="0">
                <a:highlight>
                  <a:srgbClr val="FFFF00"/>
                </a:highlight>
                <a:latin typeface="Verdana" panose="020B0604030504040204" pitchFamily="34" charset="0"/>
                <a:ea typeface="Verdana" panose="020B0604030504040204" pitchFamily="34" charset="0"/>
              </a:rPr>
              <a:t> easy </a:t>
            </a:r>
            <a:r>
              <a:rPr lang="nl-NL" altLang="nl-NL" sz="900" dirty="0" err="1">
                <a:highlight>
                  <a:srgbClr val="FFFF00"/>
                </a:highlight>
                <a:latin typeface="Verdana" panose="020B0604030504040204" pitchFamily="34" charset="0"/>
                <a:ea typeface="Verdana" panose="020B0604030504040204" pitchFamily="34" charset="0"/>
              </a:rPr>
              <a:t>to</a:t>
            </a:r>
            <a:r>
              <a:rPr lang="nl-NL" altLang="nl-NL" sz="900" dirty="0">
                <a:highlight>
                  <a:srgbClr val="FFFF00"/>
                </a:highlight>
                <a:latin typeface="Verdana" panose="020B0604030504040204" pitchFamily="34" charset="0"/>
                <a:ea typeface="Verdana" panose="020B0604030504040204" pitchFamily="34" charset="0"/>
              </a:rPr>
              <a:t> </a:t>
            </a:r>
            <a:r>
              <a:rPr lang="nl-NL" altLang="nl-NL" sz="900" dirty="0" err="1">
                <a:highlight>
                  <a:srgbClr val="FFFF00"/>
                </a:highlight>
                <a:latin typeface="Verdana" panose="020B0604030504040204" pitchFamily="34" charset="0"/>
                <a:ea typeface="Verdana" panose="020B0604030504040204" pitchFamily="34" charset="0"/>
              </a:rPr>
              <a:t>grasp</a:t>
            </a:r>
            <a:r>
              <a:rPr lang="nl-NL" altLang="nl-NL" sz="900" dirty="0">
                <a:highlight>
                  <a:srgbClr val="FFFF00"/>
                </a:highlight>
                <a:latin typeface="Verdana" panose="020B0604030504040204" pitchFamily="34" charset="0"/>
                <a:ea typeface="Verdana" panose="020B0604030504040204" pitchFamily="34" charset="0"/>
              </a:rPr>
              <a:t> </a:t>
            </a:r>
            <a:r>
              <a:rPr lang="nl-NL" altLang="nl-NL" sz="900" dirty="0" err="1">
                <a:highlight>
                  <a:srgbClr val="FFFF00"/>
                </a:highlight>
                <a:latin typeface="Verdana" panose="020B0604030504040204" pitchFamily="34" charset="0"/>
                <a:ea typeface="Verdana" panose="020B0604030504040204" pitchFamily="34" charset="0"/>
              </a:rPr>
              <a:t>the</a:t>
            </a:r>
            <a:r>
              <a:rPr lang="nl-NL" altLang="nl-NL" sz="900" dirty="0">
                <a:highlight>
                  <a:srgbClr val="FFFF00"/>
                </a:highlight>
                <a:latin typeface="Verdana" panose="020B0604030504040204" pitchFamily="34" charset="0"/>
                <a:ea typeface="Verdana" panose="020B0604030504040204" pitchFamily="34" charset="0"/>
              </a:rPr>
              <a:t> </a:t>
            </a:r>
            <a:r>
              <a:rPr lang="nl-NL" altLang="nl-NL" sz="900" dirty="0" err="1">
                <a:highlight>
                  <a:srgbClr val="FFFF00"/>
                </a:highlight>
                <a:latin typeface="Verdana" panose="020B0604030504040204" pitchFamily="34" charset="0"/>
                <a:ea typeface="Verdana" panose="020B0604030504040204" pitchFamily="34" charset="0"/>
              </a:rPr>
              <a:t>outcomes</a:t>
            </a:r>
            <a:r>
              <a:rPr lang="nl-NL" altLang="nl-NL" sz="900" dirty="0">
                <a:highlight>
                  <a:srgbClr val="FFFF00"/>
                </a:highlight>
                <a:latin typeface="Verdana" panose="020B0604030504040204" pitchFamily="34" charset="0"/>
                <a:ea typeface="Verdana" panose="020B0604030504040204" pitchFamily="34" charset="0"/>
              </a:rPr>
              <a:t> of CVS </a:t>
            </a:r>
            <a:r>
              <a:rPr lang="nl-NL" altLang="nl-NL" sz="900" dirty="0" err="1">
                <a:highlight>
                  <a:srgbClr val="FFFF00"/>
                </a:highlight>
                <a:latin typeface="Verdana" panose="020B0604030504040204" pitchFamily="34" charset="0"/>
                <a:ea typeface="Verdana" panose="020B0604030504040204" pitchFamily="34" charset="0"/>
              </a:rPr>
              <a:t>education</a:t>
            </a:r>
            <a:r>
              <a:rPr lang="nl-NL" altLang="nl-NL" sz="900" dirty="0">
                <a:highlight>
                  <a:srgbClr val="FFFF00"/>
                </a:highlight>
                <a:latin typeface="Verdana" panose="020B0604030504040204" pitchFamily="34" charset="0"/>
                <a:ea typeface="Verdana" panose="020B0604030504040204" pitchFamily="34" charset="0"/>
              </a:rPr>
              <a:t>. </a:t>
            </a:r>
            <a:r>
              <a:rPr lang="nl-NL" altLang="nl-NL" sz="900" dirty="0" err="1">
                <a:highlight>
                  <a:srgbClr val="FFFF00"/>
                </a:highlight>
                <a:latin typeface="Verdana" panose="020B0604030504040204" pitchFamily="34" charset="0"/>
                <a:ea typeface="Verdana" panose="020B0604030504040204" pitchFamily="34" charset="0"/>
              </a:rPr>
              <a:t>Everyone</a:t>
            </a:r>
            <a:r>
              <a:rPr lang="nl-NL" altLang="nl-NL" sz="900" dirty="0">
                <a:highlight>
                  <a:srgbClr val="FFFF00"/>
                </a:highlight>
                <a:latin typeface="Verdana" panose="020B0604030504040204" pitchFamily="34" charset="0"/>
                <a:ea typeface="Verdana" panose="020B0604030504040204" pitchFamily="34" charset="0"/>
              </a:rPr>
              <a:t> is </a:t>
            </a:r>
            <a:r>
              <a:rPr lang="nl-NL" altLang="nl-NL" sz="900" dirty="0" err="1">
                <a:highlight>
                  <a:srgbClr val="FFFF00"/>
                </a:highlight>
                <a:latin typeface="Verdana" panose="020B0604030504040204" pitchFamily="34" charset="0"/>
                <a:ea typeface="Verdana" panose="020B0604030504040204" pitchFamily="34" charset="0"/>
              </a:rPr>
              <a:t>struggling</a:t>
            </a:r>
            <a:r>
              <a:rPr lang="nl-NL" altLang="nl-NL" sz="900" dirty="0">
                <a:highlight>
                  <a:srgbClr val="FFFF00"/>
                </a:highlight>
                <a:latin typeface="Verdana" panose="020B0604030504040204" pitchFamily="34" charset="0"/>
                <a:ea typeface="Verdana" panose="020B0604030504040204" pitchFamily="34" charset="0"/>
              </a:rPr>
              <a:t> </a:t>
            </a:r>
            <a:r>
              <a:rPr lang="nl-NL" altLang="nl-NL" sz="900" dirty="0" err="1">
                <a:highlight>
                  <a:srgbClr val="FFFF00"/>
                </a:highlight>
                <a:latin typeface="Verdana" panose="020B0604030504040204" pitchFamily="34" charset="0"/>
                <a:ea typeface="Verdana" panose="020B0604030504040204" pitchFamily="34" charset="0"/>
              </a:rPr>
              <a:t>how</a:t>
            </a:r>
            <a:r>
              <a:rPr lang="nl-NL" altLang="nl-NL" sz="900" dirty="0">
                <a:highlight>
                  <a:srgbClr val="FFFF00"/>
                </a:highlight>
                <a:latin typeface="Verdana" panose="020B0604030504040204" pitchFamily="34" charset="0"/>
                <a:ea typeface="Verdana" panose="020B0604030504040204" pitchFamily="34" charset="0"/>
              </a:rPr>
              <a:t> </a:t>
            </a:r>
            <a:r>
              <a:rPr lang="nl-NL" altLang="nl-NL" sz="900" dirty="0" err="1">
                <a:highlight>
                  <a:srgbClr val="FFFF00"/>
                </a:highlight>
                <a:latin typeface="Verdana" panose="020B0604030504040204" pitchFamily="34" charset="0"/>
                <a:ea typeface="Verdana" panose="020B0604030504040204" pitchFamily="34" charset="0"/>
              </a:rPr>
              <a:t>to</a:t>
            </a:r>
            <a:r>
              <a:rPr lang="nl-NL" altLang="nl-NL" sz="900" dirty="0">
                <a:highlight>
                  <a:srgbClr val="FFFF00"/>
                </a:highlight>
                <a:latin typeface="Verdana" panose="020B0604030504040204" pitchFamily="34" charset="0"/>
                <a:ea typeface="Verdana" panose="020B0604030504040204" pitchFamily="34" charset="0"/>
              </a:rPr>
              <a:t> best do </a:t>
            </a:r>
            <a:r>
              <a:rPr lang="nl-NL" altLang="nl-NL" sz="900" dirty="0" err="1">
                <a:highlight>
                  <a:srgbClr val="FFFF00"/>
                </a:highlight>
                <a:latin typeface="Verdana" panose="020B0604030504040204" pitchFamily="34" charset="0"/>
                <a:ea typeface="Verdana" panose="020B0604030504040204" pitchFamily="34" charset="0"/>
              </a:rPr>
              <a:t>this</a:t>
            </a:r>
            <a:r>
              <a:rPr lang="nl-NL" altLang="nl-NL" sz="900" dirty="0">
                <a:highlight>
                  <a:srgbClr val="FFFF00"/>
                </a:highlight>
                <a:latin typeface="Verdana" panose="020B0604030504040204" pitchFamily="34" charset="0"/>
                <a:ea typeface="Verdana" panose="020B0604030504040204" pitchFamily="34" charset="0"/>
              </a:rPr>
              <a:t>. </a:t>
            </a:r>
          </a:p>
          <a:p>
            <a:endParaRPr lang="nl-NL" altLang="nl-NL" sz="900" dirty="0">
              <a:highlight>
                <a:srgbClr val="FFFF00"/>
              </a:highlight>
              <a:latin typeface="Verdana" panose="020B0604030504040204" pitchFamily="34" charset="0"/>
              <a:ea typeface="Verdana" panose="020B0604030504040204" pitchFamily="34" charset="0"/>
            </a:endParaRPr>
          </a:p>
          <a:p>
            <a:r>
              <a:rPr lang="nl-NL" altLang="nl-NL" sz="900" dirty="0" err="1">
                <a:latin typeface="Verdana" panose="020B0604030504040204" pitchFamily="34" charset="0"/>
                <a:ea typeface="Verdana" panose="020B0604030504040204" pitchFamily="34" charset="0"/>
              </a:rPr>
              <a:t>There</a:t>
            </a:r>
            <a:r>
              <a:rPr lang="nl-NL" altLang="nl-NL" sz="900" dirty="0">
                <a:latin typeface="Verdana" panose="020B0604030504040204" pitchFamily="34" charset="0"/>
                <a:ea typeface="Verdana" panose="020B0604030504040204" pitchFamily="34" charset="0"/>
              </a:rPr>
              <a:t> are </a:t>
            </a:r>
            <a:r>
              <a:rPr lang="nl-NL" altLang="nl-NL" sz="900" dirty="0" err="1">
                <a:latin typeface="Verdana" panose="020B0604030504040204" pitchFamily="34" charset="0"/>
                <a:ea typeface="Verdana" panose="020B0604030504040204" pitchFamily="34" charset="0"/>
              </a:rPr>
              <a:t>also</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differences</a:t>
            </a:r>
            <a:r>
              <a:rPr lang="nl-NL" altLang="nl-NL" sz="900" dirty="0">
                <a:latin typeface="Verdana" panose="020B0604030504040204" pitchFamily="34" charset="0"/>
                <a:ea typeface="Verdana" panose="020B0604030504040204" pitchFamily="34" charset="0"/>
              </a:rPr>
              <a:t> in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depth</a:t>
            </a:r>
            <a:r>
              <a:rPr lang="nl-NL" altLang="nl-NL" sz="900" dirty="0">
                <a:latin typeface="Verdana" panose="020B0604030504040204" pitchFamily="34" charset="0"/>
                <a:ea typeface="Verdana" panose="020B0604030504040204" pitchFamily="34" charset="0"/>
              </a:rPr>
              <a:t> of focus on CVS </a:t>
            </a:r>
            <a:r>
              <a:rPr lang="nl-NL" altLang="nl-NL" sz="900" dirty="0" err="1">
                <a:latin typeface="Verdana" panose="020B0604030504040204" pitchFamily="34" charset="0"/>
                <a:ea typeface="Verdana" panose="020B0604030504040204" pitchFamily="34" charset="0"/>
              </a:rPr>
              <a:t>during</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inspections</a:t>
            </a:r>
            <a:r>
              <a:rPr lang="nl-NL" altLang="nl-NL" sz="900" dirty="0">
                <a:latin typeface="Verdana" panose="020B0604030504040204" pitchFamily="34" charset="0"/>
                <a:ea typeface="Verdana" panose="020B0604030504040204" pitchFamily="34" charset="0"/>
              </a:rPr>
              <a:t> &gt; different </a:t>
            </a:r>
            <a:r>
              <a:rPr lang="nl-NL" altLang="nl-NL" sz="900" dirty="0" err="1">
                <a:latin typeface="Verdana" panose="020B0604030504040204" pitchFamily="34" charset="0"/>
                <a:ea typeface="Verdana" panose="020B0604030504040204" pitchFamily="34" charset="0"/>
              </a:rPr>
              <a:t>reasons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Scottish</a:t>
            </a:r>
            <a:r>
              <a:rPr lang="nl-NL" altLang="nl-NL" sz="900" dirty="0">
                <a:latin typeface="Verdana" panose="020B0604030504040204" pitchFamily="34" charset="0"/>
                <a:ea typeface="Verdana" panose="020B0604030504040204" pitchFamily="34" charset="0"/>
              </a:rPr>
              <a:t> approach </a:t>
            </a:r>
            <a:r>
              <a:rPr lang="nl-NL" altLang="nl-NL" sz="900" dirty="0" err="1">
                <a:latin typeface="Verdana" panose="020B0604030504040204" pitchFamily="34" charset="0"/>
                <a:ea typeface="Verdana" panose="020B0604030504040204" pitchFamily="34" charset="0"/>
              </a:rPr>
              <a:t>doesn’t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need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particular</a:t>
            </a:r>
            <a:r>
              <a:rPr lang="nl-NL" altLang="nl-NL" sz="900" dirty="0">
                <a:latin typeface="Verdana" panose="020B0604030504040204" pitchFamily="34" charset="0"/>
                <a:ea typeface="Verdana" panose="020B0604030504040204" pitchFamily="34" charset="0"/>
              </a:rPr>
              <a:t> focus on </a:t>
            </a:r>
            <a:r>
              <a:rPr lang="nl-NL" altLang="nl-NL" sz="900" dirty="0" err="1">
                <a:latin typeface="Verdana" panose="020B0604030504040204" pitchFamily="34" charset="0"/>
                <a:ea typeface="Verdana" panose="020B0604030504040204" pitchFamily="34" charset="0"/>
              </a:rPr>
              <a:t>cvs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because</a:t>
            </a:r>
            <a:r>
              <a:rPr lang="nl-NL" altLang="nl-NL" sz="900" dirty="0">
                <a:latin typeface="Verdana" panose="020B0604030504040204" pitchFamily="34" charset="0"/>
                <a:ea typeface="Verdana" panose="020B0604030504040204" pitchFamily="34" charset="0"/>
              </a:rPr>
              <a:t> Curriculum </a:t>
            </a:r>
            <a:r>
              <a:rPr lang="nl-NL" altLang="nl-NL" sz="900" dirty="0" err="1">
                <a:latin typeface="Verdana" panose="020B0604030504040204" pitchFamily="34" charset="0"/>
                <a:ea typeface="Verdana" panose="020B0604030504040204" pitchFamily="34" charset="0"/>
              </a:rPr>
              <a:t>for</a:t>
            </a:r>
            <a:r>
              <a:rPr lang="nl-NL" altLang="nl-NL" sz="900" dirty="0">
                <a:latin typeface="Verdana" panose="020B0604030504040204" pitchFamily="34" charset="0"/>
                <a:ea typeface="Verdana" panose="020B0604030504040204" pitchFamily="34" charset="0"/>
              </a:rPr>
              <a:t> Excellence is </a:t>
            </a:r>
            <a:r>
              <a:rPr lang="nl-NL" altLang="nl-NL" sz="900" dirty="0" err="1">
                <a:latin typeface="Verdana" panose="020B0604030504040204" pitchFamily="34" charset="0"/>
                <a:ea typeface="Verdana" panose="020B0604030504040204" pitchFamily="34" charset="0"/>
              </a:rPr>
              <a:t>underpinned</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by</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four</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capacities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responsible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citizens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confident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individuals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succesful</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learners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effective</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contributors</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Inspection</a:t>
            </a:r>
            <a:r>
              <a:rPr lang="nl-NL" altLang="nl-NL" sz="900" dirty="0">
                <a:latin typeface="Verdana" panose="020B0604030504040204" pitchFamily="34" charset="0"/>
                <a:ea typeface="Verdana" panose="020B0604030504040204" pitchFamily="34" charset="0"/>
              </a:rPr>
              <a:t> in Scotland </a:t>
            </a:r>
            <a:r>
              <a:rPr lang="nl-NL" altLang="nl-NL" sz="900" dirty="0" err="1">
                <a:latin typeface="Verdana" panose="020B0604030504040204" pitchFamily="34" charset="0"/>
                <a:ea typeface="Verdana" panose="020B0604030504040204" pitchFamily="34" charset="0"/>
              </a:rPr>
              <a:t>includes</a:t>
            </a:r>
            <a:r>
              <a:rPr lang="nl-NL" altLang="nl-NL" sz="900" dirty="0">
                <a:latin typeface="Verdana" panose="020B0604030504040204" pitchFamily="34" charset="0"/>
                <a:ea typeface="Verdana" panose="020B0604030504040204" pitchFamily="34" charset="0"/>
              </a:rPr>
              <a:t> promoting </a:t>
            </a:r>
            <a:r>
              <a:rPr lang="nl-NL" altLang="nl-NL" sz="900" dirty="0" err="1">
                <a:latin typeface="Verdana" panose="020B0604030504040204" pitchFamily="34" charset="0"/>
                <a:ea typeface="Verdana" panose="020B0604030504040204" pitchFamily="34" charset="0"/>
              </a:rPr>
              <a:t>improvement</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and</a:t>
            </a:r>
            <a:r>
              <a:rPr lang="nl-NL" altLang="nl-NL" sz="900" dirty="0">
                <a:latin typeface="Verdana" panose="020B0604030504040204" pitchFamily="34" charset="0"/>
                <a:ea typeface="Verdana" panose="020B0604030504040204" pitchFamily="34" charset="0"/>
              </a:rPr>
              <a:t> building </a:t>
            </a:r>
            <a:r>
              <a:rPr lang="nl-NL" altLang="nl-NL" sz="900" dirty="0" err="1">
                <a:latin typeface="Verdana" panose="020B0604030504040204" pitchFamily="34" charset="0"/>
                <a:ea typeface="Verdana" panose="020B0604030504040204" pitchFamily="34" charset="0"/>
              </a:rPr>
              <a:t>capacity</a:t>
            </a:r>
            <a:r>
              <a:rPr lang="nl-NL" altLang="nl-NL" sz="900" dirty="0">
                <a:latin typeface="Verdana" panose="020B0604030504040204" pitchFamily="34" charset="0"/>
                <a:ea typeface="Verdana" panose="020B0604030504040204" pitchFamily="34" charset="0"/>
              </a:rPr>
              <a:t>. In </a:t>
            </a:r>
            <a:r>
              <a:rPr lang="nl-NL" altLang="nl-NL" sz="900" dirty="0" err="1">
                <a:latin typeface="Verdana" panose="020B0604030504040204" pitchFamily="34" charset="0"/>
                <a:ea typeface="Verdana" panose="020B0604030504040204" pitchFamily="34" charset="0"/>
              </a:rPr>
              <a:t>the</a:t>
            </a:r>
            <a:r>
              <a:rPr lang="nl-NL" altLang="nl-NL" sz="900" dirty="0">
                <a:latin typeface="Verdana" panose="020B0604030504040204" pitchFamily="34" charset="0"/>
                <a:ea typeface="Verdana" panose="020B0604030504040204" pitchFamily="34" charset="0"/>
              </a:rPr>
              <a:t> Netherlands </a:t>
            </a:r>
            <a:r>
              <a:rPr lang="nl-NL" altLang="nl-NL" sz="900" dirty="0" err="1">
                <a:latin typeface="Verdana" panose="020B0604030504040204" pitchFamily="34" charset="0"/>
                <a:ea typeface="Verdana" panose="020B0604030504040204" pitchFamily="34" charset="0"/>
              </a:rPr>
              <a:t>cvs</a:t>
            </a:r>
            <a:r>
              <a:rPr lang="nl-NL" altLang="nl-NL" sz="900" dirty="0">
                <a:latin typeface="Verdana" panose="020B0604030504040204" pitchFamily="34" charset="0"/>
                <a:ea typeface="Verdana" panose="020B0604030504040204" pitchFamily="34" charset="0"/>
              </a:rPr>
              <a:t> is a standard element in </a:t>
            </a:r>
            <a:r>
              <a:rPr lang="nl-NL" altLang="nl-NL" sz="900" dirty="0" err="1">
                <a:latin typeface="Verdana" panose="020B0604030504040204" pitchFamily="34" charset="0"/>
                <a:ea typeface="Verdana" panose="020B0604030504040204" pitchFamily="34" charset="0"/>
              </a:rPr>
              <a:t>inspection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it</a:t>
            </a:r>
            <a:r>
              <a:rPr lang="nl-NL" altLang="nl-NL" sz="900" dirty="0">
                <a:latin typeface="Verdana" panose="020B0604030504040204" pitchFamily="34" charset="0"/>
                <a:ea typeface="Verdana" panose="020B0604030504040204" pitchFamily="34" charset="0"/>
              </a:rPr>
              <a:t> has a lot of attention. In Sweden, </a:t>
            </a:r>
            <a:r>
              <a:rPr lang="nl-NL" altLang="nl-NL" sz="900" dirty="0" err="1">
                <a:latin typeface="Verdana" panose="020B0604030504040204" pitchFamily="34" charset="0"/>
                <a:ea typeface="Verdana" panose="020B0604030504040204" pitchFamily="34" charset="0"/>
              </a:rPr>
              <a:t>certain</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elements</a:t>
            </a:r>
            <a:r>
              <a:rPr lang="nl-NL" altLang="nl-NL" sz="900" dirty="0">
                <a:latin typeface="Verdana" panose="020B0604030504040204" pitchFamily="34" charset="0"/>
                <a:ea typeface="Verdana" panose="020B0604030504040204" pitchFamily="34" charset="0"/>
              </a:rPr>
              <a:t> are </a:t>
            </a:r>
            <a:r>
              <a:rPr lang="nl-NL" altLang="nl-NL" sz="900" dirty="0" err="1">
                <a:latin typeface="Verdana" panose="020B0604030504040204" pitchFamily="34" charset="0"/>
                <a:ea typeface="Verdana" panose="020B0604030504040204" pitchFamily="34" charset="0"/>
              </a:rPr>
              <a:t>being</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looked</a:t>
            </a:r>
            <a:r>
              <a:rPr lang="nl-NL" altLang="nl-NL" sz="900" dirty="0">
                <a:latin typeface="Verdana" panose="020B0604030504040204" pitchFamily="34" charset="0"/>
                <a:ea typeface="Verdana" panose="020B0604030504040204" pitchFamily="34" charset="0"/>
              </a:rPr>
              <a:t> at </a:t>
            </a:r>
            <a:r>
              <a:rPr lang="nl-NL" altLang="nl-NL" sz="900" dirty="0" err="1">
                <a:latin typeface="Verdana" panose="020B0604030504040204" pitchFamily="34" charset="0"/>
                <a:ea typeface="Verdana" panose="020B0604030504040204" pitchFamily="34" charset="0"/>
              </a:rPr>
              <a:t>strictly</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such</a:t>
            </a:r>
            <a:r>
              <a:rPr lang="nl-NL" altLang="nl-NL" sz="900" dirty="0">
                <a:latin typeface="Verdana" panose="020B0604030504040204" pitchFamily="34" charset="0"/>
                <a:ea typeface="Verdana" panose="020B0604030504040204" pitchFamily="34" charset="0"/>
              </a:rPr>
              <a:t> as contra indicators </a:t>
            </a:r>
            <a:r>
              <a:rPr lang="nl-NL" altLang="nl-NL" sz="900" dirty="0" err="1">
                <a:latin typeface="Verdana" panose="020B0604030504040204" pitchFamily="34" charset="0"/>
                <a:ea typeface="Verdana" panose="020B0604030504040204" pitchFamily="34" charset="0"/>
              </a:rPr>
              <a:t>for</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democratic</a:t>
            </a:r>
            <a:r>
              <a:rPr lang="nl-NL" altLang="nl-NL" sz="900" dirty="0">
                <a:latin typeface="Verdana" panose="020B0604030504040204" pitchFamily="34" charset="0"/>
                <a:ea typeface="Verdana" panose="020B0604030504040204" pitchFamily="34" charset="0"/>
              </a:rPr>
              <a:t> </a:t>
            </a:r>
            <a:r>
              <a:rPr lang="nl-NL" altLang="nl-NL" sz="900" dirty="0" err="1">
                <a:latin typeface="Verdana" panose="020B0604030504040204" pitchFamily="34" charset="0"/>
                <a:ea typeface="Verdana" panose="020B0604030504040204" pitchFamily="34" charset="0"/>
              </a:rPr>
              <a:t>values</a:t>
            </a:r>
            <a:r>
              <a:rPr lang="nl-NL" altLang="nl-NL" sz="900" dirty="0">
                <a:latin typeface="Verdana" panose="020B0604030504040204" pitchFamily="34" charset="0"/>
                <a:ea typeface="Verdana" panose="020B0604030504040204" pitchFamily="34" charset="0"/>
              </a:rPr>
              <a:t>, or </a:t>
            </a:r>
            <a:r>
              <a:rPr lang="nl-NL" altLang="nl-NL" sz="900" dirty="0" err="1">
                <a:latin typeface="Verdana" panose="020B0604030504040204" pitchFamily="34" charset="0"/>
                <a:ea typeface="Verdana" panose="020B0604030504040204" pitchFamily="34" charset="0"/>
              </a:rPr>
              <a:t>extremism</a:t>
            </a:r>
            <a:r>
              <a:rPr lang="nl-NL" altLang="nl-NL" sz="900" dirty="0">
                <a:latin typeface="Verdana" panose="020B0604030504040204" pitchFamily="34" charset="0"/>
                <a:ea typeface="Verdana" panose="020B0604030504040204" pitchFamily="34" charset="0"/>
              </a:rPr>
              <a:t>/</a:t>
            </a:r>
            <a:r>
              <a:rPr lang="nl-NL" altLang="nl-NL" sz="900" dirty="0" err="1">
                <a:latin typeface="Verdana" panose="020B0604030504040204" pitchFamily="34" charset="0"/>
                <a:ea typeface="Verdana" panose="020B0604030504040204" pitchFamily="34" charset="0"/>
              </a:rPr>
              <a:t>radicalization</a:t>
            </a:r>
            <a:r>
              <a:rPr lang="nl-NL" altLang="nl-NL" sz="900" dirty="0">
                <a:latin typeface="Verdana" panose="020B0604030504040204" pitchFamily="34" charset="0"/>
                <a:ea typeface="Verdana" panose="020B0604030504040204" pitchFamily="34" charset="0"/>
              </a:rPr>
              <a:t>)</a:t>
            </a:r>
            <a:endParaRPr lang="nl-NL" altLang="nl-NL" dirty="0"/>
          </a:p>
        </p:txBody>
      </p:sp>
      <p:sp>
        <p:nvSpPr>
          <p:cNvPr id="36868" name="Tijdelijke aanduiding voor dianummer 3">
            <a:extLst>
              <a:ext uri="{FF2B5EF4-FFF2-40B4-BE49-F238E27FC236}">
                <a16:creationId xmlns:a16="http://schemas.microsoft.com/office/drawing/2014/main" id="{1AB3D7E3-9448-078A-1EC6-2177F45798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17838" indent="-276092">
              <a:defRPr>
                <a:solidFill>
                  <a:schemeClr val="tx1"/>
                </a:solidFill>
                <a:latin typeface="Verdana" panose="020B0604030504040204" pitchFamily="34" charset="0"/>
                <a:ea typeface="ＭＳ Ｐゴシック" panose="020B0600070205080204" pitchFamily="34" charset="-128"/>
              </a:defRPr>
            </a:lvl2pPr>
            <a:lvl3pPr marL="1104367" indent="-220873">
              <a:defRPr>
                <a:solidFill>
                  <a:schemeClr val="tx1"/>
                </a:solidFill>
                <a:latin typeface="Verdana" panose="020B0604030504040204" pitchFamily="34" charset="0"/>
                <a:ea typeface="ＭＳ Ｐゴシック" panose="020B0600070205080204" pitchFamily="34" charset="-128"/>
              </a:defRPr>
            </a:lvl3pPr>
            <a:lvl4pPr marL="1546113" indent="-220873">
              <a:defRPr>
                <a:solidFill>
                  <a:schemeClr val="tx1"/>
                </a:solidFill>
                <a:latin typeface="Verdana" panose="020B0604030504040204" pitchFamily="34" charset="0"/>
                <a:ea typeface="ＭＳ Ｐゴシック" panose="020B0600070205080204" pitchFamily="34" charset="-128"/>
              </a:defRPr>
            </a:lvl4pPr>
            <a:lvl5pPr marL="1987860" indent="-220873">
              <a:defRPr>
                <a:solidFill>
                  <a:schemeClr val="tx1"/>
                </a:solidFill>
                <a:latin typeface="Verdana" panose="020B0604030504040204" pitchFamily="34" charset="0"/>
                <a:ea typeface="ＭＳ Ｐゴシック" panose="020B0600070205080204" pitchFamily="34" charset="-128"/>
              </a:defRPr>
            </a:lvl5pPr>
            <a:lvl6pPr marL="2429607"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871353"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313100"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754846"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BF691C17-D5A6-4A18-833F-A1B3A7B74D61}" type="slidenum">
              <a:rPr lang="nl-NL" altLang="nl-NL" smtClean="0"/>
              <a:pPr/>
              <a:t>6</a:t>
            </a:fld>
            <a:endParaRPr lang="nl-NL" altLang="nl-NL"/>
          </a:p>
        </p:txBody>
      </p:sp>
      <p:sp>
        <p:nvSpPr>
          <p:cNvPr id="2" name="Tijdelijke aanduiding voor voettekst 1">
            <a:extLst>
              <a:ext uri="{FF2B5EF4-FFF2-40B4-BE49-F238E27FC236}">
                <a16:creationId xmlns:a16="http://schemas.microsoft.com/office/drawing/2014/main" id="{51C16989-5FED-34DA-4CE5-85446E733FE7}"/>
              </a:ext>
            </a:extLst>
          </p:cNvPr>
          <p:cNvSpPr>
            <a:spLocks noGrp="1"/>
          </p:cNvSpPr>
          <p:nvPr>
            <p:ph type="ftr" sz="quarter" idx="4"/>
          </p:nvPr>
        </p:nvSpPr>
        <p:spPr/>
        <p:txBody>
          <a:bodyPr/>
          <a:lstStyle/>
          <a:p>
            <a:pPr>
              <a:defRPr/>
            </a:pPr>
            <a:endParaRPr lang="nl-NL"/>
          </a:p>
        </p:txBody>
      </p:sp>
      <p:sp>
        <p:nvSpPr>
          <p:cNvPr id="3" name="Tijdelijke aanduiding voor koptekst 2">
            <a:extLst>
              <a:ext uri="{FF2B5EF4-FFF2-40B4-BE49-F238E27FC236}">
                <a16:creationId xmlns:a16="http://schemas.microsoft.com/office/drawing/2014/main" id="{817A5F3E-6196-598F-C791-8DC4A9A80470}"/>
              </a:ext>
            </a:extLst>
          </p:cNvPr>
          <p:cNvSpPr>
            <a:spLocks noGrp="1"/>
          </p:cNvSpPr>
          <p:nvPr>
            <p:ph type="hdr" sz="quarter"/>
          </p:nvPr>
        </p:nvSpPr>
        <p:spPr/>
        <p:txBody>
          <a:bodyPr/>
          <a:lstStyle/>
          <a:p>
            <a:pPr>
              <a:defRPr/>
            </a:pPr>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a:extLst>
              <a:ext uri="{FF2B5EF4-FFF2-40B4-BE49-F238E27FC236}">
                <a16:creationId xmlns:a16="http://schemas.microsoft.com/office/drawing/2014/main" id="{88CC476B-BC8D-205D-39F0-200F78442E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Tijdelijke aanduiding voor notities 2">
            <a:extLst>
              <a:ext uri="{FF2B5EF4-FFF2-40B4-BE49-F238E27FC236}">
                <a16:creationId xmlns:a16="http://schemas.microsoft.com/office/drawing/2014/main" id="{71C81CE0-EA8E-E8C3-58AF-42EC83054B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a:p>
            <a:endParaRPr lang="nl-NL" altLang="nl-NL"/>
          </a:p>
          <a:p>
            <a:endParaRPr lang="nl-NL" altLang="nl-NL"/>
          </a:p>
        </p:txBody>
      </p:sp>
      <p:sp>
        <p:nvSpPr>
          <p:cNvPr id="40964" name="Tijdelijke aanduiding voor dianummer 3">
            <a:extLst>
              <a:ext uri="{FF2B5EF4-FFF2-40B4-BE49-F238E27FC236}">
                <a16:creationId xmlns:a16="http://schemas.microsoft.com/office/drawing/2014/main" id="{D3D4881C-945D-7D72-AC9C-59637429AE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17838" indent="-276092">
              <a:defRPr>
                <a:solidFill>
                  <a:schemeClr val="tx1"/>
                </a:solidFill>
                <a:latin typeface="Verdana" panose="020B0604030504040204" pitchFamily="34" charset="0"/>
                <a:ea typeface="ＭＳ Ｐゴシック" panose="020B0600070205080204" pitchFamily="34" charset="-128"/>
              </a:defRPr>
            </a:lvl2pPr>
            <a:lvl3pPr marL="1104367" indent="-220873">
              <a:defRPr>
                <a:solidFill>
                  <a:schemeClr val="tx1"/>
                </a:solidFill>
                <a:latin typeface="Verdana" panose="020B0604030504040204" pitchFamily="34" charset="0"/>
                <a:ea typeface="ＭＳ Ｐゴシック" panose="020B0600070205080204" pitchFamily="34" charset="-128"/>
              </a:defRPr>
            </a:lvl3pPr>
            <a:lvl4pPr marL="1546113" indent="-220873">
              <a:defRPr>
                <a:solidFill>
                  <a:schemeClr val="tx1"/>
                </a:solidFill>
                <a:latin typeface="Verdana" panose="020B0604030504040204" pitchFamily="34" charset="0"/>
                <a:ea typeface="ＭＳ Ｐゴシック" panose="020B0600070205080204" pitchFamily="34" charset="-128"/>
              </a:defRPr>
            </a:lvl4pPr>
            <a:lvl5pPr marL="1987860" indent="-220873">
              <a:defRPr>
                <a:solidFill>
                  <a:schemeClr val="tx1"/>
                </a:solidFill>
                <a:latin typeface="Verdana" panose="020B0604030504040204" pitchFamily="34" charset="0"/>
                <a:ea typeface="ＭＳ Ｐゴシック" panose="020B0600070205080204" pitchFamily="34" charset="-128"/>
              </a:defRPr>
            </a:lvl5pPr>
            <a:lvl6pPr marL="2429607"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871353"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313100"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754846" indent="-220873"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7D4A491D-BF83-41DF-BE53-CBE030CB8B73}" type="slidenum">
              <a:rPr lang="nl-NL" altLang="nl-NL" smtClean="0"/>
              <a:pPr/>
              <a:t>7</a:t>
            </a:fld>
            <a:endParaRPr lang="nl-NL" altLang="nl-NL"/>
          </a:p>
        </p:txBody>
      </p:sp>
      <p:sp>
        <p:nvSpPr>
          <p:cNvPr id="2" name="Tijdelijke aanduiding voor voettekst 1">
            <a:extLst>
              <a:ext uri="{FF2B5EF4-FFF2-40B4-BE49-F238E27FC236}">
                <a16:creationId xmlns:a16="http://schemas.microsoft.com/office/drawing/2014/main" id="{48FEBFC9-EB9E-186E-A362-B713C0C97764}"/>
              </a:ext>
            </a:extLst>
          </p:cNvPr>
          <p:cNvSpPr>
            <a:spLocks noGrp="1"/>
          </p:cNvSpPr>
          <p:nvPr>
            <p:ph type="ftr" sz="quarter" idx="4"/>
          </p:nvPr>
        </p:nvSpPr>
        <p:spPr/>
        <p:txBody>
          <a:bodyPr/>
          <a:lstStyle/>
          <a:p>
            <a:pPr>
              <a:defRPr/>
            </a:pPr>
            <a:endParaRPr lang="nl-NL"/>
          </a:p>
        </p:txBody>
      </p:sp>
      <p:sp>
        <p:nvSpPr>
          <p:cNvPr id="3" name="Tijdelijke aanduiding voor koptekst 2">
            <a:extLst>
              <a:ext uri="{FF2B5EF4-FFF2-40B4-BE49-F238E27FC236}">
                <a16:creationId xmlns:a16="http://schemas.microsoft.com/office/drawing/2014/main" id="{4F50A5CA-896C-E1B8-20BA-2DCFD688F790}"/>
              </a:ext>
            </a:extLst>
          </p:cNvPr>
          <p:cNvSpPr>
            <a:spLocks noGrp="1"/>
          </p:cNvSpPr>
          <p:nvPr>
            <p:ph type="hdr" sz="quarter"/>
          </p:nvPr>
        </p:nvSpPr>
        <p:spPr/>
        <p:txBody>
          <a:bodyPr/>
          <a:lstStyle/>
          <a:p>
            <a:pPr>
              <a:defRPr/>
            </a:pPr>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koptekst 3"/>
          <p:cNvSpPr>
            <a:spLocks noGrp="1"/>
          </p:cNvSpPr>
          <p:nvPr>
            <p:ph type="hdr" sz="quarter"/>
          </p:nvPr>
        </p:nvSpPr>
        <p:spPr/>
        <p:txBody>
          <a:bodyPr/>
          <a:lstStyle/>
          <a:p>
            <a:pPr>
              <a:defRPr/>
            </a:pPr>
            <a:endParaRPr lang="nl-NL"/>
          </a:p>
        </p:txBody>
      </p:sp>
      <p:sp>
        <p:nvSpPr>
          <p:cNvPr id="5" name="Tijdelijke aanduiding voor voettekst 4"/>
          <p:cNvSpPr>
            <a:spLocks noGrp="1"/>
          </p:cNvSpPr>
          <p:nvPr>
            <p:ph type="ftr" sz="quarter" idx="4"/>
          </p:nvPr>
        </p:nvSpPr>
        <p:spPr/>
        <p:txBody>
          <a:bodyPr/>
          <a:lstStyle/>
          <a:p>
            <a:pPr>
              <a:defRPr/>
            </a:pPr>
            <a:endParaRPr lang="nl-NL"/>
          </a:p>
        </p:txBody>
      </p:sp>
      <p:sp>
        <p:nvSpPr>
          <p:cNvPr id="6" name="Tijdelijke aanduiding voor dianummer 5"/>
          <p:cNvSpPr>
            <a:spLocks noGrp="1"/>
          </p:cNvSpPr>
          <p:nvPr>
            <p:ph type="sldNum" sz="quarter" idx="5"/>
          </p:nvPr>
        </p:nvSpPr>
        <p:spPr/>
        <p:txBody>
          <a:bodyPr/>
          <a:lstStyle/>
          <a:p>
            <a:pPr>
              <a:defRPr/>
            </a:pPr>
            <a:fld id="{882C85CD-8EA1-40D4-8DD2-6DD4A7E5D33E}" type="slidenum">
              <a:rPr lang="nl-NL" altLang="nl-NL" smtClean="0"/>
              <a:pPr>
                <a:defRPr/>
              </a:pPr>
              <a:t>8</a:t>
            </a:fld>
            <a:endParaRPr lang="nl-NL" altLang="nl-NL"/>
          </a:p>
        </p:txBody>
      </p:sp>
    </p:spTree>
    <p:extLst>
      <p:ext uri="{BB962C8B-B14F-4D97-AF65-F5344CB8AC3E}">
        <p14:creationId xmlns:p14="http://schemas.microsoft.com/office/powerpoint/2010/main" val="3613229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hemeOverride" Target="../theme/themeOverride3.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5.xml"/><Relationship Id="rId1" Type="http://schemas.openxmlformats.org/officeDocument/2006/relationships/themeOverride" Target="../theme/themeOverride4.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2" name="Picture 26" descr="D:\tmp\RO_BEELD_PPT_02.png">
            <a:extLst>
              <a:ext uri="{FF2B5EF4-FFF2-40B4-BE49-F238E27FC236}">
                <a16:creationId xmlns:a16="http://schemas.microsoft.com/office/drawing/2014/main" id="{F5280128-CD80-7F61-F7C9-CAC3A7010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hpKleurvlak">
            <a:extLst>
              <a:ext uri="{FF2B5EF4-FFF2-40B4-BE49-F238E27FC236}">
                <a16:creationId xmlns:a16="http://schemas.microsoft.com/office/drawing/2014/main" id="{F105CC54-08B4-08DE-FD73-820F59D02914}"/>
              </a:ext>
            </a:extLst>
          </p:cNvPr>
          <p:cNvSpPr>
            <a:spLocks noChangeArrowheads="1"/>
          </p:cNvSpPr>
          <p:nvPr/>
        </p:nvSpPr>
        <p:spPr bwMode="auto">
          <a:xfrm>
            <a:off x="4572000" y="0"/>
            <a:ext cx="4572000" cy="6858000"/>
          </a:xfrm>
          <a:prstGeom prst="rect">
            <a:avLst/>
          </a:prstGeom>
          <a:solidFill>
            <a:srgbClr val="60652A"/>
          </a:solidFill>
          <a:ln>
            <a:noFill/>
          </a:ln>
        </p:spPr>
        <p:txBody>
          <a:bodyPr anchor="ct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defRPr/>
            </a:pPr>
            <a:endParaRPr lang="nl-NL" altLang="nl-NL">
              <a:solidFill>
                <a:srgbClr val="000000"/>
              </a:solidFill>
              <a:cs typeface="Arial" charset="0"/>
            </a:endParaRPr>
          </a:p>
        </p:txBody>
      </p:sp>
      <p:pic>
        <p:nvPicPr>
          <p:cNvPr id="4" name="Picture 13" descr="RO_OCW_OI_LOGO_PPT">
            <a:extLst>
              <a:ext uri="{FF2B5EF4-FFF2-40B4-BE49-F238E27FC236}">
                <a16:creationId xmlns:a16="http://schemas.microsoft.com/office/drawing/2014/main" id="{57ADA38B-484E-0108-3426-4C88B03DE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Rectangle 18"/>
          <p:cNvSpPr>
            <a:spLocks noGrp="1" noChangeArrowheads="1"/>
          </p:cNvSpPr>
          <p:nvPr>
            <p:ph type="ctrTitle" sz="quarter"/>
          </p:nvPr>
        </p:nvSpPr>
        <p:spPr>
          <a:xfrm>
            <a:off x="4922838" y="2474913"/>
            <a:ext cx="3598862" cy="942975"/>
          </a:xfrm>
          <a:solidFill>
            <a:srgbClr val="606528"/>
          </a:solidFill>
        </p:spPr>
        <p:txBody>
          <a:bodyPr/>
          <a:lstStyle>
            <a:lvl1pPr>
              <a:defRPr sz="1600">
                <a:solidFill>
                  <a:schemeClr val="bg1"/>
                </a:solidFill>
              </a:defRPr>
            </a:lvl1pPr>
          </a:lstStyle>
          <a:p>
            <a:pPr lvl="0"/>
            <a:r>
              <a:rPr lang="nl-NL" noProof="0"/>
              <a:t>Klik om de stijl te bewerken</a:t>
            </a:r>
          </a:p>
        </p:txBody>
      </p:sp>
      <p:sp>
        <p:nvSpPr>
          <p:cNvPr id="3092" name="Rectangle 20"/>
          <p:cNvSpPr>
            <a:spLocks noGrp="1" noChangeArrowheads="1"/>
          </p:cNvSpPr>
          <p:nvPr>
            <p:ph type="subTitle" sz="quarter" idx="1"/>
          </p:nvPr>
        </p:nvSpPr>
        <p:spPr>
          <a:xfrm>
            <a:off x="4908550" y="3511550"/>
            <a:ext cx="3598863" cy="2609850"/>
          </a:xfrm>
          <a:solidFill>
            <a:srgbClr val="606528"/>
          </a:solidFill>
        </p:spPr>
        <p:txBody>
          <a:bodyPr/>
          <a:lstStyle>
            <a:lvl1pPr>
              <a:defRPr sz="1200">
                <a:solidFill>
                  <a:schemeClr val="bg1"/>
                </a:solidFill>
              </a:defRPr>
            </a:lvl1pPr>
          </a:lstStyle>
          <a:p>
            <a:pPr lvl="0"/>
            <a:r>
              <a:rPr lang="nl-NL" noProof="0"/>
              <a:t>Klik om de ondertitelstijl van het model te bewerken</a:t>
            </a:r>
          </a:p>
        </p:txBody>
      </p:sp>
      <p:sp>
        <p:nvSpPr>
          <p:cNvPr id="5" name="shpDatum">
            <a:extLst>
              <a:ext uri="{FF2B5EF4-FFF2-40B4-BE49-F238E27FC236}">
                <a16:creationId xmlns:a16="http://schemas.microsoft.com/office/drawing/2014/main" id="{8DA6DAA7-DEB4-F0A6-4ECC-9E272210BEA4}"/>
              </a:ext>
            </a:extLst>
          </p:cNvPr>
          <p:cNvSpPr>
            <a:spLocks noGrp="1" noChangeArrowheads="1"/>
          </p:cNvSpPr>
          <p:nvPr>
            <p:ph type="dt" sz="half" idx="10"/>
          </p:nvPr>
        </p:nvSpPr>
        <p:spPr>
          <a:xfrm>
            <a:off x="4929188" y="6380163"/>
            <a:ext cx="3714750" cy="363537"/>
          </a:xfrm>
        </p:spPr>
        <p:txBody>
          <a:bodyPr/>
          <a:lstStyle>
            <a:lvl1pPr>
              <a:defRPr>
                <a:solidFill>
                  <a:srgbClr val="FFFFFF"/>
                </a:solidFill>
                <a:cs typeface="Arial" charset="0"/>
              </a:defRPr>
            </a:lvl1pPr>
          </a:lstStyle>
          <a:p>
            <a:pPr>
              <a:defRPr/>
            </a:pPr>
            <a:endParaRPr lang="nl-NL"/>
          </a:p>
        </p:txBody>
      </p:sp>
    </p:spTree>
    <p:extLst>
      <p:ext uri="{BB962C8B-B14F-4D97-AF65-F5344CB8AC3E}">
        <p14:creationId xmlns:p14="http://schemas.microsoft.com/office/powerpoint/2010/main" val="847891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51A589B2-619B-77B3-9697-DA6A3A35AA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E16CD5D-2066-320E-B82D-0AE0BE6F03F2}"/>
              </a:ext>
            </a:extLst>
          </p:cNvPr>
          <p:cNvSpPr>
            <a:spLocks noGrp="1" noChangeArrowheads="1"/>
          </p:cNvSpPr>
          <p:nvPr>
            <p:ph type="sldNum" sz="quarter" idx="11"/>
          </p:nvPr>
        </p:nvSpPr>
        <p:spPr>
          <a:ln/>
        </p:spPr>
        <p:txBody>
          <a:bodyPr/>
          <a:lstStyle>
            <a:lvl1pPr>
              <a:defRPr/>
            </a:lvl1pPr>
          </a:lstStyle>
          <a:p>
            <a:pPr>
              <a:defRPr/>
            </a:pPr>
            <a:fld id="{C870D77F-C078-4FAA-A8C9-7AE761168FFE}" type="slidenum">
              <a:rPr lang="en-US" altLang="nl-NL"/>
              <a:pPr>
                <a:defRPr/>
              </a:pPr>
              <a:t>‹nr.›</a:t>
            </a:fld>
            <a:endParaRPr lang="en-US" altLang="nl-NL"/>
          </a:p>
        </p:txBody>
      </p:sp>
    </p:spTree>
    <p:extLst>
      <p:ext uri="{BB962C8B-B14F-4D97-AF65-F5344CB8AC3E}">
        <p14:creationId xmlns:p14="http://schemas.microsoft.com/office/powerpoint/2010/main" val="369622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94463" y="1233488"/>
            <a:ext cx="2041525" cy="4919662"/>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366713" y="1233488"/>
            <a:ext cx="5975350" cy="491966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67307B11-6EB5-14E2-DEFA-BBA40D23BF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1072A99-DC08-7E6F-0F21-59356F230A8D}"/>
              </a:ext>
            </a:extLst>
          </p:cNvPr>
          <p:cNvSpPr>
            <a:spLocks noGrp="1" noChangeArrowheads="1"/>
          </p:cNvSpPr>
          <p:nvPr>
            <p:ph type="sldNum" sz="quarter" idx="11"/>
          </p:nvPr>
        </p:nvSpPr>
        <p:spPr>
          <a:ln/>
        </p:spPr>
        <p:txBody>
          <a:bodyPr/>
          <a:lstStyle>
            <a:lvl1pPr>
              <a:defRPr/>
            </a:lvl1pPr>
          </a:lstStyle>
          <a:p>
            <a:pPr>
              <a:defRPr/>
            </a:pPr>
            <a:fld id="{C8F45FE6-AE53-457D-92F5-148DAC5AFBB1}" type="slidenum">
              <a:rPr lang="en-US" altLang="nl-NL"/>
              <a:pPr>
                <a:defRPr/>
              </a:pPr>
              <a:t>‹nr.›</a:t>
            </a:fld>
            <a:endParaRPr lang="en-US" altLang="nl-NL"/>
          </a:p>
        </p:txBody>
      </p:sp>
    </p:spTree>
    <p:extLst>
      <p:ext uri="{BB962C8B-B14F-4D97-AF65-F5344CB8AC3E}">
        <p14:creationId xmlns:p14="http://schemas.microsoft.com/office/powerpoint/2010/main" val="2411295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366713" y="1233488"/>
            <a:ext cx="8169275" cy="571500"/>
          </a:xfrm>
        </p:spPr>
        <p:txBody>
          <a:bodyPr/>
          <a:lstStyle/>
          <a:p>
            <a:r>
              <a:rPr lang="nl-NL"/>
              <a:t>Klik om de stijl te bewerken</a:t>
            </a:r>
          </a:p>
        </p:txBody>
      </p:sp>
      <p:sp>
        <p:nvSpPr>
          <p:cNvPr id="3" name="Tijdelijke aanduiding voor tekst 2"/>
          <p:cNvSpPr>
            <a:spLocks noGrp="1"/>
          </p:cNvSpPr>
          <p:nvPr>
            <p:ph type="body" sz="half" idx="1"/>
          </p:nvPr>
        </p:nvSpPr>
        <p:spPr>
          <a:xfrm>
            <a:off x="366713" y="1798638"/>
            <a:ext cx="4008437" cy="43545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4527550" y="1798638"/>
            <a:ext cx="4008438" cy="4354512"/>
          </a:xfrm>
        </p:spPr>
        <p:txBody>
          <a:bodyPr/>
          <a:lstStyle/>
          <a:p>
            <a:pPr lvl="0"/>
            <a:r>
              <a:rPr lang="nl-NL" noProof="0"/>
              <a:t>Klik op het pictogram als u een illustratie wilt toevoegen</a:t>
            </a:r>
          </a:p>
        </p:txBody>
      </p:sp>
      <p:sp>
        <p:nvSpPr>
          <p:cNvPr id="5" name="Rectangle 4">
            <a:extLst>
              <a:ext uri="{FF2B5EF4-FFF2-40B4-BE49-F238E27FC236}">
                <a16:creationId xmlns:a16="http://schemas.microsoft.com/office/drawing/2014/main" id="{CF761AA0-24E3-A851-9215-10790CBB75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A1B4F32-C1F7-4674-1AF0-4AB7473CE590}"/>
              </a:ext>
            </a:extLst>
          </p:cNvPr>
          <p:cNvSpPr>
            <a:spLocks noGrp="1" noChangeArrowheads="1"/>
          </p:cNvSpPr>
          <p:nvPr>
            <p:ph type="sldNum" sz="quarter" idx="11"/>
          </p:nvPr>
        </p:nvSpPr>
        <p:spPr>
          <a:ln/>
        </p:spPr>
        <p:txBody>
          <a:bodyPr/>
          <a:lstStyle>
            <a:lvl1pPr>
              <a:defRPr/>
            </a:lvl1pPr>
          </a:lstStyle>
          <a:p>
            <a:pPr>
              <a:defRPr/>
            </a:pPr>
            <a:fld id="{34824CAE-3BFC-4C98-81C8-AF129F4888EC}" type="slidenum">
              <a:rPr lang="en-US" altLang="nl-NL"/>
              <a:pPr>
                <a:defRPr/>
              </a:pPr>
              <a:t>‹nr.›</a:t>
            </a:fld>
            <a:endParaRPr lang="en-US" altLang="nl-NL"/>
          </a:p>
        </p:txBody>
      </p:sp>
    </p:spTree>
    <p:extLst>
      <p:ext uri="{BB962C8B-B14F-4D97-AF65-F5344CB8AC3E}">
        <p14:creationId xmlns:p14="http://schemas.microsoft.com/office/powerpoint/2010/main" val="1379411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a:xfrm>
            <a:off x="366713" y="1233488"/>
            <a:ext cx="8169275" cy="571500"/>
          </a:xfrm>
        </p:spPr>
        <p:txBody>
          <a:bodyPr/>
          <a:lstStyle/>
          <a:p>
            <a:r>
              <a:rPr lang="nl-NL"/>
              <a:t>Klik om de stijl te bewerken</a:t>
            </a:r>
          </a:p>
        </p:txBody>
      </p:sp>
      <p:sp>
        <p:nvSpPr>
          <p:cNvPr id="3" name="Tijdelijke aanduiding voor tekst 2"/>
          <p:cNvSpPr>
            <a:spLocks noGrp="1"/>
          </p:cNvSpPr>
          <p:nvPr>
            <p:ph type="body" sz="half" idx="1"/>
          </p:nvPr>
        </p:nvSpPr>
        <p:spPr>
          <a:xfrm>
            <a:off x="366713" y="1798638"/>
            <a:ext cx="4008437" cy="43545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grafiek 3"/>
          <p:cNvSpPr>
            <a:spLocks noGrp="1"/>
          </p:cNvSpPr>
          <p:nvPr>
            <p:ph type="chart" sz="half" idx="2"/>
          </p:nvPr>
        </p:nvSpPr>
        <p:spPr>
          <a:xfrm>
            <a:off x="4527550" y="1798638"/>
            <a:ext cx="4008438" cy="4354512"/>
          </a:xfrm>
        </p:spPr>
        <p:txBody>
          <a:bodyPr/>
          <a:lstStyle/>
          <a:p>
            <a:pPr lvl="0"/>
            <a:r>
              <a:rPr lang="nl-NL" noProof="0"/>
              <a:t>Klik op het pictogram als u een grafiek wilt toevoegen</a:t>
            </a:r>
          </a:p>
        </p:txBody>
      </p:sp>
      <p:sp>
        <p:nvSpPr>
          <p:cNvPr id="5" name="Rectangle 4">
            <a:extLst>
              <a:ext uri="{FF2B5EF4-FFF2-40B4-BE49-F238E27FC236}">
                <a16:creationId xmlns:a16="http://schemas.microsoft.com/office/drawing/2014/main" id="{466DD30E-4BBC-BE54-2CAD-2BB6E89238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4B273FB-3E67-B062-3CF6-E8A1480B772A}"/>
              </a:ext>
            </a:extLst>
          </p:cNvPr>
          <p:cNvSpPr>
            <a:spLocks noGrp="1" noChangeArrowheads="1"/>
          </p:cNvSpPr>
          <p:nvPr>
            <p:ph type="sldNum" sz="quarter" idx="11"/>
          </p:nvPr>
        </p:nvSpPr>
        <p:spPr>
          <a:ln/>
        </p:spPr>
        <p:txBody>
          <a:bodyPr/>
          <a:lstStyle>
            <a:lvl1pPr>
              <a:defRPr/>
            </a:lvl1pPr>
          </a:lstStyle>
          <a:p>
            <a:pPr>
              <a:defRPr/>
            </a:pPr>
            <a:fld id="{77B13263-FBE8-4369-8689-E620771025DD}" type="slidenum">
              <a:rPr lang="en-US" altLang="nl-NL"/>
              <a:pPr>
                <a:defRPr/>
              </a:pPr>
              <a:t>‹nr.›</a:t>
            </a:fld>
            <a:endParaRPr lang="en-US" altLang="nl-NL"/>
          </a:p>
        </p:txBody>
      </p:sp>
    </p:spTree>
    <p:extLst>
      <p:ext uri="{BB962C8B-B14F-4D97-AF65-F5344CB8AC3E}">
        <p14:creationId xmlns:p14="http://schemas.microsoft.com/office/powerpoint/2010/main" val="2268122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sp>
        <p:nvSpPr>
          <p:cNvPr id="3" name="shpKleurvlakOnder">
            <a:extLst>
              <a:ext uri="{FF2B5EF4-FFF2-40B4-BE49-F238E27FC236}">
                <a16:creationId xmlns:a16="http://schemas.microsoft.com/office/drawing/2014/main" id="{B0E7CA2C-ED28-DE68-FA15-461F9627FC82}"/>
              </a:ext>
            </a:extLst>
          </p:cNvPr>
          <p:cNvSpPr>
            <a:spLocks noChangeArrowheads="1"/>
          </p:cNvSpPr>
          <p:nvPr/>
        </p:nvSpPr>
        <p:spPr bwMode="auto">
          <a:xfrm>
            <a:off x="0" y="6318250"/>
            <a:ext cx="9144000" cy="539750"/>
          </a:xfrm>
          <a:prstGeom prst="rect">
            <a:avLst/>
          </a:prstGeom>
          <a:solidFill>
            <a:srgbClr val="60652A"/>
          </a:solidFill>
          <a:ln>
            <a:noFill/>
          </a:ln>
        </p:spPr>
        <p:txBody>
          <a:bodyPr anchor="ct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nl-NL" altLang="nl-NL">
              <a:solidFill>
                <a:srgbClr val="FFFFFF"/>
              </a:solidFill>
              <a:cs typeface="Arial" charset="0"/>
            </a:endParaRPr>
          </a:p>
        </p:txBody>
      </p:sp>
      <p:sp>
        <p:nvSpPr>
          <p:cNvPr id="4" name="shpTekst">
            <a:extLst>
              <a:ext uri="{FF2B5EF4-FFF2-40B4-BE49-F238E27FC236}">
                <a16:creationId xmlns:a16="http://schemas.microsoft.com/office/drawing/2014/main" id="{6E9D5DCC-134D-378E-13FB-1BFFD6EE76F2}"/>
              </a:ext>
            </a:extLst>
          </p:cNvPr>
          <p:cNvSpPr>
            <a:spLocks noChangeArrowheads="1"/>
          </p:cNvSpPr>
          <p:nvPr/>
        </p:nvSpPr>
        <p:spPr bwMode="auto">
          <a:xfrm>
            <a:off x="0" y="0"/>
            <a:ext cx="9144000" cy="1071563"/>
          </a:xfrm>
          <a:prstGeom prst="rect">
            <a:avLst/>
          </a:prstGeom>
          <a:solidFill>
            <a:srgbClr val="60652A"/>
          </a:solidFill>
          <a:ln>
            <a:noFill/>
          </a:ln>
        </p:spPr>
        <p:txBody>
          <a:bodyPr anchor="ct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nl-NL" altLang="nl-NL">
              <a:solidFill>
                <a:srgbClr val="FFFFFF"/>
              </a:solidFill>
              <a:cs typeface="Arial" charset="0"/>
            </a:endParaRPr>
          </a:p>
        </p:txBody>
      </p:sp>
      <p:pic>
        <p:nvPicPr>
          <p:cNvPr id="5" name="shpDatum" descr="RO__vervolgpagina~LPPT.png">
            <a:extLst>
              <a:ext uri="{FF2B5EF4-FFF2-40B4-BE49-F238E27FC236}">
                <a16:creationId xmlns:a16="http://schemas.microsoft.com/office/drawing/2014/main" id="{BF0150B1-D5F7-086B-82C7-CC399364FF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6" name="shpTitel">
            <a:extLst>
              <a:ext uri="{FF2B5EF4-FFF2-40B4-BE49-F238E27FC236}">
                <a16:creationId xmlns:a16="http://schemas.microsoft.com/office/drawing/2014/main" id="{8ADBC76F-E088-0ABC-0FD1-6A68F1195E5E}"/>
              </a:ext>
            </a:extLst>
          </p:cNvPr>
          <p:cNvSpPr>
            <a:spLocks noGrp="1" noChangeArrowheads="1"/>
          </p:cNvSpPr>
          <p:nvPr>
            <p:ph type="dt" sz="half" idx="10"/>
          </p:nvPr>
        </p:nvSpPr>
        <p:spPr/>
        <p:txBody>
          <a:bodyPr/>
          <a:lstStyle>
            <a:lvl1pPr>
              <a:defRPr/>
            </a:lvl1pPr>
          </a:lstStyle>
          <a:p>
            <a:pPr>
              <a:defRPr/>
            </a:pPr>
            <a:r>
              <a:rPr lang="nl-NL"/>
              <a:t>27 januari 2015</a:t>
            </a:r>
          </a:p>
        </p:txBody>
      </p:sp>
      <p:sp>
        <p:nvSpPr>
          <p:cNvPr id="7" name="shpKleurvlakBoven">
            <a:extLst>
              <a:ext uri="{FF2B5EF4-FFF2-40B4-BE49-F238E27FC236}">
                <a16:creationId xmlns:a16="http://schemas.microsoft.com/office/drawing/2014/main" id="{2EF29979-9512-00A8-F152-F0A298B1109B}"/>
              </a:ext>
            </a:extLst>
          </p:cNvPr>
          <p:cNvSpPr>
            <a:spLocks noGrp="1" noChangeArrowheads="1"/>
          </p:cNvSpPr>
          <p:nvPr>
            <p:ph type="ftr" sz="quarter" idx="11"/>
          </p:nvPr>
        </p:nvSpPr>
        <p:spPr>
          <a:xfrm>
            <a:off x="4476750" y="6369050"/>
            <a:ext cx="4164013" cy="284163"/>
          </a:xfrm>
          <a:prstGeom prst="rect">
            <a:avLst/>
          </a:prstGeom>
        </p:spPr>
        <p:txBody>
          <a:bodyPr/>
          <a:lstStyle>
            <a:lvl1pPr eaLnBrk="1" hangingPunct="1">
              <a:defRPr>
                <a:ea typeface="MS PGothic" pitchFamily="34" charset="-128"/>
                <a:cs typeface="+mn-cs"/>
              </a:defRPr>
            </a:lvl1pPr>
          </a:lstStyle>
          <a:p>
            <a:pPr>
              <a:defRPr/>
            </a:pPr>
            <a:endParaRPr lang="nl-NL"/>
          </a:p>
        </p:txBody>
      </p:sp>
      <p:sp>
        <p:nvSpPr>
          <p:cNvPr id="8" name="shpBeeldmerk">
            <a:extLst>
              <a:ext uri="{FF2B5EF4-FFF2-40B4-BE49-F238E27FC236}">
                <a16:creationId xmlns:a16="http://schemas.microsoft.com/office/drawing/2014/main" id="{82F55546-C8B3-399F-527A-CCA6B763AE52}"/>
              </a:ext>
            </a:extLst>
          </p:cNvPr>
          <p:cNvSpPr>
            <a:spLocks noGrp="1" noChangeArrowheads="1"/>
          </p:cNvSpPr>
          <p:nvPr>
            <p:ph type="sldNum" sz="quarter" idx="12"/>
          </p:nvPr>
        </p:nvSpPr>
        <p:spPr/>
        <p:txBody>
          <a:bodyPr/>
          <a:lstStyle>
            <a:lvl1pPr>
              <a:defRPr/>
            </a:lvl1pPr>
          </a:lstStyle>
          <a:p>
            <a:pPr>
              <a:defRPr/>
            </a:pPr>
            <a:fld id="{E9B27E29-B80A-4B43-BA2E-B3B73952A3DA}" type="slidenum">
              <a:rPr lang="nl-NL" altLang="nl-NL"/>
              <a:pPr>
                <a:defRPr/>
              </a:pPr>
              <a:t>‹nr.›</a:t>
            </a:fld>
            <a:endParaRPr lang="nl-NL" altLang="nl-NL"/>
          </a:p>
        </p:txBody>
      </p:sp>
    </p:spTree>
    <p:extLst>
      <p:ext uri="{BB962C8B-B14F-4D97-AF65-F5344CB8AC3E}">
        <p14:creationId xmlns:p14="http://schemas.microsoft.com/office/powerpoint/2010/main" val="7817030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el met afbeelding">
    <p:spTree>
      <p:nvGrpSpPr>
        <p:cNvPr id="1" name=""/>
        <p:cNvGrpSpPr/>
        <p:nvPr/>
      </p:nvGrpSpPr>
      <p:grpSpPr>
        <a:xfrm>
          <a:off x="0" y="0"/>
          <a:ext cx="0" cy="0"/>
          <a:chOff x="0" y="0"/>
          <a:chExt cx="0" cy="0"/>
        </a:xfrm>
      </p:grpSpPr>
      <p:sp>
        <p:nvSpPr>
          <p:cNvPr id="4" name="shpKleurvlak">
            <a:extLst>
              <a:ext uri="{FF2B5EF4-FFF2-40B4-BE49-F238E27FC236}">
                <a16:creationId xmlns:a16="http://schemas.microsoft.com/office/drawing/2014/main" id="{EFA83B9D-E098-3FD7-7C7B-B7B700C67610}"/>
              </a:ext>
            </a:extLst>
          </p:cNvPr>
          <p:cNvSpPr>
            <a:spLocks noChangeArrowheads="1"/>
          </p:cNvSpPr>
          <p:nvPr/>
        </p:nvSpPr>
        <p:spPr bwMode="auto">
          <a:xfrm>
            <a:off x="4572000" y="0"/>
            <a:ext cx="4572000" cy="6858000"/>
          </a:xfrm>
          <a:prstGeom prst="rect">
            <a:avLst/>
          </a:prstGeom>
          <a:solidFill>
            <a:srgbClr val="60652A"/>
          </a:solidFill>
          <a:ln>
            <a:noFill/>
          </a:ln>
        </p:spPr>
        <p:txBody>
          <a:bodyPr anchor="ct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nl-NL">
              <a:solidFill>
                <a:srgbClr val="000000"/>
              </a:solidFill>
              <a:cs typeface="Arial" charset="0"/>
            </a:endParaRPr>
          </a:p>
        </p:txBody>
      </p:sp>
      <p:pic>
        <p:nvPicPr>
          <p:cNvPr id="5" name="Picture 19" descr="OI_BEELD_PPT_8">
            <a:extLst>
              <a:ext uri="{FF2B5EF4-FFF2-40B4-BE49-F238E27FC236}">
                <a16:creationId xmlns:a16="http://schemas.microsoft.com/office/drawing/2014/main" id="{CD226EC0-612E-F66F-640E-D5AFDD3D9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RO_OCW_OI_LOGO_PPT">
            <a:extLst>
              <a:ext uri="{FF2B5EF4-FFF2-40B4-BE49-F238E27FC236}">
                <a16:creationId xmlns:a16="http://schemas.microsoft.com/office/drawing/2014/main" id="{8D1C52A4-1510-8511-80D1-D60E932FB6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4924428" y="2474907"/>
            <a:ext cx="3600476" cy="941393"/>
          </a:xfrm>
          <a:prstGeom prst="rect">
            <a:avLst/>
          </a:prstGeom>
        </p:spPr>
        <p:txBody>
          <a:bodyPr>
            <a:normAutofit/>
          </a:bodyPr>
          <a:lstStyle>
            <a:lvl1pPr algn="l">
              <a:tabLst/>
              <a:defRPr sz="2600">
                <a:solidFill>
                  <a:schemeClr val="bg1"/>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4908552" y="3513150"/>
            <a:ext cx="3643338" cy="1752600"/>
          </a:xfrm>
          <a:prstGeom prst="rect">
            <a:avLst/>
          </a:prstGeom>
        </p:spPr>
        <p:txBody>
          <a:bodyPr>
            <a:normAutofit/>
          </a:bodyPr>
          <a:lstStyle>
            <a:lvl1pPr marL="0" indent="0" algn="l">
              <a:buNone/>
              <a:tabLst/>
              <a:defRPr sz="18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7" name="shpDatum">
            <a:extLst>
              <a:ext uri="{FF2B5EF4-FFF2-40B4-BE49-F238E27FC236}">
                <a16:creationId xmlns:a16="http://schemas.microsoft.com/office/drawing/2014/main" id="{A419235C-7FA6-088D-D448-33E66A3DE5EA}"/>
              </a:ext>
            </a:extLst>
          </p:cNvPr>
          <p:cNvSpPr>
            <a:spLocks noGrp="1" noChangeArrowheads="1"/>
          </p:cNvSpPr>
          <p:nvPr>
            <p:ph type="dt" sz="half" idx="10"/>
          </p:nvPr>
        </p:nvSpPr>
        <p:spPr>
          <a:xfrm>
            <a:off x="4929188" y="6380163"/>
            <a:ext cx="3714750" cy="363537"/>
          </a:xfrm>
        </p:spPr>
        <p:txBody>
          <a:bodyPr/>
          <a:lstStyle>
            <a:lvl1pPr eaLnBrk="1" hangingPunct="1">
              <a:defRPr>
                <a:ea typeface="MS PGothic" pitchFamily="34" charset="-128"/>
                <a:cs typeface="+mn-cs"/>
              </a:defRPr>
            </a:lvl1pPr>
          </a:lstStyle>
          <a:p>
            <a:pPr>
              <a:defRPr/>
            </a:pPr>
            <a:r>
              <a:rPr lang="nl-NL"/>
              <a:t>27 januari 2015</a:t>
            </a:r>
          </a:p>
        </p:txBody>
      </p:sp>
    </p:spTree>
    <p:extLst>
      <p:ext uri="{BB962C8B-B14F-4D97-AF65-F5344CB8AC3E}">
        <p14:creationId xmlns:p14="http://schemas.microsoft.com/office/powerpoint/2010/main" val="358814633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inhoudsopgave letter">
    <p:spTree>
      <p:nvGrpSpPr>
        <p:cNvPr id="1" name=""/>
        <p:cNvGrpSpPr/>
        <p:nvPr/>
      </p:nvGrpSpPr>
      <p:grpSpPr>
        <a:xfrm>
          <a:off x="0" y="0"/>
          <a:ext cx="0" cy="0"/>
          <a:chOff x="0" y="0"/>
          <a:chExt cx="0" cy="0"/>
        </a:xfrm>
      </p:grpSpPr>
      <p:sp>
        <p:nvSpPr>
          <p:cNvPr id="2" name="shpKleurvlak">
            <a:extLst>
              <a:ext uri="{FF2B5EF4-FFF2-40B4-BE49-F238E27FC236}">
                <a16:creationId xmlns:a16="http://schemas.microsoft.com/office/drawing/2014/main" id="{85C085C6-20DB-9A66-28B7-27537CCC4204}"/>
              </a:ext>
            </a:extLst>
          </p:cNvPr>
          <p:cNvSpPr>
            <a:spLocks noChangeArrowheads="1"/>
          </p:cNvSpPr>
          <p:nvPr/>
        </p:nvSpPr>
        <p:spPr bwMode="auto">
          <a:xfrm>
            <a:off x="4572000" y="0"/>
            <a:ext cx="4572000" cy="6858000"/>
          </a:xfrm>
          <a:prstGeom prst="rect">
            <a:avLst/>
          </a:prstGeom>
          <a:solidFill>
            <a:srgbClr val="60652A"/>
          </a:solidFill>
          <a:ln>
            <a:noFill/>
          </a:ln>
        </p:spPr>
        <p:txBody>
          <a:bodyPr anchor="ct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nl-NL">
              <a:solidFill>
                <a:srgbClr val="000000"/>
              </a:solidFill>
              <a:cs typeface="Arial" charset="0"/>
            </a:endParaRPr>
          </a:p>
        </p:txBody>
      </p:sp>
      <p:pic>
        <p:nvPicPr>
          <p:cNvPr id="3" name="Picture 17" descr="OI_BEELD_PPT_8">
            <a:extLst>
              <a:ext uri="{FF2B5EF4-FFF2-40B4-BE49-F238E27FC236}">
                <a16:creationId xmlns:a16="http://schemas.microsoft.com/office/drawing/2014/main" id="{9188737F-6356-7C26-059D-C3E765136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RO_OCW_OI_LOGO_PPT">
            <a:extLst>
              <a:ext uri="{FF2B5EF4-FFF2-40B4-BE49-F238E27FC236}">
                <a16:creationId xmlns:a16="http://schemas.microsoft.com/office/drawing/2014/main" id="{CA506B1F-0901-D0EF-D003-8C597ABFD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tekst 8"/>
          <p:cNvSpPr>
            <a:spLocks noGrp="1"/>
          </p:cNvSpPr>
          <p:nvPr>
            <p:ph type="body" sz="quarter" idx="12"/>
          </p:nvPr>
        </p:nvSpPr>
        <p:spPr>
          <a:xfrm>
            <a:off x="4929211" y="2500307"/>
            <a:ext cx="3500441" cy="571504"/>
          </a:xfrm>
          <a:prstGeom prst="rect">
            <a:avLst/>
          </a:prstGeom>
        </p:spPr>
        <p:txBody>
          <a:bodyPr/>
          <a:lstStyle>
            <a:lvl1pPr>
              <a:buFontTx/>
              <a:buNone/>
              <a:defRPr sz="2600">
                <a:solidFill>
                  <a:schemeClr val="bg1"/>
                </a:solidFill>
              </a:defRPr>
            </a:lvl1pPr>
            <a:lvl2pPr>
              <a:buFontTx/>
              <a:buNone/>
              <a:defRPr/>
            </a:lvl2pPr>
            <a:lvl3pPr>
              <a:buFontTx/>
              <a:buNone/>
              <a:defRPr/>
            </a:lvl3pPr>
            <a:lvl4pPr>
              <a:buFontTx/>
              <a:buNone/>
              <a:defRPr/>
            </a:lvl4pPr>
            <a:lvl5pPr>
              <a:buFontTx/>
              <a:buNone/>
              <a:defRPr/>
            </a:lvl5pPr>
          </a:lstStyle>
          <a:p>
            <a:pPr lvl="0"/>
            <a:r>
              <a:rPr lang="nl-NL"/>
              <a:t>Klik om de modelstijlen te bewerken</a:t>
            </a:r>
          </a:p>
        </p:txBody>
      </p:sp>
      <p:sp>
        <p:nvSpPr>
          <p:cNvPr id="14" name="Tijdelijke aanduiding voor tekst 13"/>
          <p:cNvSpPr>
            <a:spLocks noGrp="1"/>
          </p:cNvSpPr>
          <p:nvPr>
            <p:ph type="body" sz="quarter" idx="13"/>
          </p:nvPr>
        </p:nvSpPr>
        <p:spPr>
          <a:xfrm>
            <a:off x="4943045" y="3157103"/>
            <a:ext cx="3486607" cy="3057979"/>
          </a:xfrm>
          <a:prstGeom prst="rect">
            <a:avLst/>
          </a:prstGeom>
        </p:spPr>
        <p:txBody>
          <a:bodyPr/>
          <a:lstStyle>
            <a:lvl1pPr marL="234950" indent="-234950">
              <a:buFont typeface="+mj-lt"/>
              <a:buAutoNum type="alphaLcPeriod"/>
              <a:defRPr sz="1800" baseline="0">
                <a:solidFill>
                  <a:schemeClr val="bg1"/>
                </a:solidFill>
              </a:defRPr>
            </a:lvl1pPr>
          </a:lstStyle>
          <a:p>
            <a:pPr lvl="0"/>
            <a:r>
              <a:rPr lang="nl-NL"/>
              <a:t>Klik om de modelstijlen te bewerken</a:t>
            </a:r>
          </a:p>
        </p:txBody>
      </p:sp>
      <p:sp>
        <p:nvSpPr>
          <p:cNvPr id="5" name="shpDatum">
            <a:extLst>
              <a:ext uri="{FF2B5EF4-FFF2-40B4-BE49-F238E27FC236}">
                <a16:creationId xmlns:a16="http://schemas.microsoft.com/office/drawing/2014/main" id="{56D1C885-2EF3-E173-CF77-009665CF8A3C}"/>
              </a:ext>
            </a:extLst>
          </p:cNvPr>
          <p:cNvSpPr>
            <a:spLocks noGrp="1" noChangeArrowheads="1"/>
          </p:cNvSpPr>
          <p:nvPr>
            <p:ph type="dt" sz="half" idx="14"/>
          </p:nvPr>
        </p:nvSpPr>
        <p:spPr>
          <a:xfrm>
            <a:off x="4929188" y="6380163"/>
            <a:ext cx="3714750" cy="363537"/>
          </a:xfrm>
        </p:spPr>
        <p:txBody>
          <a:bodyPr/>
          <a:lstStyle>
            <a:lvl1pPr eaLnBrk="1" hangingPunct="1">
              <a:defRPr>
                <a:ea typeface="MS PGothic" pitchFamily="34" charset="-128"/>
                <a:cs typeface="+mn-cs"/>
              </a:defRPr>
            </a:lvl1pPr>
          </a:lstStyle>
          <a:p>
            <a:pPr>
              <a:defRPr/>
            </a:pPr>
            <a:r>
              <a:rPr lang="nl-NL"/>
              <a:t>27 januari 2015</a:t>
            </a:r>
          </a:p>
        </p:txBody>
      </p:sp>
    </p:spTree>
    <p:extLst>
      <p:ext uri="{BB962C8B-B14F-4D97-AF65-F5344CB8AC3E}">
        <p14:creationId xmlns:p14="http://schemas.microsoft.com/office/powerpoint/2010/main" val="3205481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3" name="shpKleurvlakOnder">
            <a:extLst>
              <a:ext uri="{FF2B5EF4-FFF2-40B4-BE49-F238E27FC236}">
                <a16:creationId xmlns:a16="http://schemas.microsoft.com/office/drawing/2014/main" id="{CD3903EC-5A8B-22FE-64C6-ADE4CC0CA5B4}"/>
              </a:ext>
            </a:extLst>
          </p:cNvPr>
          <p:cNvSpPr>
            <a:spLocks noChangeArrowheads="1"/>
          </p:cNvSpPr>
          <p:nvPr/>
        </p:nvSpPr>
        <p:spPr bwMode="auto">
          <a:xfrm>
            <a:off x="0" y="6318250"/>
            <a:ext cx="9144000" cy="539750"/>
          </a:xfrm>
          <a:prstGeom prst="rect">
            <a:avLst/>
          </a:prstGeom>
          <a:solidFill>
            <a:srgbClr val="60652A"/>
          </a:solidFill>
          <a:ln>
            <a:noFill/>
          </a:ln>
        </p:spPr>
        <p:txBody>
          <a:bodyPr anchor="ct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nl-NL" altLang="nl-NL">
              <a:solidFill>
                <a:srgbClr val="FFFFFF"/>
              </a:solidFill>
              <a:cs typeface="Arial" charset="0"/>
            </a:endParaRPr>
          </a:p>
        </p:txBody>
      </p:sp>
      <p:sp>
        <p:nvSpPr>
          <p:cNvPr id="4" name="shpTekst">
            <a:extLst>
              <a:ext uri="{FF2B5EF4-FFF2-40B4-BE49-F238E27FC236}">
                <a16:creationId xmlns:a16="http://schemas.microsoft.com/office/drawing/2014/main" id="{148FB1FE-34DA-53CF-BEC6-39C11F39FF9F}"/>
              </a:ext>
            </a:extLst>
          </p:cNvPr>
          <p:cNvSpPr>
            <a:spLocks noChangeArrowheads="1"/>
          </p:cNvSpPr>
          <p:nvPr/>
        </p:nvSpPr>
        <p:spPr bwMode="auto">
          <a:xfrm>
            <a:off x="0" y="0"/>
            <a:ext cx="9144000" cy="1071563"/>
          </a:xfrm>
          <a:prstGeom prst="rect">
            <a:avLst/>
          </a:prstGeom>
          <a:solidFill>
            <a:srgbClr val="60652A"/>
          </a:solidFill>
          <a:ln>
            <a:noFill/>
          </a:ln>
        </p:spPr>
        <p:txBody>
          <a:bodyPr anchor="ct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nl-NL" altLang="nl-NL">
              <a:solidFill>
                <a:srgbClr val="FFFFFF"/>
              </a:solidFill>
              <a:cs typeface="Arial" charset="0"/>
            </a:endParaRPr>
          </a:p>
        </p:txBody>
      </p:sp>
      <p:pic>
        <p:nvPicPr>
          <p:cNvPr id="5" name="shpDatum" descr="RO__vervolgpagina~LPPT.png">
            <a:extLst>
              <a:ext uri="{FF2B5EF4-FFF2-40B4-BE49-F238E27FC236}">
                <a16:creationId xmlns:a16="http://schemas.microsoft.com/office/drawing/2014/main" id="{7E046B4E-7BFC-9F2D-F25E-1B1D5FDD9E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6" name="shpTitel">
            <a:extLst>
              <a:ext uri="{FF2B5EF4-FFF2-40B4-BE49-F238E27FC236}">
                <a16:creationId xmlns:a16="http://schemas.microsoft.com/office/drawing/2014/main" id="{464511C9-5994-453C-577E-92550040037E}"/>
              </a:ext>
            </a:extLst>
          </p:cNvPr>
          <p:cNvSpPr>
            <a:spLocks noGrp="1" noChangeArrowheads="1"/>
          </p:cNvSpPr>
          <p:nvPr>
            <p:ph type="dt" sz="half" idx="10"/>
          </p:nvPr>
        </p:nvSpPr>
        <p:spPr/>
        <p:txBody>
          <a:bodyPr/>
          <a:lstStyle>
            <a:lvl1pPr eaLnBrk="1" hangingPunct="1">
              <a:defRPr>
                <a:ea typeface="MS PGothic" pitchFamily="34" charset="-128"/>
                <a:cs typeface="+mn-cs"/>
              </a:defRPr>
            </a:lvl1pPr>
          </a:lstStyle>
          <a:p>
            <a:pPr>
              <a:defRPr/>
            </a:pPr>
            <a:r>
              <a:rPr lang="nl-NL"/>
              <a:t>27 januari 2015</a:t>
            </a:r>
          </a:p>
        </p:txBody>
      </p:sp>
      <p:sp>
        <p:nvSpPr>
          <p:cNvPr id="7" name="shpKleurvlakBoven">
            <a:extLst>
              <a:ext uri="{FF2B5EF4-FFF2-40B4-BE49-F238E27FC236}">
                <a16:creationId xmlns:a16="http://schemas.microsoft.com/office/drawing/2014/main" id="{5AFE3490-9E47-8D13-BEE2-AF20E4411DD6}"/>
              </a:ext>
            </a:extLst>
          </p:cNvPr>
          <p:cNvSpPr>
            <a:spLocks noGrp="1" noChangeArrowheads="1"/>
          </p:cNvSpPr>
          <p:nvPr>
            <p:ph type="ftr" sz="quarter" idx="11"/>
          </p:nvPr>
        </p:nvSpPr>
        <p:spPr/>
        <p:txBody>
          <a:bodyPr/>
          <a:lstStyle>
            <a:lvl1pPr eaLnBrk="1" hangingPunct="1">
              <a:defRPr>
                <a:ea typeface="MS PGothic" pitchFamily="34" charset="-128"/>
                <a:cs typeface="+mn-cs"/>
              </a:defRPr>
            </a:lvl1pPr>
          </a:lstStyle>
          <a:p>
            <a:pPr>
              <a:defRPr/>
            </a:pPr>
            <a:endParaRPr lang="nl-NL"/>
          </a:p>
        </p:txBody>
      </p:sp>
      <p:sp>
        <p:nvSpPr>
          <p:cNvPr id="8" name="shpBeeldmerk">
            <a:extLst>
              <a:ext uri="{FF2B5EF4-FFF2-40B4-BE49-F238E27FC236}">
                <a16:creationId xmlns:a16="http://schemas.microsoft.com/office/drawing/2014/main" id="{FC9D8FA7-B7B8-B445-CE6F-664FAC7E9835}"/>
              </a:ext>
            </a:extLst>
          </p:cNvPr>
          <p:cNvSpPr>
            <a:spLocks noGrp="1" noChangeArrowheads="1"/>
          </p:cNvSpPr>
          <p:nvPr>
            <p:ph type="sldNum" sz="quarter" idx="12"/>
          </p:nvPr>
        </p:nvSpPr>
        <p:spPr/>
        <p:txBody>
          <a:bodyPr/>
          <a:lstStyle>
            <a:lvl1pPr eaLnBrk="1" hangingPunct="1">
              <a:defRPr/>
            </a:lvl1pPr>
          </a:lstStyle>
          <a:p>
            <a:pPr>
              <a:defRPr/>
            </a:pPr>
            <a:fld id="{73D42EC7-E7F0-44D3-A512-B61EE1AE4B79}" type="slidenum">
              <a:rPr lang="nl-NL" altLang="nl-NL"/>
              <a:pPr>
                <a:defRPr/>
              </a:pPr>
              <a:t>‹nr.›</a:t>
            </a:fld>
            <a:endParaRPr lang="nl-NL" altLang="nl-NL"/>
          </a:p>
        </p:txBody>
      </p:sp>
    </p:spTree>
    <p:extLst>
      <p:ext uri="{BB962C8B-B14F-4D97-AF65-F5344CB8AC3E}">
        <p14:creationId xmlns:p14="http://schemas.microsoft.com/office/powerpoint/2010/main" val="17170060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el met afbeelding">
    <p:spTree>
      <p:nvGrpSpPr>
        <p:cNvPr id="1" name=""/>
        <p:cNvGrpSpPr/>
        <p:nvPr/>
      </p:nvGrpSpPr>
      <p:grpSpPr>
        <a:xfrm>
          <a:off x="0" y="0"/>
          <a:ext cx="0" cy="0"/>
          <a:chOff x="0" y="0"/>
          <a:chExt cx="0" cy="0"/>
        </a:xfrm>
      </p:grpSpPr>
      <p:sp>
        <p:nvSpPr>
          <p:cNvPr id="4" name="shpKleurvlak">
            <a:extLst>
              <a:ext uri="{FF2B5EF4-FFF2-40B4-BE49-F238E27FC236}">
                <a16:creationId xmlns:a16="http://schemas.microsoft.com/office/drawing/2014/main" id="{2EEAB9E4-42EC-1A8D-9640-5F90C71F1328}"/>
              </a:ext>
            </a:extLst>
          </p:cNvPr>
          <p:cNvSpPr>
            <a:spLocks noChangeArrowheads="1"/>
          </p:cNvSpPr>
          <p:nvPr/>
        </p:nvSpPr>
        <p:spPr bwMode="auto">
          <a:xfrm>
            <a:off x="4572000" y="0"/>
            <a:ext cx="4572000" cy="6858000"/>
          </a:xfrm>
          <a:prstGeom prst="rect">
            <a:avLst/>
          </a:prstGeom>
          <a:solidFill>
            <a:srgbClr val="60652A"/>
          </a:solidFill>
          <a:ln>
            <a:noFill/>
          </a:ln>
        </p:spPr>
        <p:txBody>
          <a:bodyPr anchor="ctr"/>
          <a:lstStyle>
            <a:lvl1pPr>
              <a:defRPr sz="3200">
                <a:solidFill>
                  <a:srgbClr val="000000"/>
                </a:solidFill>
                <a:latin typeface="Verdana" pitchFamily="34" charset="0"/>
                <a:cs typeface="Arial" charset="0"/>
              </a:defRPr>
            </a:lvl1pPr>
            <a:lvl2pPr marL="742950" indent="-285750">
              <a:defRPr sz="3200">
                <a:solidFill>
                  <a:srgbClr val="000000"/>
                </a:solidFill>
                <a:latin typeface="Verdana" pitchFamily="34" charset="0"/>
                <a:cs typeface="Arial" charset="0"/>
              </a:defRPr>
            </a:lvl2pPr>
            <a:lvl3pPr marL="1143000" indent="-228600">
              <a:defRPr sz="3200">
                <a:solidFill>
                  <a:srgbClr val="000000"/>
                </a:solidFill>
                <a:latin typeface="Verdana" pitchFamily="34" charset="0"/>
                <a:cs typeface="Arial" charset="0"/>
              </a:defRPr>
            </a:lvl3pPr>
            <a:lvl4pPr marL="1600200" indent="-228600">
              <a:defRPr sz="3200">
                <a:solidFill>
                  <a:srgbClr val="000000"/>
                </a:solidFill>
                <a:latin typeface="Verdana" pitchFamily="34" charset="0"/>
                <a:cs typeface="Arial" charset="0"/>
              </a:defRPr>
            </a:lvl4pPr>
            <a:lvl5pPr marL="2057400" indent="-228600">
              <a:defRPr sz="3200">
                <a:solidFill>
                  <a:srgbClr val="000000"/>
                </a:solidFill>
                <a:latin typeface="Verdana" pitchFamily="34" charset="0"/>
                <a:cs typeface="Arial" charset="0"/>
              </a:defRPr>
            </a:lvl5pPr>
            <a:lvl6pPr marL="25146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6pPr>
            <a:lvl7pPr marL="29718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7pPr>
            <a:lvl8pPr marL="34290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8pPr>
            <a:lvl9pPr marL="38862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9pPr>
          </a:lstStyle>
          <a:p>
            <a:pPr algn="ctr" eaLnBrk="1" hangingPunct="1">
              <a:defRPr/>
            </a:pPr>
            <a:endParaRPr lang="en-US" altLang="nl-NL" sz="1800">
              <a:ea typeface="+mn-ea"/>
            </a:endParaRPr>
          </a:p>
        </p:txBody>
      </p:sp>
      <p:pic>
        <p:nvPicPr>
          <p:cNvPr id="5" name="Picture 19" descr="OI_BEELD_PPT_8">
            <a:extLst>
              <a:ext uri="{FF2B5EF4-FFF2-40B4-BE49-F238E27FC236}">
                <a16:creationId xmlns:a16="http://schemas.microsoft.com/office/drawing/2014/main" id="{18B3DC2F-A0F7-0C06-1A63-D01A660A2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RO_OCW_OI_LOGO_PPT">
            <a:extLst>
              <a:ext uri="{FF2B5EF4-FFF2-40B4-BE49-F238E27FC236}">
                <a16:creationId xmlns:a16="http://schemas.microsoft.com/office/drawing/2014/main" id="{1D5CEA24-9E62-228A-1E2A-8B5DF01899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4924428" y="2474907"/>
            <a:ext cx="3600476" cy="941393"/>
          </a:xfrm>
          <a:prstGeom prst="rect">
            <a:avLst/>
          </a:prstGeom>
        </p:spPr>
        <p:txBody>
          <a:bodyPr>
            <a:normAutofit/>
          </a:bodyPr>
          <a:lstStyle>
            <a:lvl1pPr algn="l">
              <a:tabLst/>
              <a:defRPr sz="2600">
                <a:solidFill>
                  <a:schemeClr val="bg1"/>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4908552" y="3513150"/>
            <a:ext cx="3643338" cy="1752600"/>
          </a:xfrm>
          <a:prstGeom prst="rect">
            <a:avLst/>
          </a:prstGeom>
        </p:spPr>
        <p:txBody>
          <a:bodyPr>
            <a:normAutofit/>
          </a:bodyPr>
          <a:lstStyle>
            <a:lvl1pPr marL="0" indent="0" algn="l">
              <a:buNone/>
              <a:tabLst/>
              <a:defRPr sz="18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7" name="shpDatum">
            <a:extLst>
              <a:ext uri="{FF2B5EF4-FFF2-40B4-BE49-F238E27FC236}">
                <a16:creationId xmlns:a16="http://schemas.microsoft.com/office/drawing/2014/main" id="{B56CA6B1-45A0-A334-77B1-F8A4F8DE35F7}"/>
              </a:ext>
            </a:extLst>
          </p:cNvPr>
          <p:cNvSpPr>
            <a:spLocks noGrp="1" noChangeArrowheads="1"/>
          </p:cNvSpPr>
          <p:nvPr>
            <p:ph type="dt" sz="half" idx="10"/>
          </p:nvPr>
        </p:nvSpPr>
        <p:spPr>
          <a:xfrm>
            <a:off x="4929188" y="6380163"/>
            <a:ext cx="3714750" cy="363537"/>
          </a:xfrm>
        </p:spPr>
        <p:txBody>
          <a:bodyPr/>
          <a:lstStyle>
            <a:lvl1pPr eaLnBrk="1" hangingPunct="1">
              <a:defRPr>
                <a:ea typeface="ＭＳ Ｐゴシック" pitchFamily="34" charset="-128"/>
              </a:defRPr>
            </a:lvl1pPr>
          </a:lstStyle>
          <a:p>
            <a:pPr>
              <a:defRPr/>
            </a:pPr>
            <a:r>
              <a:rPr lang="nl-NL"/>
              <a:t>27 januari 2015</a:t>
            </a:r>
          </a:p>
        </p:txBody>
      </p:sp>
    </p:spTree>
    <p:extLst>
      <p:ext uri="{BB962C8B-B14F-4D97-AF65-F5344CB8AC3E}">
        <p14:creationId xmlns:p14="http://schemas.microsoft.com/office/powerpoint/2010/main" val="14655557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inhoudsopgave letter">
    <p:spTree>
      <p:nvGrpSpPr>
        <p:cNvPr id="1" name=""/>
        <p:cNvGrpSpPr/>
        <p:nvPr/>
      </p:nvGrpSpPr>
      <p:grpSpPr>
        <a:xfrm>
          <a:off x="0" y="0"/>
          <a:ext cx="0" cy="0"/>
          <a:chOff x="0" y="0"/>
          <a:chExt cx="0" cy="0"/>
        </a:xfrm>
      </p:grpSpPr>
      <p:sp>
        <p:nvSpPr>
          <p:cNvPr id="2" name="shpKleurvlak">
            <a:extLst>
              <a:ext uri="{FF2B5EF4-FFF2-40B4-BE49-F238E27FC236}">
                <a16:creationId xmlns:a16="http://schemas.microsoft.com/office/drawing/2014/main" id="{833B40AD-9C17-8387-6922-A5530203E900}"/>
              </a:ext>
            </a:extLst>
          </p:cNvPr>
          <p:cNvSpPr>
            <a:spLocks noChangeArrowheads="1"/>
          </p:cNvSpPr>
          <p:nvPr/>
        </p:nvSpPr>
        <p:spPr bwMode="auto">
          <a:xfrm>
            <a:off x="4572000" y="0"/>
            <a:ext cx="4572000" cy="6858000"/>
          </a:xfrm>
          <a:prstGeom prst="rect">
            <a:avLst/>
          </a:prstGeom>
          <a:solidFill>
            <a:srgbClr val="60652A"/>
          </a:solidFill>
          <a:ln>
            <a:noFill/>
          </a:ln>
        </p:spPr>
        <p:txBody>
          <a:bodyPr anchor="ctr"/>
          <a:lstStyle>
            <a:lvl1pPr>
              <a:defRPr sz="3200">
                <a:solidFill>
                  <a:srgbClr val="000000"/>
                </a:solidFill>
                <a:latin typeface="Verdana" pitchFamily="34" charset="0"/>
                <a:cs typeface="Arial" charset="0"/>
              </a:defRPr>
            </a:lvl1pPr>
            <a:lvl2pPr marL="742950" indent="-285750">
              <a:defRPr sz="3200">
                <a:solidFill>
                  <a:srgbClr val="000000"/>
                </a:solidFill>
                <a:latin typeface="Verdana" pitchFamily="34" charset="0"/>
                <a:cs typeface="Arial" charset="0"/>
              </a:defRPr>
            </a:lvl2pPr>
            <a:lvl3pPr marL="1143000" indent="-228600">
              <a:defRPr sz="3200">
                <a:solidFill>
                  <a:srgbClr val="000000"/>
                </a:solidFill>
                <a:latin typeface="Verdana" pitchFamily="34" charset="0"/>
                <a:cs typeface="Arial" charset="0"/>
              </a:defRPr>
            </a:lvl3pPr>
            <a:lvl4pPr marL="1600200" indent="-228600">
              <a:defRPr sz="3200">
                <a:solidFill>
                  <a:srgbClr val="000000"/>
                </a:solidFill>
                <a:latin typeface="Verdana" pitchFamily="34" charset="0"/>
                <a:cs typeface="Arial" charset="0"/>
              </a:defRPr>
            </a:lvl4pPr>
            <a:lvl5pPr marL="2057400" indent="-228600">
              <a:defRPr sz="3200">
                <a:solidFill>
                  <a:srgbClr val="000000"/>
                </a:solidFill>
                <a:latin typeface="Verdana" pitchFamily="34" charset="0"/>
                <a:cs typeface="Arial" charset="0"/>
              </a:defRPr>
            </a:lvl5pPr>
            <a:lvl6pPr marL="25146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6pPr>
            <a:lvl7pPr marL="29718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7pPr>
            <a:lvl8pPr marL="34290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8pPr>
            <a:lvl9pPr marL="38862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9pPr>
          </a:lstStyle>
          <a:p>
            <a:pPr algn="ctr" eaLnBrk="1" hangingPunct="1">
              <a:defRPr/>
            </a:pPr>
            <a:endParaRPr lang="en-US" altLang="nl-NL" sz="1800">
              <a:ea typeface="+mn-ea"/>
            </a:endParaRPr>
          </a:p>
        </p:txBody>
      </p:sp>
      <p:pic>
        <p:nvPicPr>
          <p:cNvPr id="3" name="Picture 17" descr="OI_BEELD_PPT_8">
            <a:extLst>
              <a:ext uri="{FF2B5EF4-FFF2-40B4-BE49-F238E27FC236}">
                <a16:creationId xmlns:a16="http://schemas.microsoft.com/office/drawing/2014/main" id="{1E7798DC-4BF2-473C-8582-26779E781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RO_OCW_OI_LOGO_PPT">
            <a:extLst>
              <a:ext uri="{FF2B5EF4-FFF2-40B4-BE49-F238E27FC236}">
                <a16:creationId xmlns:a16="http://schemas.microsoft.com/office/drawing/2014/main" id="{06AA56E4-B651-093E-0EEB-4BAB3B9BB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tekst 8"/>
          <p:cNvSpPr>
            <a:spLocks noGrp="1"/>
          </p:cNvSpPr>
          <p:nvPr>
            <p:ph type="body" sz="quarter" idx="12"/>
          </p:nvPr>
        </p:nvSpPr>
        <p:spPr>
          <a:xfrm>
            <a:off x="4929211" y="2500307"/>
            <a:ext cx="3500441" cy="571504"/>
          </a:xfrm>
          <a:prstGeom prst="rect">
            <a:avLst/>
          </a:prstGeom>
        </p:spPr>
        <p:txBody>
          <a:bodyPr/>
          <a:lstStyle>
            <a:lvl1pPr>
              <a:buFontTx/>
              <a:buNone/>
              <a:defRPr sz="2600">
                <a:solidFill>
                  <a:schemeClr val="bg1"/>
                </a:solidFill>
              </a:defRPr>
            </a:lvl1pPr>
            <a:lvl2pPr>
              <a:buFontTx/>
              <a:buNone/>
              <a:defRPr/>
            </a:lvl2pPr>
            <a:lvl3pPr>
              <a:buFontTx/>
              <a:buNone/>
              <a:defRPr/>
            </a:lvl3pPr>
            <a:lvl4pPr>
              <a:buFontTx/>
              <a:buNone/>
              <a:defRPr/>
            </a:lvl4pPr>
            <a:lvl5pPr>
              <a:buFontTx/>
              <a:buNone/>
              <a:defRPr/>
            </a:lvl5pPr>
          </a:lstStyle>
          <a:p>
            <a:pPr lvl="0"/>
            <a:r>
              <a:rPr lang="nl-NL"/>
              <a:t>Klik om de modelstijlen te bewerken</a:t>
            </a:r>
          </a:p>
        </p:txBody>
      </p:sp>
      <p:sp>
        <p:nvSpPr>
          <p:cNvPr id="14" name="Tijdelijke aanduiding voor tekst 13"/>
          <p:cNvSpPr>
            <a:spLocks noGrp="1"/>
          </p:cNvSpPr>
          <p:nvPr>
            <p:ph type="body" sz="quarter" idx="13"/>
          </p:nvPr>
        </p:nvSpPr>
        <p:spPr>
          <a:xfrm>
            <a:off x="4943045" y="3157103"/>
            <a:ext cx="3486607" cy="3057979"/>
          </a:xfrm>
          <a:prstGeom prst="rect">
            <a:avLst/>
          </a:prstGeom>
        </p:spPr>
        <p:txBody>
          <a:bodyPr/>
          <a:lstStyle>
            <a:lvl1pPr marL="234950" indent="-234950">
              <a:buFont typeface="+mj-lt"/>
              <a:buAutoNum type="alphaLcPeriod"/>
              <a:defRPr sz="1800" baseline="0">
                <a:solidFill>
                  <a:schemeClr val="bg1"/>
                </a:solidFill>
              </a:defRPr>
            </a:lvl1pPr>
          </a:lstStyle>
          <a:p>
            <a:pPr lvl="0"/>
            <a:r>
              <a:rPr lang="nl-NL"/>
              <a:t>Klik om de modelstijlen te bewerken</a:t>
            </a:r>
          </a:p>
        </p:txBody>
      </p:sp>
      <p:sp>
        <p:nvSpPr>
          <p:cNvPr id="5" name="shpDatum">
            <a:extLst>
              <a:ext uri="{FF2B5EF4-FFF2-40B4-BE49-F238E27FC236}">
                <a16:creationId xmlns:a16="http://schemas.microsoft.com/office/drawing/2014/main" id="{64333029-3BDF-1655-8F96-293AAF7631D1}"/>
              </a:ext>
            </a:extLst>
          </p:cNvPr>
          <p:cNvSpPr>
            <a:spLocks noGrp="1" noChangeArrowheads="1"/>
          </p:cNvSpPr>
          <p:nvPr>
            <p:ph type="dt" sz="half" idx="14"/>
          </p:nvPr>
        </p:nvSpPr>
        <p:spPr>
          <a:xfrm>
            <a:off x="4929188" y="6380163"/>
            <a:ext cx="3714750" cy="363537"/>
          </a:xfrm>
        </p:spPr>
        <p:txBody>
          <a:bodyPr/>
          <a:lstStyle>
            <a:lvl1pPr eaLnBrk="1" hangingPunct="1">
              <a:defRPr>
                <a:ea typeface="ＭＳ Ｐゴシック" pitchFamily="34" charset="-128"/>
              </a:defRPr>
            </a:lvl1pPr>
          </a:lstStyle>
          <a:p>
            <a:pPr>
              <a:defRPr/>
            </a:pPr>
            <a:r>
              <a:rPr lang="nl-NL"/>
              <a:t>27 januari 2015</a:t>
            </a:r>
          </a:p>
        </p:txBody>
      </p:sp>
    </p:spTree>
    <p:extLst>
      <p:ext uri="{BB962C8B-B14F-4D97-AF65-F5344CB8AC3E}">
        <p14:creationId xmlns:p14="http://schemas.microsoft.com/office/powerpoint/2010/main" val="304296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309376A4-C7C6-7BD1-64D5-9CA02F6257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289A8FF-A3AC-F099-884B-6FCD291D13F8}"/>
              </a:ext>
            </a:extLst>
          </p:cNvPr>
          <p:cNvSpPr>
            <a:spLocks noGrp="1" noChangeArrowheads="1"/>
          </p:cNvSpPr>
          <p:nvPr>
            <p:ph type="sldNum" sz="quarter" idx="11"/>
          </p:nvPr>
        </p:nvSpPr>
        <p:spPr>
          <a:ln/>
        </p:spPr>
        <p:txBody>
          <a:bodyPr/>
          <a:lstStyle>
            <a:lvl1pPr>
              <a:defRPr/>
            </a:lvl1pPr>
          </a:lstStyle>
          <a:p>
            <a:pPr>
              <a:defRPr/>
            </a:pPr>
            <a:fld id="{B56A03D2-0B94-46E0-8062-4D0BD0FC0769}" type="slidenum">
              <a:rPr lang="en-US" altLang="nl-NL"/>
              <a:pPr>
                <a:defRPr/>
              </a:pPr>
              <a:t>‹nr.›</a:t>
            </a:fld>
            <a:endParaRPr lang="en-US" altLang="nl-NL"/>
          </a:p>
        </p:txBody>
      </p:sp>
    </p:spTree>
    <p:extLst>
      <p:ext uri="{BB962C8B-B14F-4D97-AF65-F5344CB8AC3E}">
        <p14:creationId xmlns:p14="http://schemas.microsoft.com/office/powerpoint/2010/main" val="2102908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3" name="shpKleurvlakOnder">
            <a:extLst>
              <a:ext uri="{FF2B5EF4-FFF2-40B4-BE49-F238E27FC236}">
                <a16:creationId xmlns:a16="http://schemas.microsoft.com/office/drawing/2014/main" id="{59B4B5CE-B668-9D54-848A-336F9E095137}"/>
              </a:ext>
            </a:extLst>
          </p:cNvPr>
          <p:cNvSpPr>
            <a:spLocks noChangeArrowheads="1"/>
          </p:cNvSpPr>
          <p:nvPr/>
        </p:nvSpPr>
        <p:spPr bwMode="auto">
          <a:xfrm>
            <a:off x="0" y="6318250"/>
            <a:ext cx="9144000" cy="539750"/>
          </a:xfrm>
          <a:prstGeom prst="rect">
            <a:avLst/>
          </a:prstGeom>
          <a:solidFill>
            <a:srgbClr val="60652A"/>
          </a:solidFill>
          <a:ln>
            <a:noFill/>
          </a:ln>
        </p:spPr>
        <p:txBody>
          <a:bodyPr anchor="ctr"/>
          <a:lstStyle>
            <a:lvl1pPr>
              <a:defRPr sz="3200">
                <a:solidFill>
                  <a:srgbClr val="000000"/>
                </a:solidFill>
                <a:latin typeface="Verdana" pitchFamily="34" charset="0"/>
                <a:cs typeface="Arial" charset="0"/>
              </a:defRPr>
            </a:lvl1pPr>
            <a:lvl2pPr marL="742950" indent="-285750">
              <a:defRPr sz="3200">
                <a:solidFill>
                  <a:srgbClr val="000000"/>
                </a:solidFill>
                <a:latin typeface="Verdana" pitchFamily="34" charset="0"/>
                <a:cs typeface="Arial" charset="0"/>
              </a:defRPr>
            </a:lvl2pPr>
            <a:lvl3pPr marL="1143000" indent="-228600">
              <a:defRPr sz="3200">
                <a:solidFill>
                  <a:srgbClr val="000000"/>
                </a:solidFill>
                <a:latin typeface="Verdana" pitchFamily="34" charset="0"/>
                <a:cs typeface="Arial" charset="0"/>
              </a:defRPr>
            </a:lvl3pPr>
            <a:lvl4pPr marL="1600200" indent="-228600">
              <a:defRPr sz="3200">
                <a:solidFill>
                  <a:srgbClr val="000000"/>
                </a:solidFill>
                <a:latin typeface="Verdana" pitchFamily="34" charset="0"/>
                <a:cs typeface="Arial" charset="0"/>
              </a:defRPr>
            </a:lvl4pPr>
            <a:lvl5pPr marL="2057400" indent="-228600">
              <a:defRPr sz="3200">
                <a:solidFill>
                  <a:srgbClr val="000000"/>
                </a:solidFill>
                <a:latin typeface="Verdana" pitchFamily="34" charset="0"/>
                <a:cs typeface="Arial" charset="0"/>
              </a:defRPr>
            </a:lvl5pPr>
            <a:lvl6pPr marL="25146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6pPr>
            <a:lvl7pPr marL="29718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7pPr>
            <a:lvl8pPr marL="34290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8pPr>
            <a:lvl9pPr marL="38862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9pPr>
          </a:lstStyle>
          <a:p>
            <a:pPr algn="ctr" eaLnBrk="1" hangingPunct="1">
              <a:defRPr/>
            </a:pPr>
            <a:endParaRPr lang="nl-NL" altLang="nl-NL" sz="1800">
              <a:solidFill>
                <a:srgbClr val="FFFFFF"/>
              </a:solidFill>
              <a:ea typeface="+mn-ea"/>
            </a:endParaRPr>
          </a:p>
        </p:txBody>
      </p:sp>
      <p:sp>
        <p:nvSpPr>
          <p:cNvPr id="4" name="shpTekst">
            <a:extLst>
              <a:ext uri="{FF2B5EF4-FFF2-40B4-BE49-F238E27FC236}">
                <a16:creationId xmlns:a16="http://schemas.microsoft.com/office/drawing/2014/main" id="{9C0AAC9E-1BFF-B290-A18E-463A9270E294}"/>
              </a:ext>
            </a:extLst>
          </p:cNvPr>
          <p:cNvSpPr>
            <a:spLocks noChangeArrowheads="1"/>
          </p:cNvSpPr>
          <p:nvPr/>
        </p:nvSpPr>
        <p:spPr bwMode="auto">
          <a:xfrm>
            <a:off x="0" y="0"/>
            <a:ext cx="9144000" cy="1071563"/>
          </a:xfrm>
          <a:prstGeom prst="rect">
            <a:avLst/>
          </a:prstGeom>
          <a:solidFill>
            <a:srgbClr val="60652A"/>
          </a:solidFill>
          <a:ln>
            <a:noFill/>
          </a:ln>
        </p:spPr>
        <p:txBody>
          <a:bodyPr anchor="ctr"/>
          <a:lstStyle>
            <a:lvl1pPr>
              <a:defRPr sz="3200">
                <a:solidFill>
                  <a:srgbClr val="000000"/>
                </a:solidFill>
                <a:latin typeface="Verdana" pitchFamily="34" charset="0"/>
                <a:cs typeface="Arial" charset="0"/>
              </a:defRPr>
            </a:lvl1pPr>
            <a:lvl2pPr marL="742950" indent="-285750">
              <a:defRPr sz="3200">
                <a:solidFill>
                  <a:srgbClr val="000000"/>
                </a:solidFill>
                <a:latin typeface="Verdana" pitchFamily="34" charset="0"/>
                <a:cs typeface="Arial" charset="0"/>
              </a:defRPr>
            </a:lvl2pPr>
            <a:lvl3pPr marL="1143000" indent="-228600">
              <a:defRPr sz="3200">
                <a:solidFill>
                  <a:srgbClr val="000000"/>
                </a:solidFill>
                <a:latin typeface="Verdana" pitchFamily="34" charset="0"/>
                <a:cs typeface="Arial" charset="0"/>
              </a:defRPr>
            </a:lvl3pPr>
            <a:lvl4pPr marL="1600200" indent="-228600">
              <a:defRPr sz="3200">
                <a:solidFill>
                  <a:srgbClr val="000000"/>
                </a:solidFill>
                <a:latin typeface="Verdana" pitchFamily="34" charset="0"/>
                <a:cs typeface="Arial" charset="0"/>
              </a:defRPr>
            </a:lvl4pPr>
            <a:lvl5pPr marL="2057400" indent="-228600">
              <a:defRPr sz="3200">
                <a:solidFill>
                  <a:srgbClr val="000000"/>
                </a:solidFill>
                <a:latin typeface="Verdana" pitchFamily="34" charset="0"/>
                <a:cs typeface="Arial" charset="0"/>
              </a:defRPr>
            </a:lvl5pPr>
            <a:lvl6pPr marL="25146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6pPr>
            <a:lvl7pPr marL="29718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7pPr>
            <a:lvl8pPr marL="34290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8pPr>
            <a:lvl9pPr marL="38862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9pPr>
          </a:lstStyle>
          <a:p>
            <a:pPr algn="ctr" eaLnBrk="1" hangingPunct="1">
              <a:defRPr/>
            </a:pPr>
            <a:endParaRPr lang="nl-NL" altLang="nl-NL" sz="1800">
              <a:solidFill>
                <a:srgbClr val="FFFFFF"/>
              </a:solidFill>
              <a:ea typeface="+mn-ea"/>
            </a:endParaRPr>
          </a:p>
        </p:txBody>
      </p:sp>
      <p:pic>
        <p:nvPicPr>
          <p:cNvPr id="5" name="shpDatum" descr="RO__vervolgpagina~LPPT.png">
            <a:extLst>
              <a:ext uri="{FF2B5EF4-FFF2-40B4-BE49-F238E27FC236}">
                <a16:creationId xmlns:a16="http://schemas.microsoft.com/office/drawing/2014/main" id="{35EAE2FD-EEF3-4451-CBFE-8D978CFE19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6" name="shpTitel">
            <a:extLst>
              <a:ext uri="{FF2B5EF4-FFF2-40B4-BE49-F238E27FC236}">
                <a16:creationId xmlns:a16="http://schemas.microsoft.com/office/drawing/2014/main" id="{ADE8F097-86DE-E635-E71E-B5C7281D7D80}"/>
              </a:ext>
            </a:extLst>
          </p:cNvPr>
          <p:cNvSpPr>
            <a:spLocks noGrp="1" noChangeArrowheads="1"/>
          </p:cNvSpPr>
          <p:nvPr>
            <p:ph type="dt" sz="half" idx="10"/>
          </p:nvPr>
        </p:nvSpPr>
        <p:spPr/>
        <p:txBody>
          <a:bodyPr/>
          <a:lstStyle>
            <a:lvl1pPr eaLnBrk="1" hangingPunct="1">
              <a:defRPr>
                <a:ea typeface="ＭＳ Ｐゴシック" pitchFamily="34" charset="-128"/>
              </a:defRPr>
            </a:lvl1pPr>
          </a:lstStyle>
          <a:p>
            <a:pPr>
              <a:defRPr/>
            </a:pPr>
            <a:r>
              <a:rPr lang="nl-NL"/>
              <a:t>27 januari 2015</a:t>
            </a:r>
          </a:p>
        </p:txBody>
      </p:sp>
      <p:sp>
        <p:nvSpPr>
          <p:cNvPr id="7" name="shpKleurvlakBoven">
            <a:extLst>
              <a:ext uri="{FF2B5EF4-FFF2-40B4-BE49-F238E27FC236}">
                <a16:creationId xmlns:a16="http://schemas.microsoft.com/office/drawing/2014/main" id="{58C8B32E-99B9-5CBB-A8C8-A2B2AF6B90AD}"/>
              </a:ext>
            </a:extLst>
          </p:cNvPr>
          <p:cNvSpPr>
            <a:spLocks noGrp="1" noChangeArrowheads="1"/>
          </p:cNvSpPr>
          <p:nvPr>
            <p:ph type="ftr" sz="quarter" idx="11"/>
          </p:nvPr>
        </p:nvSpPr>
        <p:spPr/>
        <p:txBody>
          <a:bodyPr/>
          <a:lstStyle>
            <a:lvl1pPr eaLnBrk="1" hangingPunct="1">
              <a:defRPr>
                <a:ea typeface="ＭＳ Ｐゴシック" pitchFamily="34" charset="-128"/>
              </a:defRPr>
            </a:lvl1pPr>
          </a:lstStyle>
          <a:p>
            <a:pPr>
              <a:defRPr/>
            </a:pPr>
            <a:endParaRPr lang="nl-NL"/>
          </a:p>
        </p:txBody>
      </p:sp>
      <p:sp>
        <p:nvSpPr>
          <p:cNvPr id="8" name="shpBeeldmerk">
            <a:extLst>
              <a:ext uri="{FF2B5EF4-FFF2-40B4-BE49-F238E27FC236}">
                <a16:creationId xmlns:a16="http://schemas.microsoft.com/office/drawing/2014/main" id="{3230E070-EF78-4059-2860-DF546001881E}"/>
              </a:ext>
            </a:extLst>
          </p:cNvPr>
          <p:cNvSpPr>
            <a:spLocks noGrp="1" noChangeArrowheads="1"/>
          </p:cNvSpPr>
          <p:nvPr>
            <p:ph type="sldNum" sz="quarter" idx="12"/>
          </p:nvPr>
        </p:nvSpPr>
        <p:spPr/>
        <p:txBody>
          <a:bodyPr/>
          <a:lstStyle>
            <a:lvl1pPr eaLnBrk="1" hangingPunct="1">
              <a:defRPr/>
            </a:lvl1pPr>
          </a:lstStyle>
          <a:p>
            <a:pPr>
              <a:defRPr/>
            </a:pPr>
            <a:fld id="{E646607B-A83F-44D3-81A1-452C095078A0}" type="slidenum">
              <a:rPr lang="nl-NL" altLang="nl-NL"/>
              <a:pPr>
                <a:defRPr/>
              </a:pPr>
              <a:t>‹nr.›</a:t>
            </a:fld>
            <a:endParaRPr lang="nl-NL" altLang="nl-NL"/>
          </a:p>
        </p:txBody>
      </p:sp>
    </p:spTree>
    <p:extLst>
      <p:ext uri="{BB962C8B-B14F-4D97-AF65-F5344CB8AC3E}">
        <p14:creationId xmlns:p14="http://schemas.microsoft.com/office/powerpoint/2010/main" val="278760510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shpKleurvlak">
            <a:extLst>
              <a:ext uri="{FF2B5EF4-FFF2-40B4-BE49-F238E27FC236}">
                <a16:creationId xmlns:a16="http://schemas.microsoft.com/office/drawing/2014/main" id="{7DD64233-F3A6-D807-487A-BC9B1C58F7A6}"/>
              </a:ext>
            </a:extLst>
          </p:cNvPr>
          <p:cNvSpPr>
            <a:spLocks noChangeArrowheads="1"/>
          </p:cNvSpPr>
          <p:nvPr/>
        </p:nvSpPr>
        <p:spPr bwMode="auto">
          <a:xfrm>
            <a:off x="4572000" y="0"/>
            <a:ext cx="4572000" cy="6858000"/>
          </a:xfrm>
          <a:prstGeom prst="rect">
            <a:avLst/>
          </a:prstGeom>
          <a:solidFill>
            <a:srgbClr val="60652A"/>
          </a:solidFill>
          <a:ln>
            <a:noFill/>
          </a:ln>
        </p:spPr>
        <p:txBody>
          <a:bodyPr anchor="ctr"/>
          <a:lstStyle>
            <a:lvl1pPr eaLnBrk="0" hangingPunct="0">
              <a:defRPr sz="2600">
                <a:solidFill>
                  <a:schemeClr val="bg1"/>
                </a:solidFill>
                <a:latin typeface="Verdana" pitchFamily="34" charset="0"/>
                <a:ea typeface="ＭＳ Ｐゴシック" pitchFamily="34" charset="-128"/>
              </a:defRPr>
            </a:lvl1pPr>
            <a:lvl2pPr marL="742950" indent="-285750" eaLnBrk="0" hangingPunct="0">
              <a:defRPr sz="2600">
                <a:solidFill>
                  <a:schemeClr val="bg1"/>
                </a:solidFill>
                <a:latin typeface="Verdana" pitchFamily="34" charset="0"/>
                <a:ea typeface="ＭＳ Ｐゴシック" pitchFamily="34" charset="-128"/>
              </a:defRPr>
            </a:lvl2pPr>
            <a:lvl3pPr marL="1143000" indent="-228600" eaLnBrk="0" hangingPunct="0">
              <a:defRPr sz="2600">
                <a:solidFill>
                  <a:schemeClr val="bg1"/>
                </a:solidFill>
                <a:latin typeface="Verdana" pitchFamily="34" charset="0"/>
                <a:ea typeface="ＭＳ Ｐゴシック" pitchFamily="34" charset="-128"/>
              </a:defRPr>
            </a:lvl3pPr>
            <a:lvl4pPr marL="1600200" indent="-228600" eaLnBrk="0" hangingPunct="0">
              <a:defRPr sz="2600">
                <a:solidFill>
                  <a:schemeClr val="bg1"/>
                </a:solidFill>
                <a:latin typeface="Verdana" pitchFamily="34" charset="0"/>
                <a:ea typeface="ＭＳ Ｐゴシック" pitchFamily="34" charset="-128"/>
              </a:defRPr>
            </a:lvl4pPr>
            <a:lvl5pPr marL="2057400" indent="-228600" eaLnBrk="0" hangingPunct="0">
              <a:defRPr sz="2600">
                <a:solidFill>
                  <a:schemeClr val="bg1"/>
                </a:solidFill>
                <a:latin typeface="Verdana" pitchFamily="34" charset="0"/>
                <a:ea typeface="ＭＳ Ｐゴシック" pitchFamily="34" charset="-128"/>
              </a:defRPr>
            </a:lvl5pPr>
            <a:lvl6pPr marL="25146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6pPr>
            <a:lvl7pPr marL="29718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7pPr>
            <a:lvl8pPr marL="34290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8pPr>
            <a:lvl9pPr marL="38862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9pPr>
          </a:lstStyle>
          <a:p>
            <a:pPr algn="ctr" eaLnBrk="1" hangingPunct="1">
              <a:spcBef>
                <a:spcPct val="20000"/>
              </a:spcBef>
              <a:buFont typeface="Arial" charset="0"/>
              <a:buNone/>
              <a:defRPr/>
            </a:pPr>
            <a:endParaRPr lang="nl-NL" altLang="nl-NL" sz="1800">
              <a:solidFill>
                <a:srgbClr val="000000"/>
              </a:solidFill>
              <a:cs typeface="Arial" charset="0"/>
            </a:endParaRPr>
          </a:p>
        </p:txBody>
      </p:sp>
      <p:sp>
        <p:nvSpPr>
          <p:cNvPr id="3" name="Rectangle 25">
            <a:extLst>
              <a:ext uri="{FF2B5EF4-FFF2-40B4-BE49-F238E27FC236}">
                <a16:creationId xmlns:a16="http://schemas.microsoft.com/office/drawing/2014/main" id="{D8715709-FEB4-A8DF-8D09-844C08A9EC68}"/>
              </a:ext>
            </a:extLst>
          </p:cNvPr>
          <p:cNvSpPr>
            <a:spLocks noChangeArrowheads="1"/>
          </p:cNvSpPr>
          <p:nvPr/>
        </p:nvSpPr>
        <p:spPr bwMode="auto">
          <a:xfrm>
            <a:off x="0" y="0"/>
            <a:ext cx="4572000" cy="6858000"/>
          </a:xfrm>
          <a:prstGeom prst="rect">
            <a:avLst/>
          </a:prstGeom>
          <a:solidFill>
            <a:schemeClr val="accent2"/>
          </a:solidFill>
          <a:ln>
            <a:noFill/>
          </a:ln>
          <a:effectLst/>
        </p:spPr>
        <p:txBody>
          <a:bodyPr wrap="none" anchor="ctr"/>
          <a:lstStyle>
            <a:lvl1pPr eaLnBrk="0" hangingPunct="0">
              <a:defRPr sz="2600">
                <a:solidFill>
                  <a:schemeClr val="bg1"/>
                </a:solidFill>
                <a:latin typeface="Verdana" pitchFamily="34" charset="0"/>
                <a:ea typeface="ＭＳ Ｐゴシック" pitchFamily="34" charset="-128"/>
              </a:defRPr>
            </a:lvl1pPr>
            <a:lvl2pPr marL="742950" indent="-285750" eaLnBrk="0" hangingPunct="0">
              <a:defRPr sz="2600">
                <a:solidFill>
                  <a:schemeClr val="bg1"/>
                </a:solidFill>
                <a:latin typeface="Verdana" pitchFamily="34" charset="0"/>
                <a:ea typeface="ＭＳ Ｐゴシック" pitchFamily="34" charset="-128"/>
              </a:defRPr>
            </a:lvl2pPr>
            <a:lvl3pPr marL="1143000" indent="-228600" eaLnBrk="0" hangingPunct="0">
              <a:defRPr sz="2600">
                <a:solidFill>
                  <a:schemeClr val="bg1"/>
                </a:solidFill>
                <a:latin typeface="Verdana" pitchFamily="34" charset="0"/>
                <a:ea typeface="ＭＳ Ｐゴシック" pitchFamily="34" charset="-128"/>
              </a:defRPr>
            </a:lvl3pPr>
            <a:lvl4pPr marL="1600200" indent="-228600" eaLnBrk="0" hangingPunct="0">
              <a:defRPr sz="2600">
                <a:solidFill>
                  <a:schemeClr val="bg1"/>
                </a:solidFill>
                <a:latin typeface="Verdana" pitchFamily="34" charset="0"/>
                <a:ea typeface="ＭＳ Ｐゴシック" pitchFamily="34" charset="-128"/>
              </a:defRPr>
            </a:lvl4pPr>
            <a:lvl5pPr marL="2057400" indent="-228600" eaLnBrk="0" hangingPunct="0">
              <a:defRPr sz="2600">
                <a:solidFill>
                  <a:schemeClr val="bg1"/>
                </a:solidFill>
                <a:latin typeface="Verdana" pitchFamily="34" charset="0"/>
                <a:ea typeface="ＭＳ Ｐゴシック" pitchFamily="34" charset="-128"/>
              </a:defRPr>
            </a:lvl5pPr>
            <a:lvl6pPr marL="25146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6pPr>
            <a:lvl7pPr marL="29718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7pPr>
            <a:lvl8pPr marL="34290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8pPr>
            <a:lvl9pPr marL="38862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9pPr>
          </a:lstStyle>
          <a:p>
            <a:pPr eaLnBrk="1" hangingPunct="1">
              <a:spcBef>
                <a:spcPct val="20000"/>
              </a:spcBef>
              <a:buFont typeface="Arial" charset="0"/>
              <a:buNone/>
              <a:defRPr/>
            </a:pPr>
            <a:endParaRPr lang="nl-NL" altLang="nl-NL">
              <a:solidFill>
                <a:srgbClr val="FFFFFF"/>
              </a:solidFill>
              <a:cs typeface="Arial" charset="0"/>
            </a:endParaRPr>
          </a:p>
        </p:txBody>
      </p:sp>
      <p:pic>
        <p:nvPicPr>
          <p:cNvPr id="4" name="Picture 13" descr="RO_OCW_OI_LOGO_PPT">
            <a:extLst>
              <a:ext uri="{FF2B5EF4-FFF2-40B4-BE49-F238E27FC236}">
                <a16:creationId xmlns:a16="http://schemas.microsoft.com/office/drawing/2014/main" id="{0B225759-E1FF-A989-C434-DBA4C519E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Rectangle 18"/>
          <p:cNvSpPr>
            <a:spLocks noGrp="1" noChangeArrowheads="1"/>
          </p:cNvSpPr>
          <p:nvPr>
            <p:ph type="ctrTitle" sz="quarter"/>
          </p:nvPr>
        </p:nvSpPr>
        <p:spPr>
          <a:xfrm>
            <a:off x="4922838" y="2474913"/>
            <a:ext cx="3598862" cy="942975"/>
          </a:xfrm>
          <a:solidFill>
            <a:srgbClr val="606528"/>
          </a:solidFill>
        </p:spPr>
        <p:txBody>
          <a:bodyPr/>
          <a:lstStyle>
            <a:lvl1pPr>
              <a:defRPr sz="1600">
                <a:solidFill>
                  <a:schemeClr val="bg1"/>
                </a:solidFill>
              </a:defRPr>
            </a:lvl1pPr>
          </a:lstStyle>
          <a:p>
            <a:pPr lvl="0"/>
            <a:r>
              <a:rPr lang="nl-NL" noProof="0"/>
              <a:t>Klik om de stijl te bewerken</a:t>
            </a:r>
          </a:p>
        </p:txBody>
      </p:sp>
      <p:sp>
        <p:nvSpPr>
          <p:cNvPr id="3092" name="Rectangle 20"/>
          <p:cNvSpPr>
            <a:spLocks noGrp="1" noChangeArrowheads="1"/>
          </p:cNvSpPr>
          <p:nvPr>
            <p:ph type="subTitle" sz="quarter" idx="1"/>
          </p:nvPr>
        </p:nvSpPr>
        <p:spPr>
          <a:xfrm>
            <a:off x="4908550" y="3511550"/>
            <a:ext cx="3598863" cy="2609850"/>
          </a:xfrm>
          <a:solidFill>
            <a:srgbClr val="606528"/>
          </a:solidFill>
        </p:spPr>
        <p:txBody>
          <a:bodyPr/>
          <a:lstStyle>
            <a:lvl1pPr>
              <a:defRPr sz="1200">
                <a:solidFill>
                  <a:schemeClr val="bg1"/>
                </a:solidFill>
              </a:defRPr>
            </a:lvl1pPr>
          </a:lstStyle>
          <a:p>
            <a:pPr lvl="0"/>
            <a:r>
              <a:rPr lang="nl-NL" noProof="0"/>
              <a:t>Klik om de ondertitelstijl van het model te bewerken</a:t>
            </a:r>
          </a:p>
        </p:txBody>
      </p:sp>
      <p:sp>
        <p:nvSpPr>
          <p:cNvPr id="5" name="shpDatum">
            <a:extLst>
              <a:ext uri="{FF2B5EF4-FFF2-40B4-BE49-F238E27FC236}">
                <a16:creationId xmlns:a16="http://schemas.microsoft.com/office/drawing/2014/main" id="{55BC5BBD-D1AF-386E-FCBA-2296F7585DCC}"/>
              </a:ext>
            </a:extLst>
          </p:cNvPr>
          <p:cNvSpPr>
            <a:spLocks noGrp="1" noChangeArrowheads="1"/>
          </p:cNvSpPr>
          <p:nvPr>
            <p:ph type="dt" sz="half" idx="10"/>
          </p:nvPr>
        </p:nvSpPr>
        <p:spPr>
          <a:xfrm>
            <a:off x="4929188" y="6380163"/>
            <a:ext cx="3714750" cy="363537"/>
          </a:xfrm>
        </p:spPr>
        <p:txBody>
          <a:bodyPr/>
          <a:lstStyle>
            <a:lvl1pPr eaLnBrk="1" hangingPunct="1">
              <a:defRPr>
                <a:solidFill>
                  <a:srgbClr val="FFFFFF"/>
                </a:solidFill>
                <a:ea typeface="ＭＳ Ｐゴシック" pitchFamily="34" charset="-128"/>
                <a:cs typeface="Arial" charset="0"/>
              </a:defRPr>
            </a:lvl1pPr>
          </a:lstStyle>
          <a:p>
            <a:pPr>
              <a:defRPr/>
            </a:pPr>
            <a:endParaRPr lang="nl-NL"/>
          </a:p>
        </p:txBody>
      </p:sp>
    </p:spTree>
    <p:extLst>
      <p:ext uri="{BB962C8B-B14F-4D97-AF65-F5344CB8AC3E}">
        <p14:creationId xmlns:p14="http://schemas.microsoft.com/office/powerpoint/2010/main" val="840725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el met afbeelding">
    <p:spTree>
      <p:nvGrpSpPr>
        <p:cNvPr id="1" name=""/>
        <p:cNvGrpSpPr/>
        <p:nvPr/>
      </p:nvGrpSpPr>
      <p:grpSpPr>
        <a:xfrm>
          <a:off x="0" y="0"/>
          <a:ext cx="0" cy="0"/>
          <a:chOff x="0" y="0"/>
          <a:chExt cx="0" cy="0"/>
        </a:xfrm>
      </p:grpSpPr>
      <p:sp>
        <p:nvSpPr>
          <p:cNvPr id="4" name="shpKleurvlak">
            <a:extLst>
              <a:ext uri="{FF2B5EF4-FFF2-40B4-BE49-F238E27FC236}">
                <a16:creationId xmlns:a16="http://schemas.microsoft.com/office/drawing/2014/main" id="{178009B9-3921-8D15-239D-02F8AC720AF3}"/>
              </a:ext>
            </a:extLst>
          </p:cNvPr>
          <p:cNvSpPr>
            <a:spLocks noChangeArrowheads="1"/>
          </p:cNvSpPr>
          <p:nvPr/>
        </p:nvSpPr>
        <p:spPr bwMode="auto">
          <a:xfrm>
            <a:off x="4572000" y="0"/>
            <a:ext cx="4572000" cy="6858000"/>
          </a:xfrm>
          <a:prstGeom prst="rect">
            <a:avLst/>
          </a:prstGeom>
          <a:solidFill>
            <a:srgbClr val="60652A"/>
          </a:solidFill>
          <a:ln>
            <a:noFill/>
          </a:ln>
        </p:spPr>
        <p:txBody>
          <a:bodyPr anchor="ctr"/>
          <a:lstStyle>
            <a:lvl1pPr>
              <a:defRPr sz="3200">
                <a:solidFill>
                  <a:srgbClr val="000000"/>
                </a:solidFill>
                <a:latin typeface="Verdana" pitchFamily="34" charset="0"/>
                <a:cs typeface="Arial" charset="0"/>
              </a:defRPr>
            </a:lvl1pPr>
            <a:lvl2pPr marL="742950" indent="-285750">
              <a:defRPr sz="3200">
                <a:solidFill>
                  <a:srgbClr val="000000"/>
                </a:solidFill>
                <a:latin typeface="Verdana" pitchFamily="34" charset="0"/>
                <a:cs typeface="Arial" charset="0"/>
              </a:defRPr>
            </a:lvl2pPr>
            <a:lvl3pPr marL="1143000" indent="-228600">
              <a:defRPr sz="3200">
                <a:solidFill>
                  <a:srgbClr val="000000"/>
                </a:solidFill>
                <a:latin typeface="Verdana" pitchFamily="34" charset="0"/>
                <a:cs typeface="Arial" charset="0"/>
              </a:defRPr>
            </a:lvl3pPr>
            <a:lvl4pPr marL="1600200" indent="-228600">
              <a:defRPr sz="3200">
                <a:solidFill>
                  <a:srgbClr val="000000"/>
                </a:solidFill>
                <a:latin typeface="Verdana" pitchFamily="34" charset="0"/>
                <a:cs typeface="Arial" charset="0"/>
              </a:defRPr>
            </a:lvl4pPr>
            <a:lvl5pPr marL="2057400" indent="-228600">
              <a:defRPr sz="3200">
                <a:solidFill>
                  <a:srgbClr val="000000"/>
                </a:solidFill>
                <a:latin typeface="Verdana" pitchFamily="34" charset="0"/>
                <a:cs typeface="Arial" charset="0"/>
              </a:defRPr>
            </a:lvl5pPr>
            <a:lvl6pPr marL="25146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6pPr>
            <a:lvl7pPr marL="29718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7pPr>
            <a:lvl8pPr marL="34290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8pPr>
            <a:lvl9pPr marL="38862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9pPr>
          </a:lstStyle>
          <a:p>
            <a:pPr algn="ctr" eaLnBrk="1" hangingPunct="1">
              <a:defRPr/>
            </a:pPr>
            <a:endParaRPr lang="en-US" altLang="nl-NL" sz="1800"/>
          </a:p>
        </p:txBody>
      </p:sp>
      <p:pic>
        <p:nvPicPr>
          <p:cNvPr id="5" name="Picture 19" descr="OI_BEELD_PPT_8">
            <a:extLst>
              <a:ext uri="{FF2B5EF4-FFF2-40B4-BE49-F238E27FC236}">
                <a16:creationId xmlns:a16="http://schemas.microsoft.com/office/drawing/2014/main" id="{C1D889B4-5ADB-DE53-836E-CF62DDBB0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RO_OCW_OI_LOGO_PPT">
            <a:extLst>
              <a:ext uri="{FF2B5EF4-FFF2-40B4-BE49-F238E27FC236}">
                <a16:creationId xmlns:a16="http://schemas.microsoft.com/office/drawing/2014/main" id="{FC5B3146-1377-968C-E131-ED84AB1DD0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4924428" y="2474907"/>
            <a:ext cx="3600476" cy="941393"/>
          </a:xfrm>
          <a:prstGeom prst="rect">
            <a:avLst/>
          </a:prstGeom>
        </p:spPr>
        <p:txBody>
          <a:bodyPr>
            <a:normAutofit/>
          </a:bodyPr>
          <a:lstStyle>
            <a:lvl1pPr algn="l">
              <a:tabLst/>
              <a:defRPr sz="2600">
                <a:solidFill>
                  <a:schemeClr val="bg1"/>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4908552" y="3513150"/>
            <a:ext cx="3643338" cy="1752600"/>
          </a:xfrm>
          <a:prstGeom prst="rect">
            <a:avLst/>
          </a:prstGeom>
        </p:spPr>
        <p:txBody>
          <a:bodyPr>
            <a:normAutofit/>
          </a:bodyPr>
          <a:lstStyle>
            <a:lvl1pPr marL="0" indent="0" algn="l">
              <a:buNone/>
              <a:tabLst/>
              <a:defRPr sz="18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7" name="shpDatum">
            <a:extLst>
              <a:ext uri="{FF2B5EF4-FFF2-40B4-BE49-F238E27FC236}">
                <a16:creationId xmlns:a16="http://schemas.microsoft.com/office/drawing/2014/main" id="{70376C1E-7F64-122D-ECF6-08A0462A4630}"/>
              </a:ext>
            </a:extLst>
          </p:cNvPr>
          <p:cNvSpPr>
            <a:spLocks noGrp="1" noChangeArrowheads="1"/>
          </p:cNvSpPr>
          <p:nvPr>
            <p:ph type="dt" sz="half" idx="10"/>
          </p:nvPr>
        </p:nvSpPr>
        <p:spPr>
          <a:xfrm>
            <a:off x="4929188" y="6380163"/>
            <a:ext cx="3714750" cy="363537"/>
          </a:xfrm>
        </p:spPr>
        <p:txBody>
          <a:bodyPr/>
          <a:lstStyle>
            <a:lvl1pPr eaLnBrk="1" hangingPunct="1">
              <a:defRPr/>
            </a:lvl1pPr>
          </a:lstStyle>
          <a:p>
            <a:pPr>
              <a:defRPr/>
            </a:pPr>
            <a:r>
              <a:rPr lang="nl-NL"/>
              <a:t>27 januari 2015</a:t>
            </a:r>
          </a:p>
        </p:txBody>
      </p:sp>
    </p:spTree>
    <p:extLst>
      <p:ext uri="{BB962C8B-B14F-4D97-AF65-F5344CB8AC3E}">
        <p14:creationId xmlns:p14="http://schemas.microsoft.com/office/powerpoint/2010/main" val="352529306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inhoudsopgave letter">
    <p:spTree>
      <p:nvGrpSpPr>
        <p:cNvPr id="1" name=""/>
        <p:cNvGrpSpPr/>
        <p:nvPr/>
      </p:nvGrpSpPr>
      <p:grpSpPr>
        <a:xfrm>
          <a:off x="0" y="0"/>
          <a:ext cx="0" cy="0"/>
          <a:chOff x="0" y="0"/>
          <a:chExt cx="0" cy="0"/>
        </a:xfrm>
      </p:grpSpPr>
      <p:sp>
        <p:nvSpPr>
          <p:cNvPr id="2" name="shpKleurvlak">
            <a:extLst>
              <a:ext uri="{FF2B5EF4-FFF2-40B4-BE49-F238E27FC236}">
                <a16:creationId xmlns:a16="http://schemas.microsoft.com/office/drawing/2014/main" id="{3B23C0E5-468A-74B6-A8C9-B093766E7006}"/>
              </a:ext>
            </a:extLst>
          </p:cNvPr>
          <p:cNvSpPr>
            <a:spLocks noChangeArrowheads="1"/>
          </p:cNvSpPr>
          <p:nvPr/>
        </p:nvSpPr>
        <p:spPr bwMode="auto">
          <a:xfrm>
            <a:off x="4572000" y="0"/>
            <a:ext cx="4572000" cy="6858000"/>
          </a:xfrm>
          <a:prstGeom prst="rect">
            <a:avLst/>
          </a:prstGeom>
          <a:solidFill>
            <a:srgbClr val="60652A"/>
          </a:solidFill>
          <a:ln>
            <a:noFill/>
          </a:ln>
        </p:spPr>
        <p:txBody>
          <a:bodyPr anchor="ctr"/>
          <a:lstStyle>
            <a:lvl1pPr>
              <a:defRPr sz="3200">
                <a:solidFill>
                  <a:srgbClr val="000000"/>
                </a:solidFill>
                <a:latin typeface="Verdana" pitchFamily="34" charset="0"/>
                <a:cs typeface="Arial" charset="0"/>
              </a:defRPr>
            </a:lvl1pPr>
            <a:lvl2pPr marL="742950" indent="-285750">
              <a:defRPr sz="3200">
                <a:solidFill>
                  <a:srgbClr val="000000"/>
                </a:solidFill>
                <a:latin typeface="Verdana" pitchFamily="34" charset="0"/>
                <a:cs typeface="Arial" charset="0"/>
              </a:defRPr>
            </a:lvl2pPr>
            <a:lvl3pPr marL="1143000" indent="-228600">
              <a:defRPr sz="3200">
                <a:solidFill>
                  <a:srgbClr val="000000"/>
                </a:solidFill>
                <a:latin typeface="Verdana" pitchFamily="34" charset="0"/>
                <a:cs typeface="Arial" charset="0"/>
              </a:defRPr>
            </a:lvl3pPr>
            <a:lvl4pPr marL="1600200" indent="-228600">
              <a:defRPr sz="3200">
                <a:solidFill>
                  <a:srgbClr val="000000"/>
                </a:solidFill>
                <a:latin typeface="Verdana" pitchFamily="34" charset="0"/>
                <a:cs typeface="Arial" charset="0"/>
              </a:defRPr>
            </a:lvl4pPr>
            <a:lvl5pPr marL="2057400" indent="-228600">
              <a:defRPr sz="3200">
                <a:solidFill>
                  <a:srgbClr val="000000"/>
                </a:solidFill>
                <a:latin typeface="Verdana" pitchFamily="34" charset="0"/>
                <a:cs typeface="Arial" charset="0"/>
              </a:defRPr>
            </a:lvl5pPr>
            <a:lvl6pPr marL="25146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6pPr>
            <a:lvl7pPr marL="29718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7pPr>
            <a:lvl8pPr marL="34290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8pPr>
            <a:lvl9pPr marL="38862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9pPr>
          </a:lstStyle>
          <a:p>
            <a:pPr algn="ctr" eaLnBrk="1" hangingPunct="1">
              <a:defRPr/>
            </a:pPr>
            <a:endParaRPr lang="en-US" altLang="nl-NL" sz="1800"/>
          </a:p>
        </p:txBody>
      </p:sp>
      <p:pic>
        <p:nvPicPr>
          <p:cNvPr id="3" name="Picture 17" descr="OI_BEELD_PPT_8">
            <a:extLst>
              <a:ext uri="{FF2B5EF4-FFF2-40B4-BE49-F238E27FC236}">
                <a16:creationId xmlns:a16="http://schemas.microsoft.com/office/drawing/2014/main" id="{0C9739D7-D78E-CC28-C36D-9A9F48129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RO_OCW_OI_LOGO_PPT">
            <a:extLst>
              <a:ext uri="{FF2B5EF4-FFF2-40B4-BE49-F238E27FC236}">
                <a16:creationId xmlns:a16="http://schemas.microsoft.com/office/drawing/2014/main" id="{0ED1BEFB-DEDF-4D21-46A3-92BBFB1E0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tekst 8"/>
          <p:cNvSpPr>
            <a:spLocks noGrp="1"/>
          </p:cNvSpPr>
          <p:nvPr>
            <p:ph type="body" sz="quarter" idx="12"/>
          </p:nvPr>
        </p:nvSpPr>
        <p:spPr>
          <a:xfrm>
            <a:off x="4929211" y="2500307"/>
            <a:ext cx="3500441" cy="571504"/>
          </a:xfrm>
          <a:prstGeom prst="rect">
            <a:avLst/>
          </a:prstGeom>
        </p:spPr>
        <p:txBody>
          <a:bodyPr/>
          <a:lstStyle>
            <a:lvl1pPr>
              <a:buFontTx/>
              <a:buNone/>
              <a:defRPr sz="2600">
                <a:solidFill>
                  <a:schemeClr val="bg1"/>
                </a:solidFill>
              </a:defRPr>
            </a:lvl1pPr>
            <a:lvl2pPr>
              <a:buFontTx/>
              <a:buNone/>
              <a:defRPr/>
            </a:lvl2pPr>
            <a:lvl3pPr>
              <a:buFontTx/>
              <a:buNone/>
              <a:defRPr/>
            </a:lvl3pPr>
            <a:lvl4pPr>
              <a:buFontTx/>
              <a:buNone/>
              <a:defRPr/>
            </a:lvl4pPr>
            <a:lvl5pPr>
              <a:buFontTx/>
              <a:buNone/>
              <a:defRPr/>
            </a:lvl5pPr>
          </a:lstStyle>
          <a:p>
            <a:pPr lvl="0"/>
            <a:r>
              <a:rPr lang="nl-NL"/>
              <a:t>Klik om de modelstijlen te bewerken</a:t>
            </a:r>
          </a:p>
        </p:txBody>
      </p:sp>
      <p:sp>
        <p:nvSpPr>
          <p:cNvPr id="14" name="Tijdelijke aanduiding voor tekst 13"/>
          <p:cNvSpPr>
            <a:spLocks noGrp="1"/>
          </p:cNvSpPr>
          <p:nvPr>
            <p:ph type="body" sz="quarter" idx="13"/>
          </p:nvPr>
        </p:nvSpPr>
        <p:spPr>
          <a:xfrm>
            <a:off x="4943045" y="3157103"/>
            <a:ext cx="3486607" cy="3057979"/>
          </a:xfrm>
          <a:prstGeom prst="rect">
            <a:avLst/>
          </a:prstGeom>
        </p:spPr>
        <p:txBody>
          <a:bodyPr/>
          <a:lstStyle>
            <a:lvl1pPr marL="234950" indent="-234950">
              <a:buFont typeface="+mj-lt"/>
              <a:buAutoNum type="alphaLcPeriod"/>
              <a:defRPr sz="1800" baseline="0">
                <a:solidFill>
                  <a:schemeClr val="bg1"/>
                </a:solidFill>
              </a:defRPr>
            </a:lvl1pPr>
          </a:lstStyle>
          <a:p>
            <a:pPr lvl="0"/>
            <a:r>
              <a:rPr lang="nl-NL"/>
              <a:t>Klik om de modelstijlen te bewerken</a:t>
            </a:r>
          </a:p>
        </p:txBody>
      </p:sp>
      <p:sp>
        <p:nvSpPr>
          <p:cNvPr id="5" name="shpDatum">
            <a:extLst>
              <a:ext uri="{FF2B5EF4-FFF2-40B4-BE49-F238E27FC236}">
                <a16:creationId xmlns:a16="http://schemas.microsoft.com/office/drawing/2014/main" id="{EC0E6F7B-FEAB-08A8-AB47-D6DDA40996A6}"/>
              </a:ext>
            </a:extLst>
          </p:cNvPr>
          <p:cNvSpPr>
            <a:spLocks noGrp="1" noChangeArrowheads="1"/>
          </p:cNvSpPr>
          <p:nvPr>
            <p:ph type="dt" sz="half" idx="14"/>
          </p:nvPr>
        </p:nvSpPr>
        <p:spPr>
          <a:xfrm>
            <a:off x="4929188" y="6380163"/>
            <a:ext cx="3714750" cy="363537"/>
          </a:xfrm>
        </p:spPr>
        <p:txBody>
          <a:bodyPr/>
          <a:lstStyle>
            <a:lvl1pPr eaLnBrk="1" hangingPunct="1">
              <a:defRPr/>
            </a:lvl1pPr>
          </a:lstStyle>
          <a:p>
            <a:pPr>
              <a:defRPr/>
            </a:pPr>
            <a:r>
              <a:rPr lang="nl-NL"/>
              <a:t>27 januari 2015</a:t>
            </a:r>
          </a:p>
        </p:txBody>
      </p:sp>
    </p:spTree>
    <p:extLst>
      <p:ext uri="{BB962C8B-B14F-4D97-AF65-F5344CB8AC3E}">
        <p14:creationId xmlns:p14="http://schemas.microsoft.com/office/powerpoint/2010/main" val="3281258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3" name="shpKleurvlakOnder">
            <a:extLst>
              <a:ext uri="{FF2B5EF4-FFF2-40B4-BE49-F238E27FC236}">
                <a16:creationId xmlns:a16="http://schemas.microsoft.com/office/drawing/2014/main" id="{F3F23033-9F1D-A562-0E19-A5B2A86CE2D6}"/>
              </a:ext>
            </a:extLst>
          </p:cNvPr>
          <p:cNvSpPr>
            <a:spLocks noChangeArrowheads="1"/>
          </p:cNvSpPr>
          <p:nvPr/>
        </p:nvSpPr>
        <p:spPr bwMode="auto">
          <a:xfrm>
            <a:off x="0" y="6318250"/>
            <a:ext cx="9144000" cy="539750"/>
          </a:xfrm>
          <a:prstGeom prst="rect">
            <a:avLst/>
          </a:prstGeom>
          <a:solidFill>
            <a:srgbClr val="60652A"/>
          </a:solidFill>
          <a:ln>
            <a:noFill/>
          </a:ln>
        </p:spPr>
        <p:txBody>
          <a:bodyPr anchor="ctr"/>
          <a:lstStyle>
            <a:lvl1pPr>
              <a:defRPr sz="3200">
                <a:solidFill>
                  <a:srgbClr val="000000"/>
                </a:solidFill>
                <a:latin typeface="Verdana" pitchFamily="34" charset="0"/>
                <a:cs typeface="Arial" charset="0"/>
              </a:defRPr>
            </a:lvl1pPr>
            <a:lvl2pPr marL="742950" indent="-285750">
              <a:defRPr sz="3200">
                <a:solidFill>
                  <a:srgbClr val="000000"/>
                </a:solidFill>
                <a:latin typeface="Verdana" pitchFamily="34" charset="0"/>
                <a:cs typeface="Arial" charset="0"/>
              </a:defRPr>
            </a:lvl2pPr>
            <a:lvl3pPr marL="1143000" indent="-228600">
              <a:defRPr sz="3200">
                <a:solidFill>
                  <a:srgbClr val="000000"/>
                </a:solidFill>
                <a:latin typeface="Verdana" pitchFamily="34" charset="0"/>
                <a:cs typeface="Arial" charset="0"/>
              </a:defRPr>
            </a:lvl3pPr>
            <a:lvl4pPr marL="1600200" indent="-228600">
              <a:defRPr sz="3200">
                <a:solidFill>
                  <a:srgbClr val="000000"/>
                </a:solidFill>
                <a:latin typeface="Verdana" pitchFamily="34" charset="0"/>
                <a:cs typeface="Arial" charset="0"/>
              </a:defRPr>
            </a:lvl4pPr>
            <a:lvl5pPr marL="2057400" indent="-228600">
              <a:defRPr sz="3200">
                <a:solidFill>
                  <a:srgbClr val="000000"/>
                </a:solidFill>
                <a:latin typeface="Verdana" pitchFamily="34" charset="0"/>
                <a:cs typeface="Arial" charset="0"/>
              </a:defRPr>
            </a:lvl5pPr>
            <a:lvl6pPr marL="25146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6pPr>
            <a:lvl7pPr marL="29718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7pPr>
            <a:lvl8pPr marL="34290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8pPr>
            <a:lvl9pPr marL="38862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9pPr>
          </a:lstStyle>
          <a:p>
            <a:pPr algn="ctr" eaLnBrk="1" hangingPunct="1">
              <a:defRPr/>
            </a:pPr>
            <a:endParaRPr lang="nl-NL" altLang="nl-NL" sz="1800">
              <a:solidFill>
                <a:srgbClr val="FFFFFF"/>
              </a:solidFill>
            </a:endParaRPr>
          </a:p>
        </p:txBody>
      </p:sp>
      <p:sp>
        <p:nvSpPr>
          <p:cNvPr id="4" name="shpTekst">
            <a:extLst>
              <a:ext uri="{FF2B5EF4-FFF2-40B4-BE49-F238E27FC236}">
                <a16:creationId xmlns:a16="http://schemas.microsoft.com/office/drawing/2014/main" id="{E0EFDFB6-7A54-4AFE-EE48-37066B3D9C04}"/>
              </a:ext>
            </a:extLst>
          </p:cNvPr>
          <p:cNvSpPr>
            <a:spLocks noChangeArrowheads="1"/>
          </p:cNvSpPr>
          <p:nvPr/>
        </p:nvSpPr>
        <p:spPr bwMode="auto">
          <a:xfrm>
            <a:off x="0" y="0"/>
            <a:ext cx="9144000" cy="1071563"/>
          </a:xfrm>
          <a:prstGeom prst="rect">
            <a:avLst/>
          </a:prstGeom>
          <a:solidFill>
            <a:srgbClr val="60652A"/>
          </a:solidFill>
          <a:ln>
            <a:noFill/>
          </a:ln>
        </p:spPr>
        <p:txBody>
          <a:bodyPr anchor="ctr"/>
          <a:lstStyle>
            <a:lvl1pPr>
              <a:defRPr sz="3200">
                <a:solidFill>
                  <a:srgbClr val="000000"/>
                </a:solidFill>
                <a:latin typeface="Verdana" pitchFamily="34" charset="0"/>
                <a:cs typeface="Arial" charset="0"/>
              </a:defRPr>
            </a:lvl1pPr>
            <a:lvl2pPr marL="742950" indent="-285750">
              <a:defRPr sz="3200">
                <a:solidFill>
                  <a:srgbClr val="000000"/>
                </a:solidFill>
                <a:latin typeface="Verdana" pitchFamily="34" charset="0"/>
                <a:cs typeface="Arial" charset="0"/>
              </a:defRPr>
            </a:lvl2pPr>
            <a:lvl3pPr marL="1143000" indent="-228600">
              <a:defRPr sz="3200">
                <a:solidFill>
                  <a:srgbClr val="000000"/>
                </a:solidFill>
                <a:latin typeface="Verdana" pitchFamily="34" charset="0"/>
                <a:cs typeface="Arial" charset="0"/>
              </a:defRPr>
            </a:lvl3pPr>
            <a:lvl4pPr marL="1600200" indent="-228600">
              <a:defRPr sz="3200">
                <a:solidFill>
                  <a:srgbClr val="000000"/>
                </a:solidFill>
                <a:latin typeface="Verdana" pitchFamily="34" charset="0"/>
                <a:cs typeface="Arial" charset="0"/>
              </a:defRPr>
            </a:lvl4pPr>
            <a:lvl5pPr marL="2057400" indent="-228600">
              <a:defRPr sz="3200">
                <a:solidFill>
                  <a:srgbClr val="000000"/>
                </a:solidFill>
                <a:latin typeface="Verdana" pitchFamily="34" charset="0"/>
                <a:cs typeface="Arial" charset="0"/>
              </a:defRPr>
            </a:lvl5pPr>
            <a:lvl6pPr marL="25146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6pPr>
            <a:lvl7pPr marL="29718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7pPr>
            <a:lvl8pPr marL="34290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8pPr>
            <a:lvl9pPr marL="38862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9pPr>
          </a:lstStyle>
          <a:p>
            <a:pPr algn="ctr" eaLnBrk="1" hangingPunct="1">
              <a:defRPr/>
            </a:pPr>
            <a:endParaRPr lang="nl-NL" altLang="nl-NL" sz="1800">
              <a:solidFill>
                <a:srgbClr val="FFFFFF"/>
              </a:solidFill>
            </a:endParaRPr>
          </a:p>
        </p:txBody>
      </p:sp>
      <p:pic>
        <p:nvPicPr>
          <p:cNvPr id="5" name="shpDatum" descr="RO__vervolgpagina~LPPT.png">
            <a:extLst>
              <a:ext uri="{FF2B5EF4-FFF2-40B4-BE49-F238E27FC236}">
                <a16:creationId xmlns:a16="http://schemas.microsoft.com/office/drawing/2014/main" id="{93929256-946F-B214-B5ED-9806F8160B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6" name="shpTitel">
            <a:extLst>
              <a:ext uri="{FF2B5EF4-FFF2-40B4-BE49-F238E27FC236}">
                <a16:creationId xmlns:a16="http://schemas.microsoft.com/office/drawing/2014/main" id="{71E356AD-9500-3DC1-B2E0-605311AA5A2F}"/>
              </a:ext>
            </a:extLst>
          </p:cNvPr>
          <p:cNvSpPr>
            <a:spLocks noGrp="1" noChangeArrowheads="1"/>
          </p:cNvSpPr>
          <p:nvPr>
            <p:ph type="dt" sz="half" idx="10"/>
          </p:nvPr>
        </p:nvSpPr>
        <p:spPr/>
        <p:txBody>
          <a:bodyPr/>
          <a:lstStyle>
            <a:lvl1pPr eaLnBrk="1" hangingPunct="1">
              <a:defRPr/>
            </a:lvl1pPr>
          </a:lstStyle>
          <a:p>
            <a:pPr>
              <a:defRPr/>
            </a:pPr>
            <a:r>
              <a:rPr lang="nl-NL"/>
              <a:t>27 januari 2015</a:t>
            </a:r>
          </a:p>
        </p:txBody>
      </p:sp>
      <p:sp>
        <p:nvSpPr>
          <p:cNvPr id="7" name="shpKleurvlakBoven">
            <a:extLst>
              <a:ext uri="{FF2B5EF4-FFF2-40B4-BE49-F238E27FC236}">
                <a16:creationId xmlns:a16="http://schemas.microsoft.com/office/drawing/2014/main" id="{9FED8A3A-0D8A-68CA-A638-1C3403C09295}"/>
              </a:ext>
            </a:extLst>
          </p:cNvPr>
          <p:cNvSpPr>
            <a:spLocks noGrp="1" noChangeArrowheads="1"/>
          </p:cNvSpPr>
          <p:nvPr>
            <p:ph type="ftr" sz="quarter" idx="11"/>
          </p:nvPr>
        </p:nvSpPr>
        <p:spPr/>
        <p:txBody>
          <a:bodyPr/>
          <a:lstStyle>
            <a:lvl1pPr eaLnBrk="1" hangingPunct="1">
              <a:defRPr/>
            </a:lvl1pPr>
          </a:lstStyle>
          <a:p>
            <a:pPr>
              <a:defRPr/>
            </a:pPr>
            <a:endParaRPr lang="nl-NL"/>
          </a:p>
        </p:txBody>
      </p:sp>
      <p:sp>
        <p:nvSpPr>
          <p:cNvPr id="8" name="shpBeeldmerk">
            <a:extLst>
              <a:ext uri="{FF2B5EF4-FFF2-40B4-BE49-F238E27FC236}">
                <a16:creationId xmlns:a16="http://schemas.microsoft.com/office/drawing/2014/main" id="{542F9983-57ED-64DF-0F00-E5F3942D9388}"/>
              </a:ext>
            </a:extLst>
          </p:cNvPr>
          <p:cNvSpPr>
            <a:spLocks noGrp="1" noChangeArrowheads="1"/>
          </p:cNvSpPr>
          <p:nvPr>
            <p:ph type="sldNum" sz="quarter" idx="12"/>
          </p:nvPr>
        </p:nvSpPr>
        <p:spPr/>
        <p:txBody>
          <a:bodyPr/>
          <a:lstStyle>
            <a:lvl1pPr eaLnBrk="1" hangingPunct="1">
              <a:defRPr/>
            </a:lvl1pPr>
          </a:lstStyle>
          <a:p>
            <a:pPr>
              <a:defRPr/>
            </a:pPr>
            <a:fld id="{03AC4EE9-3EBC-411D-8D40-25D4B0E4787C}" type="slidenum">
              <a:rPr lang="nl-NL" altLang="nl-NL"/>
              <a:pPr>
                <a:defRPr/>
              </a:pPr>
              <a:t>‹nr.›</a:t>
            </a:fld>
            <a:endParaRPr lang="nl-NL" altLang="nl-NL"/>
          </a:p>
        </p:txBody>
      </p:sp>
    </p:spTree>
    <p:extLst>
      <p:ext uri="{BB962C8B-B14F-4D97-AF65-F5344CB8AC3E}">
        <p14:creationId xmlns:p14="http://schemas.microsoft.com/office/powerpoint/2010/main" val="111159579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shpKleurvlak">
            <a:extLst>
              <a:ext uri="{FF2B5EF4-FFF2-40B4-BE49-F238E27FC236}">
                <a16:creationId xmlns:a16="http://schemas.microsoft.com/office/drawing/2014/main" id="{55C4E88E-5C96-E4C7-9C82-27A48FBE20A8}"/>
              </a:ext>
            </a:extLst>
          </p:cNvPr>
          <p:cNvSpPr>
            <a:spLocks noChangeArrowheads="1"/>
          </p:cNvSpPr>
          <p:nvPr/>
        </p:nvSpPr>
        <p:spPr bwMode="auto">
          <a:xfrm>
            <a:off x="4572000" y="0"/>
            <a:ext cx="4572000" cy="6858000"/>
          </a:xfrm>
          <a:prstGeom prst="rect">
            <a:avLst/>
          </a:prstGeom>
          <a:solidFill>
            <a:srgbClr val="60652A"/>
          </a:solidFill>
          <a:ln>
            <a:noFill/>
          </a:ln>
        </p:spPr>
        <p:txBody>
          <a:bodyPr anchor="ctr"/>
          <a:lstStyle>
            <a:lvl1pPr eaLnBrk="0" hangingPunct="0">
              <a:defRPr sz="2600">
                <a:solidFill>
                  <a:schemeClr val="bg1"/>
                </a:solidFill>
                <a:latin typeface="Verdana" pitchFamily="34" charset="0"/>
                <a:ea typeface="ＭＳ Ｐゴシック" pitchFamily="34" charset="-128"/>
              </a:defRPr>
            </a:lvl1pPr>
            <a:lvl2pPr marL="742950" indent="-285750" eaLnBrk="0" hangingPunct="0">
              <a:defRPr sz="2600">
                <a:solidFill>
                  <a:schemeClr val="bg1"/>
                </a:solidFill>
                <a:latin typeface="Verdana" pitchFamily="34" charset="0"/>
                <a:ea typeface="ＭＳ Ｐゴシック" pitchFamily="34" charset="-128"/>
              </a:defRPr>
            </a:lvl2pPr>
            <a:lvl3pPr marL="1143000" indent="-228600" eaLnBrk="0" hangingPunct="0">
              <a:defRPr sz="2600">
                <a:solidFill>
                  <a:schemeClr val="bg1"/>
                </a:solidFill>
                <a:latin typeface="Verdana" pitchFamily="34" charset="0"/>
                <a:ea typeface="ＭＳ Ｐゴシック" pitchFamily="34" charset="-128"/>
              </a:defRPr>
            </a:lvl3pPr>
            <a:lvl4pPr marL="1600200" indent="-228600" eaLnBrk="0" hangingPunct="0">
              <a:defRPr sz="2600">
                <a:solidFill>
                  <a:schemeClr val="bg1"/>
                </a:solidFill>
                <a:latin typeface="Verdana" pitchFamily="34" charset="0"/>
                <a:ea typeface="ＭＳ Ｐゴシック" pitchFamily="34" charset="-128"/>
              </a:defRPr>
            </a:lvl4pPr>
            <a:lvl5pPr marL="2057400" indent="-228600" eaLnBrk="0" hangingPunct="0">
              <a:defRPr sz="2600">
                <a:solidFill>
                  <a:schemeClr val="bg1"/>
                </a:solidFill>
                <a:latin typeface="Verdana" pitchFamily="34" charset="0"/>
                <a:ea typeface="ＭＳ Ｐゴシック" pitchFamily="34" charset="-128"/>
              </a:defRPr>
            </a:lvl5pPr>
            <a:lvl6pPr marL="25146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6pPr>
            <a:lvl7pPr marL="29718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7pPr>
            <a:lvl8pPr marL="34290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8pPr>
            <a:lvl9pPr marL="38862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9pPr>
          </a:lstStyle>
          <a:p>
            <a:pPr algn="ctr" eaLnBrk="1" hangingPunct="1">
              <a:spcBef>
                <a:spcPct val="20000"/>
              </a:spcBef>
              <a:buFont typeface="Arial" charset="0"/>
              <a:buNone/>
              <a:defRPr/>
            </a:pPr>
            <a:endParaRPr lang="nl-NL" altLang="nl-NL" sz="1800">
              <a:solidFill>
                <a:srgbClr val="000000"/>
              </a:solidFill>
              <a:cs typeface="Arial" charset="0"/>
            </a:endParaRPr>
          </a:p>
        </p:txBody>
      </p:sp>
      <p:sp>
        <p:nvSpPr>
          <p:cNvPr id="3" name="Rectangle 25">
            <a:extLst>
              <a:ext uri="{FF2B5EF4-FFF2-40B4-BE49-F238E27FC236}">
                <a16:creationId xmlns:a16="http://schemas.microsoft.com/office/drawing/2014/main" id="{9ECC312C-DFC3-E00A-F22F-F6505C116035}"/>
              </a:ext>
            </a:extLst>
          </p:cNvPr>
          <p:cNvSpPr>
            <a:spLocks noChangeArrowheads="1"/>
          </p:cNvSpPr>
          <p:nvPr/>
        </p:nvSpPr>
        <p:spPr bwMode="auto">
          <a:xfrm>
            <a:off x="0" y="0"/>
            <a:ext cx="4572000" cy="6858000"/>
          </a:xfrm>
          <a:prstGeom prst="rect">
            <a:avLst/>
          </a:prstGeom>
          <a:solidFill>
            <a:schemeClr val="accent2"/>
          </a:solidFill>
          <a:ln>
            <a:noFill/>
          </a:ln>
          <a:effectLst/>
        </p:spPr>
        <p:txBody>
          <a:bodyPr wrap="none" anchor="ctr"/>
          <a:lstStyle>
            <a:lvl1pPr eaLnBrk="0" hangingPunct="0">
              <a:defRPr sz="2600">
                <a:solidFill>
                  <a:schemeClr val="bg1"/>
                </a:solidFill>
                <a:latin typeface="Verdana" pitchFamily="34" charset="0"/>
                <a:ea typeface="ＭＳ Ｐゴシック" pitchFamily="34" charset="-128"/>
              </a:defRPr>
            </a:lvl1pPr>
            <a:lvl2pPr marL="742950" indent="-285750" eaLnBrk="0" hangingPunct="0">
              <a:defRPr sz="2600">
                <a:solidFill>
                  <a:schemeClr val="bg1"/>
                </a:solidFill>
                <a:latin typeface="Verdana" pitchFamily="34" charset="0"/>
                <a:ea typeface="ＭＳ Ｐゴシック" pitchFamily="34" charset="-128"/>
              </a:defRPr>
            </a:lvl2pPr>
            <a:lvl3pPr marL="1143000" indent="-228600" eaLnBrk="0" hangingPunct="0">
              <a:defRPr sz="2600">
                <a:solidFill>
                  <a:schemeClr val="bg1"/>
                </a:solidFill>
                <a:latin typeface="Verdana" pitchFamily="34" charset="0"/>
                <a:ea typeface="ＭＳ Ｐゴシック" pitchFamily="34" charset="-128"/>
              </a:defRPr>
            </a:lvl3pPr>
            <a:lvl4pPr marL="1600200" indent="-228600" eaLnBrk="0" hangingPunct="0">
              <a:defRPr sz="2600">
                <a:solidFill>
                  <a:schemeClr val="bg1"/>
                </a:solidFill>
                <a:latin typeface="Verdana" pitchFamily="34" charset="0"/>
                <a:ea typeface="ＭＳ Ｐゴシック" pitchFamily="34" charset="-128"/>
              </a:defRPr>
            </a:lvl4pPr>
            <a:lvl5pPr marL="2057400" indent="-228600" eaLnBrk="0" hangingPunct="0">
              <a:defRPr sz="2600">
                <a:solidFill>
                  <a:schemeClr val="bg1"/>
                </a:solidFill>
                <a:latin typeface="Verdana" pitchFamily="34" charset="0"/>
                <a:ea typeface="ＭＳ Ｐゴシック" pitchFamily="34" charset="-128"/>
              </a:defRPr>
            </a:lvl5pPr>
            <a:lvl6pPr marL="25146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6pPr>
            <a:lvl7pPr marL="29718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7pPr>
            <a:lvl8pPr marL="34290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8pPr>
            <a:lvl9pPr marL="38862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9pPr>
          </a:lstStyle>
          <a:p>
            <a:pPr eaLnBrk="1" hangingPunct="1">
              <a:spcBef>
                <a:spcPct val="20000"/>
              </a:spcBef>
              <a:buFont typeface="Arial" charset="0"/>
              <a:buNone/>
              <a:defRPr/>
            </a:pPr>
            <a:endParaRPr lang="nl-NL" altLang="nl-NL">
              <a:solidFill>
                <a:srgbClr val="FFFFFF"/>
              </a:solidFill>
              <a:cs typeface="Arial" charset="0"/>
            </a:endParaRPr>
          </a:p>
        </p:txBody>
      </p:sp>
      <p:pic>
        <p:nvPicPr>
          <p:cNvPr id="4" name="Picture 13" descr="RO_OCW_OI_LOGO_PPT">
            <a:extLst>
              <a:ext uri="{FF2B5EF4-FFF2-40B4-BE49-F238E27FC236}">
                <a16:creationId xmlns:a16="http://schemas.microsoft.com/office/drawing/2014/main" id="{CD1F5F11-8E9E-9E81-DF70-61E176CF5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Rectangle 18"/>
          <p:cNvSpPr>
            <a:spLocks noGrp="1" noChangeArrowheads="1"/>
          </p:cNvSpPr>
          <p:nvPr>
            <p:ph type="ctrTitle" sz="quarter"/>
          </p:nvPr>
        </p:nvSpPr>
        <p:spPr>
          <a:xfrm>
            <a:off x="4922838" y="2474913"/>
            <a:ext cx="3598862" cy="942975"/>
          </a:xfrm>
          <a:solidFill>
            <a:srgbClr val="606528"/>
          </a:solidFill>
        </p:spPr>
        <p:txBody>
          <a:bodyPr/>
          <a:lstStyle>
            <a:lvl1pPr>
              <a:defRPr sz="1600">
                <a:solidFill>
                  <a:schemeClr val="bg1"/>
                </a:solidFill>
              </a:defRPr>
            </a:lvl1pPr>
          </a:lstStyle>
          <a:p>
            <a:pPr lvl="0"/>
            <a:r>
              <a:rPr lang="nl-NL" noProof="0"/>
              <a:t>Klik om de stijl te bewerken</a:t>
            </a:r>
          </a:p>
        </p:txBody>
      </p:sp>
      <p:sp>
        <p:nvSpPr>
          <p:cNvPr id="3092" name="Rectangle 20"/>
          <p:cNvSpPr>
            <a:spLocks noGrp="1" noChangeArrowheads="1"/>
          </p:cNvSpPr>
          <p:nvPr>
            <p:ph type="subTitle" sz="quarter" idx="1"/>
          </p:nvPr>
        </p:nvSpPr>
        <p:spPr>
          <a:xfrm>
            <a:off x="4908550" y="3511550"/>
            <a:ext cx="3598863" cy="2609850"/>
          </a:xfrm>
          <a:solidFill>
            <a:srgbClr val="606528"/>
          </a:solidFill>
        </p:spPr>
        <p:txBody>
          <a:bodyPr/>
          <a:lstStyle>
            <a:lvl1pPr>
              <a:defRPr sz="1200">
                <a:solidFill>
                  <a:schemeClr val="bg1"/>
                </a:solidFill>
              </a:defRPr>
            </a:lvl1pPr>
          </a:lstStyle>
          <a:p>
            <a:pPr lvl="0"/>
            <a:r>
              <a:rPr lang="nl-NL" noProof="0"/>
              <a:t>Klik om de ondertitelstijl van het model te bewerken</a:t>
            </a:r>
          </a:p>
        </p:txBody>
      </p:sp>
      <p:sp>
        <p:nvSpPr>
          <p:cNvPr id="5" name="shpDatum">
            <a:extLst>
              <a:ext uri="{FF2B5EF4-FFF2-40B4-BE49-F238E27FC236}">
                <a16:creationId xmlns:a16="http://schemas.microsoft.com/office/drawing/2014/main" id="{A834679E-80A3-6D59-046D-D9ED1CC2DB96}"/>
              </a:ext>
            </a:extLst>
          </p:cNvPr>
          <p:cNvSpPr>
            <a:spLocks noGrp="1" noChangeArrowheads="1"/>
          </p:cNvSpPr>
          <p:nvPr>
            <p:ph type="dt" sz="half" idx="10"/>
          </p:nvPr>
        </p:nvSpPr>
        <p:spPr>
          <a:xfrm>
            <a:off x="4929188" y="6380163"/>
            <a:ext cx="3714750" cy="363537"/>
          </a:xfrm>
        </p:spPr>
        <p:txBody>
          <a:bodyPr/>
          <a:lstStyle>
            <a:lvl1pPr eaLnBrk="1" hangingPunct="1">
              <a:defRPr>
                <a:solidFill>
                  <a:srgbClr val="FFFFFF"/>
                </a:solidFill>
                <a:ea typeface="ＭＳ Ｐゴシック" pitchFamily="34" charset="-128"/>
                <a:cs typeface="Arial" charset="0"/>
              </a:defRPr>
            </a:lvl1pPr>
          </a:lstStyle>
          <a:p>
            <a:pPr>
              <a:defRPr/>
            </a:pPr>
            <a:endParaRPr lang="nl-NL"/>
          </a:p>
        </p:txBody>
      </p:sp>
    </p:spTree>
    <p:extLst>
      <p:ext uri="{BB962C8B-B14F-4D97-AF65-F5344CB8AC3E}">
        <p14:creationId xmlns:p14="http://schemas.microsoft.com/office/powerpoint/2010/main" val="2236143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el met afbeelding">
    <p:spTree>
      <p:nvGrpSpPr>
        <p:cNvPr id="1" name=""/>
        <p:cNvGrpSpPr/>
        <p:nvPr/>
      </p:nvGrpSpPr>
      <p:grpSpPr>
        <a:xfrm>
          <a:off x="0" y="0"/>
          <a:ext cx="0" cy="0"/>
          <a:chOff x="0" y="0"/>
          <a:chExt cx="0" cy="0"/>
        </a:xfrm>
      </p:grpSpPr>
      <p:sp>
        <p:nvSpPr>
          <p:cNvPr id="4" name="shpKleurvlak">
            <a:extLst>
              <a:ext uri="{FF2B5EF4-FFF2-40B4-BE49-F238E27FC236}">
                <a16:creationId xmlns:a16="http://schemas.microsoft.com/office/drawing/2014/main" id="{DA241277-B356-03BF-F810-27603B7D69E6}"/>
              </a:ext>
            </a:extLst>
          </p:cNvPr>
          <p:cNvSpPr>
            <a:spLocks noChangeArrowheads="1"/>
          </p:cNvSpPr>
          <p:nvPr/>
        </p:nvSpPr>
        <p:spPr bwMode="auto">
          <a:xfrm>
            <a:off x="4572000" y="0"/>
            <a:ext cx="4572000" cy="6858000"/>
          </a:xfrm>
          <a:prstGeom prst="rect">
            <a:avLst/>
          </a:prstGeom>
          <a:solidFill>
            <a:srgbClr val="60652A"/>
          </a:solidFill>
          <a:ln>
            <a:noFill/>
          </a:ln>
        </p:spPr>
        <p:txBody>
          <a:bodyPr anchor="ctr"/>
          <a:lstStyle>
            <a:lvl1pPr>
              <a:defRPr sz="3200">
                <a:solidFill>
                  <a:srgbClr val="000000"/>
                </a:solidFill>
                <a:latin typeface="Verdana" pitchFamily="34" charset="0"/>
                <a:cs typeface="Arial" charset="0"/>
              </a:defRPr>
            </a:lvl1pPr>
            <a:lvl2pPr marL="742950" indent="-285750">
              <a:defRPr sz="3200">
                <a:solidFill>
                  <a:srgbClr val="000000"/>
                </a:solidFill>
                <a:latin typeface="Verdana" pitchFamily="34" charset="0"/>
                <a:cs typeface="Arial" charset="0"/>
              </a:defRPr>
            </a:lvl2pPr>
            <a:lvl3pPr marL="1143000" indent="-228600">
              <a:defRPr sz="3200">
                <a:solidFill>
                  <a:srgbClr val="000000"/>
                </a:solidFill>
                <a:latin typeface="Verdana" pitchFamily="34" charset="0"/>
                <a:cs typeface="Arial" charset="0"/>
              </a:defRPr>
            </a:lvl3pPr>
            <a:lvl4pPr marL="1600200" indent="-228600">
              <a:defRPr sz="3200">
                <a:solidFill>
                  <a:srgbClr val="000000"/>
                </a:solidFill>
                <a:latin typeface="Verdana" pitchFamily="34" charset="0"/>
                <a:cs typeface="Arial" charset="0"/>
              </a:defRPr>
            </a:lvl4pPr>
            <a:lvl5pPr marL="2057400" indent="-228600">
              <a:defRPr sz="3200">
                <a:solidFill>
                  <a:srgbClr val="000000"/>
                </a:solidFill>
                <a:latin typeface="Verdana" pitchFamily="34" charset="0"/>
                <a:cs typeface="Arial" charset="0"/>
              </a:defRPr>
            </a:lvl5pPr>
            <a:lvl6pPr marL="25146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6pPr>
            <a:lvl7pPr marL="29718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7pPr>
            <a:lvl8pPr marL="34290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8pPr>
            <a:lvl9pPr marL="38862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9pPr>
          </a:lstStyle>
          <a:p>
            <a:pPr algn="ctr" eaLnBrk="1" hangingPunct="1">
              <a:defRPr/>
            </a:pPr>
            <a:endParaRPr lang="en-US" altLang="nl-NL" sz="1800">
              <a:ea typeface="+mn-ea"/>
            </a:endParaRPr>
          </a:p>
        </p:txBody>
      </p:sp>
      <p:pic>
        <p:nvPicPr>
          <p:cNvPr id="5" name="Picture 19" descr="OI_BEELD_PPT_8">
            <a:extLst>
              <a:ext uri="{FF2B5EF4-FFF2-40B4-BE49-F238E27FC236}">
                <a16:creationId xmlns:a16="http://schemas.microsoft.com/office/drawing/2014/main" id="{E4EADE5C-9308-E8EC-51CA-ED41A5FFC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RO_OCW_OI_LOGO_PPT">
            <a:extLst>
              <a:ext uri="{FF2B5EF4-FFF2-40B4-BE49-F238E27FC236}">
                <a16:creationId xmlns:a16="http://schemas.microsoft.com/office/drawing/2014/main" id="{3CE2E8A4-4B07-DFA5-C7AF-2EB068419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4924428" y="2474907"/>
            <a:ext cx="3600476" cy="941393"/>
          </a:xfrm>
          <a:prstGeom prst="rect">
            <a:avLst/>
          </a:prstGeom>
        </p:spPr>
        <p:txBody>
          <a:bodyPr>
            <a:normAutofit/>
          </a:bodyPr>
          <a:lstStyle>
            <a:lvl1pPr algn="l">
              <a:tabLst/>
              <a:defRPr sz="2600">
                <a:solidFill>
                  <a:schemeClr val="bg1"/>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4908552" y="3513150"/>
            <a:ext cx="3643338" cy="1752600"/>
          </a:xfrm>
          <a:prstGeom prst="rect">
            <a:avLst/>
          </a:prstGeom>
        </p:spPr>
        <p:txBody>
          <a:bodyPr>
            <a:normAutofit/>
          </a:bodyPr>
          <a:lstStyle>
            <a:lvl1pPr marL="0" indent="0" algn="l">
              <a:buNone/>
              <a:tabLst/>
              <a:defRPr sz="18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7" name="shpDatum">
            <a:extLst>
              <a:ext uri="{FF2B5EF4-FFF2-40B4-BE49-F238E27FC236}">
                <a16:creationId xmlns:a16="http://schemas.microsoft.com/office/drawing/2014/main" id="{84140700-16AC-82D3-E0A4-FCE08967DF06}"/>
              </a:ext>
            </a:extLst>
          </p:cNvPr>
          <p:cNvSpPr>
            <a:spLocks noGrp="1" noChangeArrowheads="1"/>
          </p:cNvSpPr>
          <p:nvPr>
            <p:ph type="dt" sz="half" idx="10"/>
          </p:nvPr>
        </p:nvSpPr>
        <p:spPr>
          <a:xfrm>
            <a:off x="4929188" y="6380163"/>
            <a:ext cx="3714750" cy="363537"/>
          </a:xfrm>
        </p:spPr>
        <p:txBody>
          <a:bodyPr/>
          <a:lstStyle>
            <a:lvl1pPr eaLnBrk="1" hangingPunct="1">
              <a:defRPr>
                <a:ea typeface="ＭＳ Ｐゴシック" pitchFamily="34" charset="-128"/>
              </a:defRPr>
            </a:lvl1pPr>
          </a:lstStyle>
          <a:p>
            <a:pPr>
              <a:defRPr/>
            </a:pPr>
            <a:r>
              <a:rPr lang="nl-NL"/>
              <a:t>27 januari 2015</a:t>
            </a:r>
          </a:p>
        </p:txBody>
      </p:sp>
    </p:spTree>
    <p:extLst>
      <p:ext uri="{BB962C8B-B14F-4D97-AF65-F5344CB8AC3E}">
        <p14:creationId xmlns:p14="http://schemas.microsoft.com/office/powerpoint/2010/main" val="318476822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inhoudsopgave letter">
    <p:spTree>
      <p:nvGrpSpPr>
        <p:cNvPr id="1" name=""/>
        <p:cNvGrpSpPr/>
        <p:nvPr/>
      </p:nvGrpSpPr>
      <p:grpSpPr>
        <a:xfrm>
          <a:off x="0" y="0"/>
          <a:ext cx="0" cy="0"/>
          <a:chOff x="0" y="0"/>
          <a:chExt cx="0" cy="0"/>
        </a:xfrm>
      </p:grpSpPr>
      <p:sp>
        <p:nvSpPr>
          <p:cNvPr id="2" name="shpKleurvlak">
            <a:extLst>
              <a:ext uri="{FF2B5EF4-FFF2-40B4-BE49-F238E27FC236}">
                <a16:creationId xmlns:a16="http://schemas.microsoft.com/office/drawing/2014/main" id="{779CB8E2-BFF3-515D-8E4D-EF3422E9F73D}"/>
              </a:ext>
            </a:extLst>
          </p:cNvPr>
          <p:cNvSpPr>
            <a:spLocks noChangeArrowheads="1"/>
          </p:cNvSpPr>
          <p:nvPr/>
        </p:nvSpPr>
        <p:spPr bwMode="auto">
          <a:xfrm>
            <a:off x="4572000" y="0"/>
            <a:ext cx="4572000" cy="6858000"/>
          </a:xfrm>
          <a:prstGeom prst="rect">
            <a:avLst/>
          </a:prstGeom>
          <a:solidFill>
            <a:srgbClr val="60652A"/>
          </a:solidFill>
          <a:ln>
            <a:noFill/>
          </a:ln>
        </p:spPr>
        <p:txBody>
          <a:bodyPr anchor="ctr"/>
          <a:lstStyle>
            <a:lvl1pPr>
              <a:defRPr sz="3200">
                <a:solidFill>
                  <a:srgbClr val="000000"/>
                </a:solidFill>
                <a:latin typeface="Verdana" pitchFamily="34" charset="0"/>
                <a:cs typeface="Arial" charset="0"/>
              </a:defRPr>
            </a:lvl1pPr>
            <a:lvl2pPr marL="742950" indent="-285750">
              <a:defRPr sz="3200">
                <a:solidFill>
                  <a:srgbClr val="000000"/>
                </a:solidFill>
                <a:latin typeface="Verdana" pitchFamily="34" charset="0"/>
                <a:cs typeface="Arial" charset="0"/>
              </a:defRPr>
            </a:lvl2pPr>
            <a:lvl3pPr marL="1143000" indent="-228600">
              <a:defRPr sz="3200">
                <a:solidFill>
                  <a:srgbClr val="000000"/>
                </a:solidFill>
                <a:latin typeface="Verdana" pitchFamily="34" charset="0"/>
                <a:cs typeface="Arial" charset="0"/>
              </a:defRPr>
            </a:lvl3pPr>
            <a:lvl4pPr marL="1600200" indent="-228600">
              <a:defRPr sz="3200">
                <a:solidFill>
                  <a:srgbClr val="000000"/>
                </a:solidFill>
                <a:latin typeface="Verdana" pitchFamily="34" charset="0"/>
                <a:cs typeface="Arial" charset="0"/>
              </a:defRPr>
            </a:lvl4pPr>
            <a:lvl5pPr marL="2057400" indent="-228600">
              <a:defRPr sz="3200">
                <a:solidFill>
                  <a:srgbClr val="000000"/>
                </a:solidFill>
                <a:latin typeface="Verdana" pitchFamily="34" charset="0"/>
                <a:cs typeface="Arial" charset="0"/>
              </a:defRPr>
            </a:lvl5pPr>
            <a:lvl6pPr marL="25146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6pPr>
            <a:lvl7pPr marL="29718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7pPr>
            <a:lvl8pPr marL="34290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8pPr>
            <a:lvl9pPr marL="38862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9pPr>
          </a:lstStyle>
          <a:p>
            <a:pPr algn="ctr" eaLnBrk="1" hangingPunct="1">
              <a:defRPr/>
            </a:pPr>
            <a:endParaRPr lang="en-US" altLang="nl-NL" sz="1800">
              <a:ea typeface="+mn-ea"/>
            </a:endParaRPr>
          </a:p>
        </p:txBody>
      </p:sp>
      <p:pic>
        <p:nvPicPr>
          <p:cNvPr id="3" name="Picture 17" descr="OI_BEELD_PPT_8">
            <a:extLst>
              <a:ext uri="{FF2B5EF4-FFF2-40B4-BE49-F238E27FC236}">
                <a16:creationId xmlns:a16="http://schemas.microsoft.com/office/drawing/2014/main" id="{EC837CA5-C9E6-B95B-6BAF-D1F81DF3E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RO_OCW_OI_LOGO_PPT">
            <a:extLst>
              <a:ext uri="{FF2B5EF4-FFF2-40B4-BE49-F238E27FC236}">
                <a16:creationId xmlns:a16="http://schemas.microsoft.com/office/drawing/2014/main" id="{B2FB901C-0663-F502-68F7-E536D2FEC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tekst 8"/>
          <p:cNvSpPr>
            <a:spLocks noGrp="1"/>
          </p:cNvSpPr>
          <p:nvPr>
            <p:ph type="body" sz="quarter" idx="12"/>
          </p:nvPr>
        </p:nvSpPr>
        <p:spPr>
          <a:xfrm>
            <a:off x="4929211" y="2500307"/>
            <a:ext cx="3500441" cy="571504"/>
          </a:xfrm>
          <a:prstGeom prst="rect">
            <a:avLst/>
          </a:prstGeom>
        </p:spPr>
        <p:txBody>
          <a:bodyPr/>
          <a:lstStyle>
            <a:lvl1pPr>
              <a:buFontTx/>
              <a:buNone/>
              <a:defRPr sz="2600">
                <a:solidFill>
                  <a:schemeClr val="bg1"/>
                </a:solidFill>
              </a:defRPr>
            </a:lvl1pPr>
            <a:lvl2pPr>
              <a:buFontTx/>
              <a:buNone/>
              <a:defRPr/>
            </a:lvl2pPr>
            <a:lvl3pPr>
              <a:buFontTx/>
              <a:buNone/>
              <a:defRPr/>
            </a:lvl3pPr>
            <a:lvl4pPr>
              <a:buFontTx/>
              <a:buNone/>
              <a:defRPr/>
            </a:lvl4pPr>
            <a:lvl5pPr>
              <a:buFontTx/>
              <a:buNone/>
              <a:defRPr/>
            </a:lvl5pPr>
          </a:lstStyle>
          <a:p>
            <a:pPr lvl="0"/>
            <a:r>
              <a:rPr lang="nl-NL"/>
              <a:t>Klik om de modelstijlen te bewerken</a:t>
            </a:r>
          </a:p>
        </p:txBody>
      </p:sp>
      <p:sp>
        <p:nvSpPr>
          <p:cNvPr id="14" name="Tijdelijke aanduiding voor tekst 13"/>
          <p:cNvSpPr>
            <a:spLocks noGrp="1"/>
          </p:cNvSpPr>
          <p:nvPr>
            <p:ph type="body" sz="quarter" idx="13"/>
          </p:nvPr>
        </p:nvSpPr>
        <p:spPr>
          <a:xfrm>
            <a:off x="4943045" y="3157103"/>
            <a:ext cx="3486607" cy="3057979"/>
          </a:xfrm>
          <a:prstGeom prst="rect">
            <a:avLst/>
          </a:prstGeom>
        </p:spPr>
        <p:txBody>
          <a:bodyPr/>
          <a:lstStyle>
            <a:lvl1pPr marL="234950" indent="-234950">
              <a:buFont typeface="+mj-lt"/>
              <a:buAutoNum type="alphaLcPeriod"/>
              <a:defRPr sz="1800" baseline="0">
                <a:solidFill>
                  <a:schemeClr val="bg1"/>
                </a:solidFill>
              </a:defRPr>
            </a:lvl1pPr>
          </a:lstStyle>
          <a:p>
            <a:pPr lvl="0"/>
            <a:r>
              <a:rPr lang="nl-NL"/>
              <a:t>Klik om de modelstijlen te bewerken</a:t>
            </a:r>
          </a:p>
        </p:txBody>
      </p:sp>
      <p:sp>
        <p:nvSpPr>
          <p:cNvPr id="5" name="shpDatum">
            <a:extLst>
              <a:ext uri="{FF2B5EF4-FFF2-40B4-BE49-F238E27FC236}">
                <a16:creationId xmlns:a16="http://schemas.microsoft.com/office/drawing/2014/main" id="{24947916-1AE1-2B93-5E4D-4F7159B1E50F}"/>
              </a:ext>
            </a:extLst>
          </p:cNvPr>
          <p:cNvSpPr>
            <a:spLocks noGrp="1" noChangeArrowheads="1"/>
          </p:cNvSpPr>
          <p:nvPr>
            <p:ph type="dt" sz="half" idx="14"/>
          </p:nvPr>
        </p:nvSpPr>
        <p:spPr>
          <a:xfrm>
            <a:off x="4929188" y="6380163"/>
            <a:ext cx="3714750" cy="363537"/>
          </a:xfrm>
        </p:spPr>
        <p:txBody>
          <a:bodyPr/>
          <a:lstStyle>
            <a:lvl1pPr eaLnBrk="1" hangingPunct="1">
              <a:defRPr>
                <a:ea typeface="ＭＳ Ｐゴシック" pitchFamily="34" charset="-128"/>
              </a:defRPr>
            </a:lvl1pPr>
          </a:lstStyle>
          <a:p>
            <a:pPr>
              <a:defRPr/>
            </a:pPr>
            <a:r>
              <a:rPr lang="nl-NL"/>
              <a:t>27 januari 2015</a:t>
            </a:r>
          </a:p>
        </p:txBody>
      </p:sp>
    </p:spTree>
    <p:extLst>
      <p:ext uri="{BB962C8B-B14F-4D97-AF65-F5344CB8AC3E}">
        <p14:creationId xmlns:p14="http://schemas.microsoft.com/office/powerpoint/2010/main" val="2149129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3" name="shpKleurvlakOnder">
            <a:extLst>
              <a:ext uri="{FF2B5EF4-FFF2-40B4-BE49-F238E27FC236}">
                <a16:creationId xmlns:a16="http://schemas.microsoft.com/office/drawing/2014/main" id="{1DD901DB-F069-1279-4BD4-098E2C021D56}"/>
              </a:ext>
            </a:extLst>
          </p:cNvPr>
          <p:cNvSpPr>
            <a:spLocks noChangeArrowheads="1"/>
          </p:cNvSpPr>
          <p:nvPr/>
        </p:nvSpPr>
        <p:spPr bwMode="auto">
          <a:xfrm>
            <a:off x="0" y="6318250"/>
            <a:ext cx="9144000" cy="539750"/>
          </a:xfrm>
          <a:prstGeom prst="rect">
            <a:avLst/>
          </a:prstGeom>
          <a:solidFill>
            <a:srgbClr val="60652A"/>
          </a:solidFill>
          <a:ln>
            <a:noFill/>
          </a:ln>
        </p:spPr>
        <p:txBody>
          <a:bodyPr anchor="ctr"/>
          <a:lstStyle>
            <a:lvl1pPr>
              <a:defRPr sz="3200">
                <a:solidFill>
                  <a:srgbClr val="000000"/>
                </a:solidFill>
                <a:latin typeface="Verdana" pitchFamily="34" charset="0"/>
                <a:cs typeface="Arial" charset="0"/>
              </a:defRPr>
            </a:lvl1pPr>
            <a:lvl2pPr marL="742950" indent="-285750">
              <a:defRPr sz="3200">
                <a:solidFill>
                  <a:srgbClr val="000000"/>
                </a:solidFill>
                <a:latin typeface="Verdana" pitchFamily="34" charset="0"/>
                <a:cs typeface="Arial" charset="0"/>
              </a:defRPr>
            </a:lvl2pPr>
            <a:lvl3pPr marL="1143000" indent="-228600">
              <a:defRPr sz="3200">
                <a:solidFill>
                  <a:srgbClr val="000000"/>
                </a:solidFill>
                <a:latin typeface="Verdana" pitchFamily="34" charset="0"/>
                <a:cs typeface="Arial" charset="0"/>
              </a:defRPr>
            </a:lvl3pPr>
            <a:lvl4pPr marL="1600200" indent="-228600">
              <a:defRPr sz="3200">
                <a:solidFill>
                  <a:srgbClr val="000000"/>
                </a:solidFill>
                <a:latin typeface="Verdana" pitchFamily="34" charset="0"/>
                <a:cs typeface="Arial" charset="0"/>
              </a:defRPr>
            </a:lvl4pPr>
            <a:lvl5pPr marL="2057400" indent="-228600">
              <a:defRPr sz="3200">
                <a:solidFill>
                  <a:srgbClr val="000000"/>
                </a:solidFill>
                <a:latin typeface="Verdana" pitchFamily="34" charset="0"/>
                <a:cs typeface="Arial" charset="0"/>
              </a:defRPr>
            </a:lvl5pPr>
            <a:lvl6pPr marL="25146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6pPr>
            <a:lvl7pPr marL="29718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7pPr>
            <a:lvl8pPr marL="34290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8pPr>
            <a:lvl9pPr marL="38862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9pPr>
          </a:lstStyle>
          <a:p>
            <a:pPr algn="ctr" eaLnBrk="1" hangingPunct="1">
              <a:defRPr/>
            </a:pPr>
            <a:endParaRPr lang="nl-NL" altLang="nl-NL" sz="1800">
              <a:solidFill>
                <a:srgbClr val="FFFFFF"/>
              </a:solidFill>
              <a:ea typeface="+mn-ea"/>
            </a:endParaRPr>
          </a:p>
        </p:txBody>
      </p:sp>
      <p:sp>
        <p:nvSpPr>
          <p:cNvPr id="4" name="shpTekst">
            <a:extLst>
              <a:ext uri="{FF2B5EF4-FFF2-40B4-BE49-F238E27FC236}">
                <a16:creationId xmlns:a16="http://schemas.microsoft.com/office/drawing/2014/main" id="{D0A44DE6-FA1C-2F5C-86B5-6E9AA5384428}"/>
              </a:ext>
            </a:extLst>
          </p:cNvPr>
          <p:cNvSpPr>
            <a:spLocks noChangeArrowheads="1"/>
          </p:cNvSpPr>
          <p:nvPr/>
        </p:nvSpPr>
        <p:spPr bwMode="auto">
          <a:xfrm>
            <a:off x="0" y="0"/>
            <a:ext cx="9144000" cy="1071563"/>
          </a:xfrm>
          <a:prstGeom prst="rect">
            <a:avLst/>
          </a:prstGeom>
          <a:solidFill>
            <a:srgbClr val="60652A"/>
          </a:solidFill>
          <a:ln>
            <a:noFill/>
          </a:ln>
        </p:spPr>
        <p:txBody>
          <a:bodyPr anchor="ctr"/>
          <a:lstStyle>
            <a:lvl1pPr>
              <a:defRPr sz="3200">
                <a:solidFill>
                  <a:srgbClr val="000000"/>
                </a:solidFill>
                <a:latin typeface="Verdana" pitchFamily="34" charset="0"/>
                <a:cs typeface="Arial" charset="0"/>
              </a:defRPr>
            </a:lvl1pPr>
            <a:lvl2pPr marL="742950" indent="-285750">
              <a:defRPr sz="3200">
                <a:solidFill>
                  <a:srgbClr val="000000"/>
                </a:solidFill>
                <a:latin typeface="Verdana" pitchFamily="34" charset="0"/>
                <a:cs typeface="Arial" charset="0"/>
              </a:defRPr>
            </a:lvl2pPr>
            <a:lvl3pPr marL="1143000" indent="-228600">
              <a:defRPr sz="3200">
                <a:solidFill>
                  <a:srgbClr val="000000"/>
                </a:solidFill>
                <a:latin typeface="Verdana" pitchFamily="34" charset="0"/>
                <a:cs typeface="Arial" charset="0"/>
              </a:defRPr>
            </a:lvl3pPr>
            <a:lvl4pPr marL="1600200" indent="-228600">
              <a:defRPr sz="3200">
                <a:solidFill>
                  <a:srgbClr val="000000"/>
                </a:solidFill>
                <a:latin typeface="Verdana" pitchFamily="34" charset="0"/>
                <a:cs typeface="Arial" charset="0"/>
              </a:defRPr>
            </a:lvl4pPr>
            <a:lvl5pPr marL="2057400" indent="-228600">
              <a:defRPr sz="3200">
                <a:solidFill>
                  <a:srgbClr val="000000"/>
                </a:solidFill>
                <a:latin typeface="Verdana" pitchFamily="34" charset="0"/>
                <a:cs typeface="Arial" charset="0"/>
              </a:defRPr>
            </a:lvl5pPr>
            <a:lvl6pPr marL="25146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6pPr>
            <a:lvl7pPr marL="29718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7pPr>
            <a:lvl8pPr marL="34290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8pPr>
            <a:lvl9pPr marL="3886200" indent="-228600" eaLnBrk="0" fontAlgn="base" hangingPunct="0">
              <a:spcBef>
                <a:spcPct val="20000"/>
              </a:spcBef>
              <a:spcAft>
                <a:spcPct val="0"/>
              </a:spcAft>
              <a:buFont typeface="Arial" charset="0"/>
              <a:defRPr sz="3200">
                <a:solidFill>
                  <a:srgbClr val="000000"/>
                </a:solidFill>
                <a:latin typeface="Verdana" pitchFamily="34" charset="0"/>
                <a:cs typeface="Arial" charset="0"/>
              </a:defRPr>
            </a:lvl9pPr>
          </a:lstStyle>
          <a:p>
            <a:pPr algn="ctr" eaLnBrk="1" hangingPunct="1">
              <a:defRPr/>
            </a:pPr>
            <a:endParaRPr lang="nl-NL" altLang="nl-NL" sz="1800">
              <a:solidFill>
                <a:srgbClr val="FFFFFF"/>
              </a:solidFill>
              <a:ea typeface="+mn-ea"/>
            </a:endParaRPr>
          </a:p>
        </p:txBody>
      </p:sp>
      <p:pic>
        <p:nvPicPr>
          <p:cNvPr id="5" name="shpDatum" descr="RO__vervolgpagina~LPPT.png">
            <a:extLst>
              <a:ext uri="{FF2B5EF4-FFF2-40B4-BE49-F238E27FC236}">
                <a16:creationId xmlns:a16="http://schemas.microsoft.com/office/drawing/2014/main" id="{6B7503DE-DD96-254A-2FBC-6FAE3246C7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6" name="shpTitel">
            <a:extLst>
              <a:ext uri="{FF2B5EF4-FFF2-40B4-BE49-F238E27FC236}">
                <a16:creationId xmlns:a16="http://schemas.microsoft.com/office/drawing/2014/main" id="{ABAB0300-0A05-981A-B320-93363B281B64}"/>
              </a:ext>
            </a:extLst>
          </p:cNvPr>
          <p:cNvSpPr>
            <a:spLocks noGrp="1" noChangeArrowheads="1"/>
          </p:cNvSpPr>
          <p:nvPr>
            <p:ph type="dt" sz="half" idx="10"/>
          </p:nvPr>
        </p:nvSpPr>
        <p:spPr/>
        <p:txBody>
          <a:bodyPr/>
          <a:lstStyle>
            <a:lvl1pPr eaLnBrk="1" hangingPunct="1">
              <a:defRPr>
                <a:ea typeface="ＭＳ Ｐゴシック" pitchFamily="34" charset="-128"/>
              </a:defRPr>
            </a:lvl1pPr>
          </a:lstStyle>
          <a:p>
            <a:pPr>
              <a:defRPr/>
            </a:pPr>
            <a:r>
              <a:rPr lang="nl-NL"/>
              <a:t>27 januari 2015</a:t>
            </a:r>
          </a:p>
        </p:txBody>
      </p:sp>
      <p:sp>
        <p:nvSpPr>
          <p:cNvPr id="7" name="shpKleurvlakBoven">
            <a:extLst>
              <a:ext uri="{FF2B5EF4-FFF2-40B4-BE49-F238E27FC236}">
                <a16:creationId xmlns:a16="http://schemas.microsoft.com/office/drawing/2014/main" id="{B56862EA-233F-2375-E99A-00561BE2E2DD}"/>
              </a:ext>
            </a:extLst>
          </p:cNvPr>
          <p:cNvSpPr>
            <a:spLocks noGrp="1" noChangeArrowheads="1"/>
          </p:cNvSpPr>
          <p:nvPr>
            <p:ph type="ftr" sz="quarter" idx="11"/>
          </p:nvPr>
        </p:nvSpPr>
        <p:spPr/>
        <p:txBody>
          <a:bodyPr/>
          <a:lstStyle>
            <a:lvl1pPr eaLnBrk="1" hangingPunct="1">
              <a:defRPr>
                <a:ea typeface="ＭＳ Ｐゴシック" pitchFamily="34" charset="-128"/>
              </a:defRPr>
            </a:lvl1pPr>
          </a:lstStyle>
          <a:p>
            <a:pPr>
              <a:defRPr/>
            </a:pPr>
            <a:endParaRPr lang="nl-NL"/>
          </a:p>
        </p:txBody>
      </p:sp>
      <p:sp>
        <p:nvSpPr>
          <p:cNvPr id="8" name="shpBeeldmerk">
            <a:extLst>
              <a:ext uri="{FF2B5EF4-FFF2-40B4-BE49-F238E27FC236}">
                <a16:creationId xmlns:a16="http://schemas.microsoft.com/office/drawing/2014/main" id="{9790E0FF-2B22-30D1-E056-51C8C7C6FE5B}"/>
              </a:ext>
            </a:extLst>
          </p:cNvPr>
          <p:cNvSpPr>
            <a:spLocks noGrp="1" noChangeArrowheads="1"/>
          </p:cNvSpPr>
          <p:nvPr>
            <p:ph type="sldNum" sz="quarter" idx="12"/>
          </p:nvPr>
        </p:nvSpPr>
        <p:spPr/>
        <p:txBody>
          <a:bodyPr/>
          <a:lstStyle>
            <a:lvl1pPr eaLnBrk="1" hangingPunct="1">
              <a:defRPr/>
            </a:lvl1pPr>
          </a:lstStyle>
          <a:p>
            <a:pPr>
              <a:defRPr/>
            </a:pPr>
            <a:fld id="{CCBFA1AE-DB1B-491F-A868-C211B6429E20}" type="slidenum">
              <a:rPr lang="nl-NL" altLang="nl-NL"/>
              <a:pPr>
                <a:defRPr/>
              </a:pPr>
              <a:t>‹nr.›</a:t>
            </a:fld>
            <a:endParaRPr lang="nl-NL" altLang="nl-NL"/>
          </a:p>
        </p:txBody>
      </p:sp>
    </p:spTree>
    <p:extLst>
      <p:ext uri="{BB962C8B-B14F-4D97-AF65-F5344CB8AC3E}">
        <p14:creationId xmlns:p14="http://schemas.microsoft.com/office/powerpoint/2010/main" val="271928266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shpKleurvlak">
            <a:extLst>
              <a:ext uri="{FF2B5EF4-FFF2-40B4-BE49-F238E27FC236}">
                <a16:creationId xmlns:a16="http://schemas.microsoft.com/office/drawing/2014/main" id="{BFAE3672-D47D-702D-6FCC-14B21C935507}"/>
              </a:ext>
            </a:extLst>
          </p:cNvPr>
          <p:cNvSpPr>
            <a:spLocks noChangeArrowheads="1"/>
          </p:cNvSpPr>
          <p:nvPr/>
        </p:nvSpPr>
        <p:spPr bwMode="auto">
          <a:xfrm>
            <a:off x="4572000" y="0"/>
            <a:ext cx="4572000" cy="6858000"/>
          </a:xfrm>
          <a:prstGeom prst="rect">
            <a:avLst/>
          </a:prstGeom>
          <a:solidFill>
            <a:srgbClr val="60652A"/>
          </a:solidFill>
          <a:ln>
            <a:noFill/>
          </a:ln>
        </p:spPr>
        <p:txBody>
          <a:bodyPr anchor="ctr"/>
          <a:lstStyle>
            <a:lvl1pPr eaLnBrk="0" hangingPunct="0">
              <a:defRPr sz="2600">
                <a:solidFill>
                  <a:schemeClr val="bg1"/>
                </a:solidFill>
                <a:latin typeface="Verdana" pitchFamily="34" charset="0"/>
                <a:ea typeface="ＭＳ Ｐゴシック" pitchFamily="34" charset="-128"/>
              </a:defRPr>
            </a:lvl1pPr>
            <a:lvl2pPr marL="742950" indent="-285750" eaLnBrk="0" hangingPunct="0">
              <a:defRPr sz="2600">
                <a:solidFill>
                  <a:schemeClr val="bg1"/>
                </a:solidFill>
                <a:latin typeface="Verdana" pitchFamily="34" charset="0"/>
                <a:ea typeface="ＭＳ Ｐゴシック" pitchFamily="34" charset="-128"/>
              </a:defRPr>
            </a:lvl2pPr>
            <a:lvl3pPr marL="1143000" indent="-228600" eaLnBrk="0" hangingPunct="0">
              <a:defRPr sz="2600">
                <a:solidFill>
                  <a:schemeClr val="bg1"/>
                </a:solidFill>
                <a:latin typeface="Verdana" pitchFamily="34" charset="0"/>
                <a:ea typeface="ＭＳ Ｐゴシック" pitchFamily="34" charset="-128"/>
              </a:defRPr>
            </a:lvl3pPr>
            <a:lvl4pPr marL="1600200" indent="-228600" eaLnBrk="0" hangingPunct="0">
              <a:defRPr sz="2600">
                <a:solidFill>
                  <a:schemeClr val="bg1"/>
                </a:solidFill>
                <a:latin typeface="Verdana" pitchFamily="34" charset="0"/>
                <a:ea typeface="ＭＳ Ｐゴシック" pitchFamily="34" charset="-128"/>
              </a:defRPr>
            </a:lvl4pPr>
            <a:lvl5pPr marL="2057400" indent="-228600" eaLnBrk="0" hangingPunct="0">
              <a:defRPr sz="2600">
                <a:solidFill>
                  <a:schemeClr val="bg1"/>
                </a:solidFill>
                <a:latin typeface="Verdana" pitchFamily="34" charset="0"/>
                <a:ea typeface="ＭＳ Ｐゴシック" pitchFamily="34" charset="-128"/>
              </a:defRPr>
            </a:lvl5pPr>
            <a:lvl6pPr marL="25146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6pPr>
            <a:lvl7pPr marL="29718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7pPr>
            <a:lvl8pPr marL="34290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8pPr>
            <a:lvl9pPr marL="38862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9pPr>
          </a:lstStyle>
          <a:p>
            <a:pPr algn="ctr" eaLnBrk="1" hangingPunct="1">
              <a:spcBef>
                <a:spcPct val="20000"/>
              </a:spcBef>
              <a:buFont typeface="Arial" charset="0"/>
              <a:buNone/>
              <a:defRPr/>
            </a:pPr>
            <a:endParaRPr lang="nl-NL" altLang="nl-NL" sz="1800">
              <a:solidFill>
                <a:srgbClr val="000000"/>
              </a:solidFill>
              <a:cs typeface="Arial" charset="0"/>
            </a:endParaRPr>
          </a:p>
        </p:txBody>
      </p:sp>
      <p:sp>
        <p:nvSpPr>
          <p:cNvPr id="3" name="Rectangle 25">
            <a:extLst>
              <a:ext uri="{FF2B5EF4-FFF2-40B4-BE49-F238E27FC236}">
                <a16:creationId xmlns:a16="http://schemas.microsoft.com/office/drawing/2014/main" id="{49AE7C72-E40B-ADD3-BC11-535034CCF656}"/>
              </a:ext>
            </a:extLst>
          </p:cNvPr>
          <p:cNvSpPr>
            <a:spLocks noChangeArrowheads="1"/>
          </p:cNvSpPr>
          <p:nvPr/>
        </p:nvSpPr>
        <p:spPr bwMode="auto">
          <a:xfrm>
            <a:off x="0" y="0"/>
            <a:ext cx="4572000" cy="6858000"/>
          </a:xfrm>
          <a:prstGeom prst="rect">
            <a:avLst/>
          </a:prstGeom>
          <a:solidFill>
            <a:schemeClr val="accent2"/>
          </a:solidFill>
          <a:ln>
            <a:noFill/>
          </a:ln>
          <a:effectLst/>
        </p:spPr>
        <p:txBody>
          <a:bodyPr wrap="none" anchor="ctr"/>
          <a:lstStyle>
            <a:lvl1pPr eaLnBrk="0" hangingPunct="0">
              <a:defRPr sz="2600">
                <a:solidFill>
                  <a:schemeClr val="bg1"/>
                </a:solidFill>
                <a:latin typeface="Verdana" pitchFamily="34" charset="0"/>
                <a:ea typeface="ＭＳ Ｐゴシック" pitchFamily="34" charset="-128"/>
              </a:defRPr>
            </a:lvl1pPr>
            <a:lvl2pPr marL="742950" indent="-285750" eaLnBrk="0" hangingPunct="0">
              <a:defRPr sz="2600">
                <a:solidFill>
                  <a:schemeClr val="bg1"/>
                </a:solidFill>
                <a:latin typeface="Verdana" pitchFamily="34" charset="0"/>
                <a:ea typeface="ＭＳ Ｐゴシック" pitchFamily="34" charset="-128"/>
              </a:defRPr>
            </a:lvl2pPr>
            <a:lvl3pPr marL="1143000" indent="-228600" eaLnBrk="0" hangingPunct="0">
              <a:defRPr sz="2600">
                <a:solidFill>
                  <a:schemeClr val="bg1"/>
                </a:solidFill>
                <a:latin typeface="Verdana" pitchFamily="34" charset="0"/>
                <a:ea typeface="ＭＳ Ｐゴシック" pitchFamily="34" charset="-128"/>
              </a:defRPr>
            </a:lvl3pPr>
            <a:lvl4pPr marL="1600200" indent="-228600" eaLnBrk="0" hangingPunct="0">
              <a:defRPr sz="2600">
                <a:solidFill>
                  <a:schemeClr val="bg1"/>
                </a:solidFill>
                <a:latin typeface="Verdana" pitchFamily="34" charset="0"/>
                <a:ea typeface="ＭＳ Ｐゴシック" pitchFamily="34" charset="-128"/>
              </a:defRPr>
            </a:lvl4pPr>
            <a:lvl5pPr marL="2057400" indent="-228600" eaLnBrk="0" hangingPunct="0">
              <a:defRPr sz="2600">
                <a:solidFill>
                  <a:schemeClr val="bg1"/>
                </a:solidFill>
                <a:latin typeface="Verdana" pitchFamily="34" charset="0"/>
                <a:ea typeface="ＭＳ Ｐゴシック" pitchFamily="34" charset="-128"/>
              </a:defRPr>
            </a:lvl5pPr>
            <a:lvl6pPr marL="25146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6pPr>
            <a:lvl7pPr marL="29718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7pPr>
            <a:lvl8pPr marL="34290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8pPr>
            <a:lvl9pPr marL="38862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9pPr>
          </a:lstStyle>
          <a:p>
            <a:pPr eaLnBrk="1" hangingPunct="1">
              <a:spcBef>
                <a:spcPct val="20000"/>
              </a:spcBef>
              <a:buFont typeface="Arial" charset="0"/>
              <a:buNone/>
              <a:defRPr/>
            </a:pPr>
            <a:endParaRPr lang="nl-NL" altLang="nl-NL">
              <a:solidFill>
                <a:srgbClr val="FFFFFF"/>
              </a:solidFill>
              <a:cs typeface="Arial" charset="0"/>
            </a:endParaRPr>
          </a:p>
        </p:txBody>
      </p:sp>
      <p:pic>
        <p:nvPicPr>
          <p:cNvPr id="4" name="Picture 13" descr="RO_OCW_OI_LOGO_PPT">
            <a:extLst>
              <a:ext uri="{FF2B5EF4-FFF2-40B4-BE49-F238E27FC236}">
                <a16:creationId xmlns:a16="http://schemas.microsoft.com/office/drawing/2014/main" id="{B7B59C35-9126-ED21-A1B8-2B4C971B4F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Rectangle 18"/>
          <p:cNvSpPr>
            <a:spLocks noGrp="1" noChangeArrowheads="1"/>
          </p:cNvSpPr>
          <p:nvPr>
            <p:ph type="ctrTitle" sz="quarter"/>
          </p:nvPr>
        </p:nvSpPr>
        <p:spPr>
          <a:xfrm>
            <a:off x="4922838" y="2474913"/>
            <a:ext cx="3598862" cy="942975"/>
          </a:xfrm>
          <a:solidFill>
            <a:srgbClr val="606528"/>
          </a:solidFill>
        </p:spPr>
        <p:txBody>
          <a:bodyPr/>
          <a:lstStyle>
            <a:lvl1pPr>
              <a:defRPr sz="1600">
                <a:solidFill>
                  <a:schemeClr val="bg1"/>
                </a:solidFill>
              </a:defRPr>
            </a:lvl1pPr>
          </a:lstStyle>
          <a:p>
            <a:pPr lvl="0"/>
            <a:r>
              <a:rPr lang="nl-NL" noProof="0"/>
              <a:t>Klik om de stijl te bewerken</a:t>
            </a:r>
          </a:p>
        </p:txBody>
      </p:sp>
      <p:sp>
        <p:nvSpPr>
          <p:cNvPr id="3092" name="Rectangle 20"/>
          <p:cNvSpPr>
            <a:spLocks noGrp="1" noChangeArrowheads="1"/>
          </p:cNvSpPr>
          <p:nvPr>
            <p:ph type="subTitle" sz="quarter" idx="1"/>
          </p:nvPr>
        </p:nvSpPr>
        <p:spPr>
          <a:xfrm>
            <a:off x="4908550" y="3511550"/>
            <a:ext cx="3598863" cy="2609850"/>
          </a:xfrm>
          <a:solidFill>
            <a:srgbClr val="606528"/>
          </a:solidFill>
        </p:spPr>
        <p:txBody>
          <a:bodyPr/>
          <a:lstStyle>
            <a:lvl1pPr>
              <a:defRPr sz="1200">
                <a:solidFill>
                  <a:schemeClr val="bg1"/>
                </a:solidFill>
              </a:defRPr>
            </a:lvl1pPr>
          </a:lstStyle>
          <a:p>
            <a:pPr lvl="0"/>
            <a:r>
              <a:rPr lang="nl-NL" noProof="0"/>
              <a:t>Klik om de ondertitelstijl van het model te bewerken</a:t>
            </a:r>
          </a:p>
        </p:txBody>
      </p:sp>
      <p:sp>
        <p:nvSpPr>
          <p:cNvPr id="5" name="shpDatum">
            <a:extLst>
              <a:ext uri="{FF2B5EF4-FFF2-40B4-BE49-F238E27FC236}">
                <a16:creationId xmlns:a16="http://schemas.microsoft.com/office/drawing/2014/main" id="{5B6655E3-EC85-A306-AF3D-0359372EB5D0}"/>
              </a:ext>
            </a:extLst>
          </p:cNvPr>
          <p:cNvSpPr>
            <a:spLocks noGrp="1" noChangeArrowheads="1"/>
          </p:cNvSpPr>
          <p:nvPr>
            <p:ph type="dt" sz="half" idx="10"/>
          </p:nvPr>
        </p:nvSpPr>
        <p:spPr>
          <a:xfrm>
            <a:off x="4929188" y="6380163"/>
            <a:ext cx="3714750" cy="363537"/>
          </a:xfrm>
        </p:spPr>
        <p:txBody>
          <a:bodyPr/>
          <a:lstStyle>
            <a:lvl1pPr eaLnBrk="1" hangingPunct="1">
              <a:defRPr>
                <a:solidFill>
                  <a:srgbClr val="FFFFFF"/>
                </a:solidFill>
                <a:ea typeface="ＭＳ Ｐゴシック" pitchFamily="34" charset="-128"/>
                <a:cs typeface="Arial" charset="0"/>
              </a:defRPr>
            </a:lvl1pPr>
          </a:lstStyle>
          <a:p>
            <a:pPr>
              <a:defRPr/>
            </a:pPr>
            <a:endParaRPr lang="nl-NL"/>
          </a:p>
        </p:txBody>
      </p:sp>
    </p:spTree>
    <p:extLst>
      <p:ext uri="{BB962C8B-B14F-4D97-AF65-F5344CB8AC3E}">
        <p14:creationId xmlns:p14="http://schemas.microsoft.com/office/powerpoint/2010/main" val="231163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348B3FC0-046C-D919-FC2B-7C0B70E668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DE1EFAA-117F-3132-8814-1C8C11223E02}"/>
              </a:ext>
            </a:extLst>
          </p:cNvPr>
          <p:cNvSpPr>
            <a:spLocks noGrp="1" noChangeArrowheads="1"/>
          </p:cNvSpPr>
          <p:nvPr>
            <p:ph type="sldNum" sz="quarter" idx="11"/>
          </p:nvPr>
        </p:nvSpPr>
        <p:spPr>
          <a:ln/>
        </p:spPr>
        <p:txBody>
          <a:bodyPr/>
          <a:lstStyle>
            <a:lvl1pPr>
              <a:defRPr/>
            </a:lvl1pPr>
          </a:lstStyle>
          <a:p>
            <a:pPr>
              <a:defRPr/>
            </a:pPr>
            <a:fld id="{D1F016B7-6310-412C-89AF-C9233D4DA26B}" type="slidenum">
              <a:rPr lang="en-US" altLang="nl-NL"/>
              <a:pPr>
                <a:defRPr/>
              </a:pPr>
              <a:t>‹nr.›</a:t>
            </a:fld>
            <a:endParaRPr lang="en-US" altLang="nl-NL"/>
          </a:p>
        </p:txBody>
      </p:sp>
    </p:spTree>
    <p:extLst>
      <p:ext uri="{BB962C8B-B14F-4D97-AF65-F5344CB8AC3E}">
        <p14:creationId xmlns:p14="http://schemas.microsoft.com/office/powerpoint/2010/main" val="25669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366713" y="1798638"/>
            <a:ext cx="4008437"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527550" y="1798638"/>
            <a:ext cx="4008438"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87909C73-6F4C-5C08-EBC2-5234F80C94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E5A114A-6E68-3690-1517-DC3EC05CD979}"/>
              </a:ext>
            </a:extLst>
          </p:cNvPr>
          <p:cNvSpPr>
            <a:spLocks noGrp="1" noChangeArrowheads="1"/>
          </p:cNvSpPr>
          <p:nvPr>
            <p:ph type="sldNum" sz="quarter" idx="11"/>
          </p:nvPr>
        </p:nvSpPr>
        <p:spPr>
          <a:ln/>
        </p:spPr>
        <p:txBody>
          <a:bodyPr/>
          <a:lstStyle>
            <a:lvl1pPr>
              <a:defRPr/>
            </a:lvl1pPr>
          </a:lstStyle>
          <a:p>
            <a:pPr>
              <a:defRPr/>
            </a:pPr>
            <a:fld id="{EBF81AFC-0D0F-45CE-B134-97265438F468}" type="slidenum">
              <a:rPr lang="en-US" altLang="nl-NL"/>
              <a:pPr>
                <a:defRPr/>
              </a:pPr>
              <a:t>‹nr.›</a:t>
            </a:fld>
            <a:endParaRPr lang="en-US" altLang="nl-NL"/>
          </a:p>
        </p:txBody>
      </p:sp>
    </p:spTree>
    <p:extLst>
      <p:ext uri="{BB962C8B-B14F-4D97-AF65-F5344CB8AC3E}">
        <p14:creationId xmlns:p14="http://schemas.microsoft.com/office/powerpoint/2010/main" val="198037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E07A613F-EFFD-CAE4-6675-BBE198ADBA4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BC92454-4D12-098D-7F37-590A18442690}"/>
              </a:ext>
            </a:extLst>
          </p:cNvPr>
          <p:cNvSpPr>
            <a:spLocks noGrp="1" noChangeArrowheads="1"/>
          </p:cNvSpPr>
          <p:nvPr>
            <p:ph type="sldNum" sz="quarter" idx="11"/>
          </p:nvPr>
        </p:nvSpPr>
        <p:spPr>
          <a:ln/>
        </p:spPr>
        <p:txBody>
          <a:bodyPr/>
          <a:lstStyle>
            <a:lvl1pPr>
              <a:defRPr/>
            </a:lvl1pPr>
          </a:lstStyle>
          <a:p>
            <a:pPr>
              <a:defRPr/>
            </a:pPr>
            <a:fld id="{B1694787-BB09-405A-BDA2-26442F9B24F0}" type="slidenum">
              <a:rPr lang="en-US" altLang="nl-NL"/>
              <a:pPr>
                <a:defRPr/>
              </a:pPr>
              <a:t>‹nr.›</a:t>
            </a:fld>
            <a:endParaRPr lang="en-US" altLang="nl-NL"/>
          </a:p>
        </p:txBody>
      </p:sp>
    </p:spTree>
    <p:extLst>
      <p:ext uri="{BB962C8B-B14F-4D97-AF65-F5344CB8AC3E}">
        <p14:creationId xmlns:p14="http://schemas.microsoft.com/office/powerpoint/2010/main" val="39325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F4A52FC7-3ACC-C2B2-8C03-C014D88E041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F5A436C-8F1F-9F58-44FB-7755AC90EBA9}"/>
              </a:ext>
            </a:extLst>
          </p:cNvPr>
          <p:cNvSpPr>
            <a:spLocks noGrp="1" noChangeArrowheads="1"/>
          </p:cNvSpPr>
          <p:nvPr>
            <p:ph type="sldNum" sz="quarter" idx="11"/>
          </p:nvPr>
        </p:nvSpPr>
        <p:spPr>
          <a:ln/>
        </p:spPr>
        <p:txBody>
          <a:bodyPr/>
          <a:lstStyle>
            <a:lvl1pPr>
              <a:defRPr/>
            </a:lvl1pPr>
          </a:lstStyle>
          <a:p>
            <a:pPr>
              <a:defRPr/>
            </a:pPr>
            <a:fld id="{173AB48F-07A0-4C1F-809D-E325F9A48D4C}" type="slidenum">
              <a:rPr lang="en-US" altLang="nl-NL"/>
              <a:pPr>
                <a:defRPr/>
              </a:pPr>
              <a:t>‹nr.›</a:t>
            </a:fld>
            <a:endParaRPr lang="en-US" altLang="nl-NL"/>
          </a:p>
        </p:txBody>
      </p:sp>
    </p:spTree>
    <p:extLst>
      <p:ext uri="{BB962C8B-B14F-4D97-AF65-F5344CB8AC3E}">
        <p14:creationId xmlns:p14="http://schemas.microsoft.com/office/powerpoint/2010/main" val="425721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B7B8AD6-2F8C-2C08-37EE-82F03DB3B2C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335B2C60-3A4F-1389-6FC2-E9731ABA7919}"/>
              </a:ext>
            </a:extLst>
          </p:cNvPr>
          <p:cNvSpPr>
            <a:spLocks noGrp="1" noChangeArrowheads="1"/>
          </p:cNvSpPr>
          <p:nvPr>
            <p:ph type="sldNum" sz="quarter" idx="11"/>
          </p:nvPr>
        </p:nvSpPr>
        <p:spPr>
          <a:ln/>
        </p:spPr>
        <p:txBody>
          <a:bodyPr/>
          <a:lstStyle>
            <a:lvl1pPr>
              <a:defRPr/>
            </a:lvl1pPr>
          </a:lstStyle>
          <a:p>
            <a:pPr>
              <a:defRPr/>
            </a:pPr>
            <a:fld id="{1E7D8925-6666-47E8-94FB-00EE48692693}" type="slidenum">
              <a:rPr lang="en-US" altLang="nl-NL"/>
              <a:pPr>
                <a:defRPr/>
              </a:pPr>
              <a:t>‹nr.›</a:t>
            </a:fld>
            <a:endParaRPr lang="en-US" altLang="nl-NL"/>
          </a:p>
        </p:txBody>
      </p:sp>
    </p:spTree>
    <p:extLst>
      <p:ext uri="{BB962C8B-B14F-4D97-AF65-F5344CB8AC3E}">
        <p14:creationId xmlns:p14="http://schemas.microsoft.com/office/powerpoint/2010/main" val="308316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DB69EBE0-5B20-306E-F0FA-5BDCCFF44E1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7F2807-E972-9CA1-F378-33E2129577FF}"/>
              </a:ext>
            </a:extLst>
          </p:cNvPr>
          <p:cNvSpPr>
            <a:spLocks noGrp="1" noChangeArrowheads="1"/>
          </p:cNvSpPr>
          <p:nvPr>
            <p:ph type="sldNum" sz="quarter" idx="11"/>
          </p:nvPr>
        </p:nvSpPr>
        <p:spPr>
          <a:ln/>
        </p:spPr>
        <p:txBody>
          <a:bodyPr/>
          <a:lstStyle>
            <a:lvl1pPr>
              <a:defRPr/>
            </a:lvl1pPr>
          </a:lstStyle>
          <a:p>
            <a:pPr>
              <a:defRPr/>
            </a:pPr>
            <a:fld id="{BBC02D14-5707-43F0-80D8-218F66297425}" type="slidenum">
              <a:rPr lang="en-US" altLang="nl-NL"/>
              <a:pPr>
                <a:defRPr/>
              </a:pPr>
              <a:t>‹nr.›</a:t>
            </a:fld>
            <a:endParaRPr lang="en-US" altLang="nl-NL"/>
          </a:p>
        </p:txBody>
      </p:sp>
    </p:spTree>
    <p:extLst>
      <p:ext uri="{BB962C8B-B14F-4D97-AF65-F5344CB8AC3E}">
        <p14:creationId xmlns:p14="http://schemas.microsoft.com/office/powerpoint/2010/main" val="334608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C2BD5D77-9018-CC6A-5F9A-C137805742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A7AC9B-9569-34DC-2AB7-F5C599924137}"/>
              </a:ext>
            </a:extLst>
          </p:cNvPr>
          <p:cNvSpPr>
            <a:spLocks noGrp="1" noChangeArrowheads="1"/>
          </p:cNvSpPr>
          <p:nvPr>
            <p:ph type="sldNum" sz="quarter" idx="11"/>
          </p:nvPr>
        </p:nvSpPr>
        <p:spPr>
          <a:ln/>
        </p:spPr>
        <p:txBody>
          <a:bodyPr/>
          <a:lstStyle>
            <a:lvl1pPr>
              <a:defRPr/>
            </a:lvl1pPr>
          </a:lstStyle>
          <a:p>
            <a:pPr>
              <a:defRPr/>
            </a:pPr>
            <a:fld id="{B1E2B71E-BE48-42BC-9848-9DA264FBAFC8}" type="slidenum">
              <a:rPr lang="en-US" altLang="nl-NL"/>
              <a:pPr>
                <a:defRPr/>
              </a:pPr>
              <a:t>‹nr.›</a:t>
            </a:fld>
            <a:endParaRPr lang="en-US" altLang="nl-NL"/>
          </a:p>
        </p:txBody>
      </p:sp>
    </p:spTree>
    <p:extLst>
      <p:ext uri="{BB962C8B-B14F-4D97-AF65-F5344CB8AC3E}">
        <p14:creationId xmlns:p14="http://schemas.microsoft.com/office/powerpoint/2010/main" val="239327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4.xml"/><Relationship Id="rId7"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image" Target="../media/image4.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hpTekst">
            <a:extLst>
              <a:ext uri="{FF2B5EF4-FFF2-40B4-BE49-F238E27FC236}">
                <a16:creationId xmlns:a16="http://schemas.microsoft.com/office/drawing/2014/main" id="{1DE35C1C-CA25-FF71-4065-89DBB3DCB0EA}"/>
              </a:ext>
            </a:extLst>
          </p:cNvPr>
          <p:cNvSpPr>
            <a:spLocks noChangeArrowheads="1"/>
          </p:cNvSpPr>
          <p:nvPr/>
        </p:nvSpPr>
        <p:spPr bwMode="auto">
          <a:xfrm>
            <a:off x="0" y="0"/>
            <a:ext cx="9144000" cy="1071563"/>
          </a:xfrm>
          <a:prstGeom prst="rect">
            <a:avLst/>
          </a:prstGeom>
          <a:solidFill>
            <a:srgbClr val="60652A"/>
          </a:solidFill>
          <a:ln>
            <a:noFill/>
          </a:ln>
        </p:spPr>
        <p:txBody>
          <a:bodyPr anchor="ct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defRPr/>
            </a:pPr>
            <a:endParaRPr lang="nl-NL" altLang="nl-NL">
              <a:solidFill>
                <a:srgbClr val="FFFFFF"/>
              </a:solidFill>
              <a:cs typeface="Arial" charset="0"/>
            </a:endParaRPr>
          </a:p>
        </p:txBody>
      </p:sp>
      <p:sp>
        <p:nvSpPr>
          <p:cNvPr id="4099" name="shpKleurvlakOnder">
            <a:extLst>
              <a:ext uri="{FF2B5EF4-FFF2-40B4-BE49-F238E27FC236}">
                <a16:creationId xmlns:a16="http://schemas.microsoft.com/office/drawing/2014/main" id="{90F4B9E4-5D6C-8248-BC50-C1C086B97A53}"/>
              </a:ext>
            </a:extLst>
          </p:cNvPr>
          <p:cNvSpPr>
            <a:spLocks noChangeArrowheads="1"/>
          </p:cNvSpPr>
          <p:nvPr/>
        </p:nvSpPr>
        <p:spPr bwMode="auto">
          <a:xfrm>
            <a:off x="0" y="6321425"/>
            <a:ext cx="9144000" cy="539750"/>
          </a:xfrm>
          <a:prstGeom prst="rect">
            <a:avLst/>
          </a:prstGeom>
          <a:solidFill>
            <a:srgbClr val="60652A"/>
          </a:solidFill>
          <a:ln>
            <a:noFill/>
          </a:ln>
        </p:spPr>
        <p:txBody>
          <a:bodyPr anchor="ct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defRPr/>
            </a:pPr>
            <a:endParaRPr lang="nl-NL" altLang="nl-NL">
              <a:solidFill>
                <a:srgbClr val="FFFFFF"/>
              </a:solidFill>
              <a:cs typeface="Arial" charset="0"/>
            </a:endParaRPr>
          </a:p>
        </p:txBody>
      </p:sp>
      <p:sp>
        <p:nvSpPr>
          <p:cNvPr id="1028" name="Rectangle 2">
            <a:extLst>
              <a:ext uri="{FF2B5EF4-FFF2-40B4-BE49-F238E27FC236}">
                <a16:creationId xmlns:a16="http://schemas.microsoft.com/office/drawing/2014/main" id="{79FB8B4B-E126-A42D-8F5E-B6A42ADB3014}"/>
              </a:ext>
            </a:extLst>
          </p:cNvPr>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Titelstijl van model bewerken</a:t>
            </a:r>
            <a:endParaRPr lang="en-US" altLang="nl-NL"/>
          </a:p>
        </p:txBody>
      </p:sp>
      <p:sp>
        <p:nvSpPr>
          <p:cNvPr id="1029" name="Rectangle 3">
            <a:extLst>
              <a:ext uri="{FF2B5EF4-FFF2-40B4-BE49-F238E27FC236}">
                <a16:creationId xmlns:a16="http://schemas.microsoft.com/office/drawing/2014/main" id="{4F04F2A2-C694-C006-FEF6-DDA6279287C6}"/>
              </a:ext>
            </a:extLst>
          </p:cNvPr>
          <p:cNvSpPr>
            <a:spLocks noGrp="1" noChangeArrowheads="1"/>
          </p:cNvSpPr>
          <p:nvPr>
            <p:ph type="body" idx="1"/>
          </p:nvPr>
        </p:nvSpPr>
        <p:spPr bwMode="auto">
          <a:xfrm>
            <a:off x="366713" y="1798638"/>
            <a:ext cx="8169275" cy="435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2" name="Rectangle 4">
            <a:extLst>
              <a:ext uri="{FF2B5EF4-FFF2-40B4-BE49-F238E27FC236}">
                <a16:creationId xmlns:a16="http://schemas.microsoft.com/office/drawing/2014/main" id="{3C0A71F8-742F-D3D3-FFD1-AD956F6956E0}"/>
              </a:ext>
            </a:extLst>
          </p:cNvPr>
          <p:cNvSpPr>
            <a:spLocks noGrp="1" noChangeArrowheads="1"/>
          </p:cNvSpPr>
          <p:nvPr>
            <p:ph type="dt" sz="half" idx="2"/>
          </p:nvPr>
        </p:nvSpPr>
        <p:spPr bwMode="auto">
          <a:xfrm>
            <a:off x="4483100" y="6362700"/>
            <a:ext cx="4156075" cy="315913"/>
          </a:xfrm>
          <a:prstGeom prst="rect">
            <a:avLst/>
          </a:prstGeom>
          <a:noFill/>
          <a:ln>
            <a:noFill/>
          </a:ln>
        </p:spPr>
        <p:txBody>
          <a:bodyPr vert="horz" wrap="square" lIns="91440" tIns="45720" rIns="91440" bIns="45720" numCol="1" anchor="t" anchorCtr="0" compatLnSpc="1">
            <a:prstTxWarp prst="textNoShape">
              <a:avLst/>
            </a:prstTxWarp>
          </a:bodyPr>
          <a:lstStyle>
            <a:lvl1pPr eaLnBrk="0" hangingPunct="0">
              <a:defRPr sz="1000">
                <a:solidFill>
                  <a:srgbClr val="FFFFFF"/>
                </a:solidFill>
                <a:ea typeface="ＭＳ Ｐゴシック" pitchFamily="34" charset="-128"/>
                <a:cs typeface="+mn-cs"/>
              </a:defRPr>
            </a:lvl1pPr>
          </a:lstStyle>
          <a:p>
            <a:pPr>
              <a:defRPr/>
            </a:pPr>
            <a:endParaRPr lang="en-US"/>
          </a:p>
        </p:txBody>
      </p:sp>
      <p:sp>
        <p:nvSpPr>
          <p:cNvPr id="1030" name="Rectangle 6">
            <a:extLst>
              <a:ext uri="{FF2B5EF4-FFF2-40B4-BE49-F238E27FC236}">
                <a16:creationId xmlns:a16="http://schemas.microsoft.com/office/drawing/2014/main" id="{7033097C-8916-B35B-2081-3A59C4D3FE41}"/>
              </a:ext>
            </a:extLst>
          </p:cNvPr>
          <p:cNvSpPr>
            <a:spLocks noGrp="1" noChangeArrowheads="1"/>
          </p:cNvSpPr>
          <p:nvPr>
            <p:ph type="sldNum" sz="quarter" idx="4"/>
          </p:nvPr>
        </p:nvSpPr>
        <p:spPr bwMode="auto">
          <a:xfrm>
            <a:off x="361950" y="6362700"/>
            <a:ext cx="712788" cy="363538"/>
          </a:xfrm>
          <a:prstGeom prst="rect">
            <a:avLst/>
          </a:prstGeom>
          <a:noFill/>
          <a:ln>
            <a:noFill/>
          </a:ln>
        </p:spPr>
        <p:txBody>
          <a:bodyPr vert="horz" wrap="square" lIns="91440" tIns="45720" rIns="91440" bIns="45720" numCol="1" anchor="t" anchorCtr="0" compatLnSpc="1">
            <a:prstTxWarp prst="textNoShape">
              <a:avLst/>
            </a:prstTxWarp>
          </a:bodyPr>
          <a:lstStyle>
            <a:lvl1pPr eaLnBrk="0" hangingPunct="0">
              <a:defRPr sz="1000">
                <a:solidFill>
                  <a:srgbClr val="FFFFFF"/>
                </a:solidFill>
                <a:cs typeface="Arial" panose="020B0604020202020204" pitchFamily="34" charset="0"/>
              </a:defRPr>
            </a:lvl1pPr>
          </a:lstStyle>
          <a:p>
            <a:pPr>
              <a:defRPr/>
            </a:pPr>
            <a:fld id="{0120BABC-2010-4B8A-BDF4-F550A3626639}" type="slidenum">
              <a:rPr lang="en-US" altLang="nl-NL"/>
              <a:pPr>
                <a:defRPr/>
              </a:pPr>
              <a:t>‹nr.›</a:t>
            </a:fld>
            <a:endParaRPr lang="en-US" altLang="nl-NL"/>
          </a:p>
        </p:txBody>
      </p:sp>
      <p:pic>
        <p:nvPicPr>
          <p:cNvPr id="1032" name="shpDatum" descr="RO__vervolgpagina~LPPT.png">
            <a:extLst>
              <a:ext uri="{FF2B5EF4-FFF2-40B4-BE49-F238E27FC236}">
                <a16:creationId xmlns:a16="http://schemas.microsoft.com/office/drawing/2014/main" id="{FB0E4E8A-C28E-EF8D-85C9-693AE5CD4319}"/>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110" r:id="rId1"/>
    <p:sldLayoutId id="2147491098" r:id="rId2"/>
    <p:sldLayoutId id="2147491099" r:id="rId3"/>
    <p:sldLayoutId id="2147491100" r:id="rId4"/>
    <p:sldLayoutId id="2147491101" r:id="rId5"/>
    <p:sldLayoutId id="2147491102" r:id="rId6"/>
    <p:sldLayoutId id="2147491103" r:id="rId7"/>
    <p:sldLayoutId id="2147491104" r:id="rId8"/>
    <p:sldLayoutId id="2147491105" r:id="rId9"/>
    <p:sldLayoutId id="2147491106" r:id="rId10"/>
    <p:sldLayoutId id="2147491107" r:id="rId11"/>
    <p:sldLayoutId id="2147491108" r:id="rId12"/>
    <p:sldLayoutId id="2147491109" r:id="rId13"/>
    <p:sldLayoutId id="2147491111" r:id="rId14"/>
  </p:sldLayoutIdLst>
  <p:txStyles>
    <p:titleStyle>
      <a:lvl1pPr algn="l" rtl="0" eaLnBrk="0" fontAlgn="base" hangingPunct="0">
        <a:spcBef>
          <a:spcPct val="0"/>
        </a:spcBef>
        <a:spcAft>
          <a:spcPct val="0"/>
        </a:spcAft>
        <a:defRPr sz="2600">
          <a:solidFill>
            <a:srgbClr val="900079"/>
          </a:solidFill>
          <a:latin typeface="+mj-lt"/>
          <a:ea typeface="ＭＳ Ｐゴシック" pitchFamily="34" charset="-128"/>
          <a:cs typeface="+mj-cs"/>
        </a:defRPr>
      </a:lvl1pPr>
      <a:lvl2pPr algn="l" rtl="0" eaLnBrk="0" fontAlgn="base" hangingPunct="0">
        <a:spcBef>
          <a:spcPct val="0"/>
        </a:spcBef>
        <a:spcAft>
          <a:spcPct val="0"/>
        </a:spcAft>
        <a:defRPr sz="2600">
          <a:solidFill>
            <a:srgbClr val="900079"/>
          </a:solidFill>
          <a:latin typeface="Verdana" pitchFamily="34" charset="0"/>
          <a:ea typeface="ＭＳ Ｐゴシック" pitchFamily="34" charset="-128"/>
        </a:defRPr>
      </a:lvl2pPr>
      <a:lvl3pPr algn="l" rtl="0" eaLnBrk="0" fontAlgn="base" hangingPunct="0">
        <a:spcBef>
          <a:spcPct val="0"/>
        </a:spcBef>
        <a:spcAft>
          <a:spcPct val="0"/>
        </a:spcAft>
        <a:defRPr sz="2600">
          <a:solidFill>
            <a:srgbClr val="900079"/>
          </a:solidFill>
          <a:latin typeface="Verdana" pitchFamily="34" charset="0"/>
          <a:ea typeface="ＭＳ Ｐゴシック" pitchFamily="34" charset="-128"/>
        </a:defRPr>
      </a:lvl3pPr>
      <a:lvl4pPr algn="l" rtl="0" eaLnBrk="0" fontAlgn="base" hangingPunct="0">
        <a:spcBef>
          <a:spcPct val="0"/>
        </a:spcBef>
        <a:spcAft>
          <a:spcPct val="0"/>
        </a:spcAft>
        <a:defRPr sz="2600">
          <a:solidFill>
            <a:srgbClr val="900079"/>
          </a:solidFill>
          <a:latin typeface="Verdana" pitchFamily="34" charset="0"/>
          <a:ea typeface="ＭＳ Ｐゴシック" pitchFamily="34" charset="-128"/>
        </a:defRPr>
      </a:lvl4pPr>
      <a:lvl5pPr algn="l" rtl="0" eaLnBrk="0" fontAlgn="base" hangingPunct="0">
        <a:spcBef>
          <a:spcPct val="0"/>
        </a:spcBef>
        <a:spcAft>
          <a:spcPct val="0"/>
        </a:spcAft>
        <a:defRPr sz="2600">
          <a:solidFill>
            <a:srgbClr val="900079"/>
          </a:solidFill>
          <a:latin typeface="Verdana" pitchFamily="34" charset="0"/>
          <a:ea typeface="ＭＳ Ｐゴシック" pitchFamily="34" charset="-128"/>
        </a:defRPr>
      </a:lvl5pPr>
      <a:lvl6pPr marL="457200" algn="l" rtl="0" eaLnBrk="1" fontAlgn="base" hangingPunct="1">
        <a:spcBef>
          <a:spcPct val="0"/>
        </a:spcBef>
        <a:spcAft>
          <a:spcPct val="0"/>
        </a:spcAft>
        <a:defRPr sz="2600">
          <a:solidFill>
            <a:srgbClr val="900079"/>
          </a:solidFill>
          <a:latin typeface="Verdana" pitchFamily="34" charset="0"/>
          <a:ea typeface="ＭＳ Ｐゴシック" pitchFamily="34" charset="-128"/>
        </a:defRPr>
      </a:lvl6pPr>
      <a:lvl7pPr marL="914400" algn="l" rtl="0" eaLnBrk="1" fontAlgn="base" hangingPunct="1">
        <a:spcBef>
          <a:spcPct val="0"/>
        </a:spcBef>
        <a:spcAft>
          <a:spcPct val="0"/>
        </a:spcAft>
        <a:defRPr sz="2600">
          <a:solidFill>
            <a:srgbClr val="900079"/>
          </a:solidFill>
          <a:latin typeface="Verdana" pitchFamily="34" charset="0"/>
          <a:ea typeface="ＭＳ Ｐゴシック" pitchFamily="34" charset="-128"/>
        </a:defRPr>
      </a:lvl7pPr>
      <a:lvl8pPr marL="1371600" algn="l" rtl="0" eaLnBrk="1" fontAlgn="base" hangingPunct="1">
        <a:spcBef>
          <a:spcPct val="0"/>
        </a:spcBef>
        <a:spcAft>
          <a:spcPct val="0"/>
        </a:spcAft>
        <a:defRPr sz="2600">
          <a:solidFill>
            <a:srgbClr val="900079"/>
          </a:solidFill>
          <a:latin typeface="Verdana" pitchFamily="34" charset="0"/>
          <a:ea typeface="ＭＳ Ｐゴシック" pitchFamily="34" charset="-128"/>
        </a:defRPr>
      </a:lvl8pPr>
      <a:lvl9pPr marL="1828800" algn="l" rtl="0" eaLnBrk="1" fontAlgn="base" hangingPunct="1">
        <a:spcBef>
          <a:spcPct val="0"/>
        </a:spcBef>
        <a:spcAft>
          <a:spcPct val="0"/>
        </a:spcAft>
        <a:defRPr sz="2600">
          <a:solidFill>
            <a:srgbClr val="900079"/>
          </a:solidFill>
          <a:latin typeface="Verdana" pitchFamily="34" charset="0"/>
          <a:ea typeface="ＭＳ Ｐゴシック" pitchFamily="34" charset="-128"/>
        </a:defRPr>
      </a:lvl9pPr>
    </p:titleStyle>
    <p:bodyStyle>
      <a:lvl1pPr marL="342900" indent="-342900" algn="l" rtl="0" eaLnBrk="0" fontAlgn="base" hangingPunct="0">
        <a:spcBef>
          <a:spcPct val="20000"/>
        </a:spcBef>
        <a:spcAft>
          <a:spcPct val="0"/>
        </a:spcAft>
        <a:defRPr>
          <a:solidFill>
            <a:srgbClr val="000000"/>
          </a:solidFill>
          <a:latin typeface="+mn-lt"/>
          <a:ea typeface="ＭＳ Ｐゴシック" pitchFamily="34" charset="-128"/>
          <a:cs typeface="+mn-cs"/>
        </a:defRPr>
      </a:lvl1pPr>
      <a:lvl2pPr marL="160338" indent="296863" algn="l" rtl="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mn-lt"/>
          <a:ea typeface="ＭＳ Ｐゴシック" pitchFamily="34" charset="-128"/>
        </a:defRPr>
      </a:lvl2pPr>
      <a:lvl3pPr marL="404813" indent="509588" algn="l" rtl="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mn-lt"/>
          <a:ea typeface="ＭＳ Ｐゴシック" pitchFamily="34" charset="-128"/>
        </a:defRPr>
      </a:lvl3pPr>
      <a:lvl4pPr marL="641350" indent="730250" algn="l" rtl="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mn-lt"/>
          <a:ea typeface="ＭＳ Ｐゴシック" pitchFamily="34" charset="-128"/>
        </a:defRPr>
      </a:lvl4pPr>
      <a:lvl5pPr marL="817563" indent="-7938" algn="l" rtl="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mn-lt"/>
          <a:ea typeface="ＭＳ Ｐゴシック" pitchFamily="34" charset="-128"/>
        </a:defRPr>
      </a:lvl5pPr>
      <a:lvl6pPr marL="1274763" indent="-7938" algn="l" rtl="0" eaLnBrk="1" fontAlgn="base" hangingPunct="1">
        <a:spcBef>
          <a:spcPct val="20000"/>
        </a:spcBef>
        <a:spcAft>
          <a:spcPct val="0"/>
        </a:spcAft>
        <a:buClr>
          <a:srgbClr val="606528"/>
        </a:buClr>
        <a:buSzPct val="65000"/>
        <a:buFont typeface="Verdana" pitchFamily="34" charset="0"/>
        <a:buChar char="•"/>
        <a:defRPr>
          <a:solidFill>
            <a:srgbClr val="000000"/>
          </a:solidFill>
          <a:latin typeface="+mn-lt"/>
          <a:ea typeface="+mn-ea"/>
        </a:defRPr>
      </a:lvl6pPr>
      <a:lvl7pPr marL="1731963" indent="-7938" algn="l" rtl="0" eaLnBrk="1" fontAlgn="base" hangingPunct="1">
        <a:spcBef>
          <a:spcPct val="20000"/>
        </a:spcBef>
        <a:spcAft>
          <a:spcPct val="0"/>
        </a:spcAft>
        <a:buClr>
          <a:srgbClr val="606528"/>
        </a:buClr>
        <a:buSzPct val="65000"/>
        <a:buFont typeface="Verdana" pitchFamily="34" charset="0"/>
        <a:buChar char="•"/>
        <a:defRPr>
          <a:solidFill>
            <a:srgbClr val="000000"/>
          </a:solidFill>
          <a:latin typeface="+mn-lt"/>
          <a:ea typeface="+mn-ea"/>
        </a:defRPr>
      </a:lvl7pPr>
      <a:lvl8pPr marL="2189163" indent="-7938" algn="l" rtl="0" eaLnBrk="1" fontAlgn="base" hangingPunct="1">
        <a:spcBef>
          <a:spcPct val="20000"/>
        </a:spcBef>
        <a:spcAft>
          <a:spcPct val="0"/>
        </a:spcAft>
        <a:buClr>
          <a:srgbClr val="606528"/>
        </a:buClr>
        <a:buSzPct val="65000"/>
        <a:buFont typeface="Verdana" pitchFamily="34" charset="0"/>
        <a:buChar char="•"/>
        <a:defRPr>
          <a:solidFill>
            <a:srgbClr val="000000"/>
          </a:solidFill>
          <a:latin typeface="+mn-lt"/>
          <a:ea typeface="+mn-ea"/>
        </a:defRPr>
      </a:lvl8pPr>
      <a:lvl9pPr marL="2646363" indent="-7938" algn="l" rtl="0" eaLnBrk="1" fontAlgn="base" hangingPunct="1">
        <a:spcBef>
          <a:spcPct val="20000"/>
        </a:spcBef>
        <a:spcAft>
          <a:spcPct val="0"/>
        </a:spcAft>
        <a:buClr>
          <a:srgbClr val="606528"/>
        </a:buClr>
        <a:buSzPct val="65000"/>
        <a:buFont typeface="Verdana" pitchFamily="34" charset="0"/>
        <a:buChar char="•"/>
        <a:defRPr>
          <a:solidFill>
            <a:srgbClr val="000000"/>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pVoettekst">
            <a:extLst>
              <a:ext uri="{FF2B5EF4-FFF2-40B4-BE49-F238E27FC236}">
                <a16:creationId xmlns:a16="http://schemas.microsoft.com/office/drawing/2014/main" id="{A771106D-0261-93BC-0401-0625DA860D22}"/>
              </a:ext>
            </a:extLst>
          </p:cNvPr>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051" name="shpPagina">
            <a:extLst>
              <a:ext uri="{FF2B5EF4-FFF2-40B4-BE49-F238E27FC236}">
                <a16:creationId xmlns:a16="http://schemas.microsoft.com/office/drawing/2014/main" id="{7A616943-FC99-8699-7A47-8DB00F615E17}"/>
              </a:ext>
            </a:extLst>
          </p:cNvPr>
          <p:cNvSpPr>
            <a:spLocks noGrp="1" noChangeArrowheads="1"/>
          </p:cNvSpPr>
          <p:nvPr>
            <p:ph type="body" idx="1"/>
          </p:nvPr>
        </p:nvSpPr>
        <p:spPr bwMode="auto">
          <a:xfrm>
            <a:off x="366713" y="1798638"/>
            <a:ext cx="81692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1" name="shpTitel">
            <a:extLst>
              <a:ext uri="{FF2B5EF4-FFF2-40B4-BE49-F238E27FC236}">
                <a16:creationId xmlns:a16="http://schemas.microsoft.com/office/drawing/2014/main" id="{522395CC-9C50-242C-6BD3-F62BDBC6842A}"/>
              </a:ext>
            </a:extLst>
          </p:cNvPr>
          <p:cNvSpPr>
            <a:spLocks noGrp="1" noChangeArrowheads="1"/>
          </p:cNvSpPr>
          <p:nvPr>
            <p:ph type="dt" sz="half" idx="2"/>
          </p:nvPr>
        </p:nvSpPr>
        <p:spPr bwMode="auto">
          <a:xfrm>
            <a:off x="4483100" y="6538913"/>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FontTx/>
              <a:buNone/>
              <a:defRPr sz="1000">
                <a:solidFill>
                  <a:srgbClr val="FFFFFF"/>
                </a:solidFill>
                <a:ea typeface="+mn-ea"/>
                <a:cs typeface="Arial" charset="0"/>
              </a:defRPr>
            </a:lvl1pPr>
          </a:lstStyle>
          <a:p>
            <a:pPr>
              <a:defRPr/>
            </a:pPr>
            <a:r>
              <a:rPr lang="nl-NL"/>
              <a:t>27 januari 2015</a:t>
            </a:r>
          </a:p>
        </p:txBody>
      </p:sp>
      <p:sp>
        <p:nvSpPr>
          <p:cNvPr id="12" name="shpKleurvlakBoven">
            <a:extLst>
              <a:ext uri="{FF2B5EF4-FFF2-40B4-BE49-F238E27FC236}">
                <a16:creationId xmlns:a16="http://schemas.microsoft.com/office/drawing/2014/main" id="{867DA4E7-5672-FEC8-C4E7-8B3A62D1079E}"/>
              </a:ext>
            </a:extLst>
          </p:cNvPr>
          <p:cNvSpPr>
            <a:spLocks noGrp="1" noChangeArrowheads="1"/>
          </p:cNvSpPr>
          <p:nvPr>
            <p:ph type="ftr" sz="quarter" idx="3"/>
          </p:nvPr>
        </p:nvSpPr>
        <p:spPr bwMode="auto">
          <a:xfrm>
            <a:off x="4476750" y="6369050"/>
            <a:ext cx="4164013" cy="284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FontTx/>
              <a:buNone/>
              <a:defRPr sz="1000">
                <a:solidFill>
                  <a:srgbClr val="FFFFFF"/>
                </a:solidFill>
                <a:ea typeface="+mn-ea"/>
                <a:cs typeface="Arial" charset="0"/>
              </a:defRPr>
            </a:lvl1pPr>
          </a:lstStyle>
          <a:p>
            <a:pPr>
              <a:defRPr/>
            </a:pPr>
            <a:endParaRPr lang="nl-NL"/>
          </a:p>
        </p:txBody>
      </p:sp>
      <p:sp>
        <p:nvSpPr>
          <p:cNvPr id="13" name="shpBeeldmerk">
            <a:extLst>
              <a:ext uri="{FF2B5EF4-FFF2-40B4-BE49-F238E27FC236}">
                <a16:creationId xmlns:a16="http://schemas.microsoft.com/office/drawing/2014/main" id="{94E418FF-8477-E2EF-8027-D4206C46599C}"/>
              </a:ext>
            </a:extLst>
          </p:cNvPr>
          <p:cNvSpPr>
            <a:spLocks noGrp="1" noChangeArrowheads="1"/>
          </p:cNvSpPr>
          <p:nvPr>
            <p:ph type="sldNum" sz="quarter" idx="4"/>
          </p:nvPr>
        </p:nvSpPr>
        <p:spPr bwMode="auto">
          <a:xfrm>
            <a:off x="387350" y="63627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defRPr sz="1000">
                <a:solidFill>
                  <a:srgbClr val="FFFFFF"/>
                </a:solidFill>
                <a:cs typeface="Arial" panose="020B0604020202020204" pitchFamily="34" charset="0"/>
              </a:defRPr>
            </a:lvl1pPr>
          </a:lstStyle>
          <a:p>
            <a:pPr>
              <a:defRPr/>
            </a:pPr>
            <a:fld id="{43E1D5CA-C29F-430E-B769-A5EDDA67E1EE}"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91113" r:id="rId1"/>
    <p:sldLayoutId id="2147491114" r:id="rId2"/>
    <p:sldLayoutId id="2147491115" r:id="rId3"/>
  </p:sldLayoutIdLst>
  <p:transition/>
  <p:hf sldNum="0" hdr="0" ftr="0" dt="0"/>
  <p:txStyles>
    <p:titleStyle>
      <a:lvl1pPr algn="l" rtl="0" eaLnBrk="0" fontAlgn="base" hangingPunct="0">
        <a:spcBef>
          <a:spcPct val="0"/>
        </a:spcBef>
        <a:spcAft>
          <a:spcPct val="0"/>
        </a:spcAft>
        <a:defRPr sz="2600" kern="1200">
          <a:solidFill>
            <a:srgbClr val="900079"/>
          </a:solidFill>
          <a:latin typeface="Arial" charset="0"/>
          <a:ea typeface="+mj-ea"/>
          <a:cs typeface="+mj-cs"/>
        </a:defRPr>
      </a:lvl1pPr>
      <a:lvl2pPr algn="l" rtl="0" eaLnBrk="0" fontAlgn="base" hangingPunct="0">
        <a:spcBef>
          <a:spcPct val="0"/>
        </a:spcBef>
        <a:spcAft>
          <a:spcPct val="0"/>
        </a:spcAft>
        <a:defRPr sz="2600">
          <a:solidFill>
            <a:srgbClr val="900079"/>
          </a:solidFill>
          <a:latin typeface="Arial" charset="0"/>
          <a:ea typeface="Verdana" pitchFamily="34" charset="0"/>
          <a:cs typeface="Verdana" pitchFamily="34" charset="0"/>
        </a:defRPr>
      </a:lvl2pPr>
      <a:lvl3pPr algn="l" rtl="0" eaLnBrk="0" fontAlgn="base" hangingPunct="0">
        <a:spcBef>
          <a:spcPct val="0"/>
        </a:spcBef>
        <a:spcAft>
          <a:spcPct val="0"/>
        </a:spcAft>
        <a:defRPr sz="2600">
          <a:solidFill>
            <a:srgbClr val="900079"/>
          </a:solidFill>
          <a:latin typeface="Arial" charset="0"/>
          <a:ea typeface="Verdana" pitchFamily="34" charset="0"/>
          <a:cs typeface="Verdana" pitchFamily="34" charset="0"/>
        </a:defRPr>
      </a:lvl3pPr>
      <a:lvl4pPr algn="l" rtl="0" eaLnBrk="0" fontAlgn="base" hangingPunct="0">
        <a:spcBef>
          <a:spcPct val="0"/>
        </a:spcBef>
        <a:spcAft>
          <a:spcPct val="0"/>
        </a:spcAft>
        <a:defRPr sz="2600">
          <a:solidFill>
            <a:srgbClr val="900079"/>
          </a:solidFill>
          <a:latin typeface="Arial" charset="0"/>
          <a:ea typeface="Verdana" pitchFamily="34" charset="0"/>
          <a:cs typeface="Verdana" pitchFamily="34" charset="0"/>
        </a:defRPr>
      </a:lvl4pPr>
      <a:lvl5pPr algn="l" rtl="0" eaLnBrk="0" fontAlgn="base" hangingPunct="0">
        <a:spcBef>
          <a:spcPct val="0"/>
        </a:spcBef>
        <a:spcAft>
          <a:spcPct val="0"/>
        </a:spcAft>
        <a:defRPr sz="2600">
          <a:solidFill>
            <a:srgbClr val="900079"/>
          </a:solidFill>
          <a:latin typeface="Arial" charset="0"/>
          <a:ea typeface="Verdana" pitchFamily="34" charset="0"/>
          <a:cs typeface="Verdana" pitchFamily="34" charset="0"/>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kern="1200">
          <a:solidFill>
            <a:srgbClr val="000000"/>
          </a:solidFill>
          <a:latin typeface="Arial" charset="0"/>
          <a:ea typeface="+mn-ea"/>
          <a:cs typeface="+mn-cs"/>
        </a:defRPr>
      </a:lvl1pPr>
      <a:lvl2pPr marL="152400" indent="-150813" algn="l" rtl="0" eaLnBrk="0" fontAlgn="base" hangingPunct="0">
        <a:spcBef>
          <a:spcPct val="20000"/>
        </a:spcBef>
        <a:spcAft>
          <a:spcPct val="0"/>
        </a:spcAft>
        <a:buFont typeface="Arial" panose="020B0604020202020204" pitchFamily="34" charset="0"/>
        <a:buBlip>
          <a:blip r:embed="rId5"/>
        </a:buBlip>
        <a:defRPr kern="1200">
          <a:solidFill>
            <a:srgbClr val="000000"/>
          </a:solidFill>
          <a:latin typeface="Arial" charset="0"/>
          <a:ea typeface="+mn-ea"/>
          <a:cs typeface="+mn-cs"/>
        </a:defRPr>
      </a:lvl2pPr>
      <a:lvl3pPr marL="406400" indent="-252413" algn="l" rtl="0" eaLnBrk="0" fontAlgn="base" hangingPunct="0">
        <a:spcBef>
          <a:spcPct val="20000"/>
        </a:spcBef>
        <a:spcAft>
          <a:spcPct val="0"/>
        </a:spcAft>
        <a:buFont typeface="Arial" panose="020B0604020202020204" pitchFamily="34" charset="0"/>
        <a:buBlip>
          <a:blip r:embed="rId6"/>
        </a:buBlip>
        <a:defRPr kern="1200">
          <a:solidFill>
            <a:srgbClr val="000000"/>
          </a:solidFill>
          <a:latin typeface="Arial" charset="0"/>
          <a:ea typeface="+mn-ea"/>
          <a:cs typeface="+mn-cs"/>
        </a:defRPr>
      </a:lvl3pPr>
      <a:lvl4pPr marL="633413" indent="-225425" algn="l" rtl="0" eaLnBrk="0" fontAlgn="base" hangingPunct="0">
        <a:spcBef>
          <a:spcPct val="20000"/>
        </a:spcBef>
        <a:spcAft>
          <a:spcPct val="0"/>
        </a:spcAft>
        <a:buFont typeface="Arial" panose="020B0604020202020204" pitchFamily="34" charset="0"/>
        <a:buBlip>
          <a:blip r:embed="rId7"/>
        </a:buBlip>
        <a:defRPr kern="1200">
          <a:solidFill>
            <a:srgbClr val="000000"/>
          </a:solidFill>
          <a:latin typeface="Arial" charset="0"/>
          <a:ea typeface="+mn-ea"/>
          <a:cs typeface="+mn-cs"/>
        </a:defRPr>
      </a:lvl4pPr>
      <a:lvl5pPr marL="811213" indent="-176213" algn="l" rtl="0" eaLnBrk="0" fontAlgn="base" hangingPunct="0">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hpVoettekst">
            <a:extLst>
              <a:ext uri="{FF2B5EF4-FFF2-40B4-BE49-F238E27FC236}">
                <a16:creationId xmlns:a16="http://schemas.microsoft.com/office/drawing/2014/main" id="{AD3A0DAF-EDC9-27DC-4583-9BBFAC00CA15}"/>
              </a:ext>
            </a:extLst>
          </p:cNvPr>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3075" name="shpPagina">
            <a:extLst>
              <a:ext uri="{FF2B5EF4-FFF2-40B4-BE49-F238E27FC236}">
                <a16:creationId xmlns:a16="http://schemas.microsoft.com/office/drawing/2014/main" id="{9F8BA474-7EBC-2429-3267-C8DB244EEFB5}"/>
              </a:ext>
            </a:extLst>
          </p:cNvPr>
          <p:cNvSpPr>
            <a:spLocks noGrp="1" noChangeArrowheads="1"/>
          </p:cNvSpPr>
          <p:nvPr>
            <p:ph type="body" idx="1"/>
          </p:nvPr>
        </p:nvSpPr>
        <p:spPr bwMode="auto">
          <a:xfrm>
            <a:off x="366713" y="1798638"/>
            <a:ext cx="81692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1" name="shpTitel">
            <a:extLst>
              <a:ext uri="{FF2B5EF4-FFF2-40B4-BE49-F238E27FC236}">
                <a16:creationId xmlns:a16="http://schemas.microsoft.com/office/drawing/2014/main" id="{7FAC721C-B969-B38F-EA64-59AEFDCBE946}"/>
              </a:ext>
            </a:extLst>
          </p:cNvPr>
          <p:cNvSpPr>
            <a:spLocks noGrp="1" noChangeArrowheads="1"/>
          </p:cNvSpPr>
          <p:nvPr>
            <p:ph type="dt" sz="half" idx="2"/>
          </p:nvPr>
        </p:nvSpPr>
        <p:spPr bwMode="auto">
          <a:xfrm>
            <a:off x="4483100" y="6538913"/>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FontTx/>
              <a:buNone/>
              <a:defRPr sz="1000">
                <a:solidFill>
                  <a:srgbClr val="FFFFFF"/>
                </a:solidFill>
                <a:ea typeface="+mn-ea"/>
                <a:cs typeface="Arial" charset="0"/>
              </a:defRPr>
            </a:lvl1pPr>
          </a:lstStyle>
          <a:p>
            <a:pPr>
              <a:defRPr/>
            </a:pPr>
            <a:r>
              <a:rPr lang="nl-NL"/>
              <a:t>27 januari 2015</a:t>
            </a:r>
          </a:p>
        </p:txBody>
      </p:sp>
      <p:sp>
        <p:nvSpPr>
          <p:cNvPr id="12" name="shpKleurvlakBoven">
            <a:extLst>
              <a:ext uri="{FF2B5EF4-FFF2-40B4-BE49-F238E27FC236}">
                <a16:creationId xmlns:a16="http://schemas.microsoft.com/office/drawing/2014/main" id="{F95DA178-6B40-3AC8-4BB8-34B7C8E219E0}"/>
              </a:ext>
            </a:extLst>
          </p:cNvPr>
          <p:cNvSpPr>
            <a:spLocks noGrp="1" noChangeArrowheads="1"/>
          </p:cNvSpPr>
          <p:nvPr>
            <p:ph type="ftr" sz="quarter" idx="3"/>
          </p:nvPr>
        </p:nvSpPr>
        <p:spPr bwMode="auto">
          <a:xfrm>
            <a:off x="4476750" y="6369050"/>
            <a:ext cx="4164013" cy="284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FontTx/>
              <a:buNone/>
              <a:defRPr sz="1000">
                <a:solidFill>
                  <a:srgbClr val="FFFFFF"/>
                </a:solidFill>
                <a:ea typeface="+mn-ea"/>
                <a:cs typeface="Arial" charset="0"/>
              </a:defRPr>
            </a:lvl1pPr>
          </a:lstStyle>
          <a:p>
            <a:pPr>
              <a:defRPr/>
            </a:pPr>
            <a:endParaRPr lang="nl-NL"/>
          </a:p>
        </p:txBody>
      </p:sp>
      <p:sp>
        <p:nvSpPr>
          <p:cNvPr id="13" name="shpBeeldmerk">
            <a:extLst>
              <a:ext uri="{FF2B5EF4-FFF2-40B4-BE49-F238E27FC236}">
                <a16:creationId xmlns:a16="http://schemas.microsoft.com/office/drawing/2014/main" id="{51B4B9E8-4379-CB7E-2942-A3C9BF0002C0}"/>
              </a:ext>
            </a:extLst>
          </p:cNvPr>
          <p:cNvSpPr>
            <a:spLocks noGrp="1" noChangeArrowheads="1"/>
          </p:cNvSpPr>
          <p:nvPr>
            <p:ph type="sldNum" sz="quarter" idx="4"/>
          </p:nvPr>
        </p:nvSpPr>
        <p:spPr bwMode="auto">
          <a:xfrm>
            <a:off x="387350" y="63627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defRPr sz="1000">
                <a:solidFill>
                  <a:srgbClr val="FFFFFF"/>
                </a:solidFill>
                <a:cs typeface="Arial" panose="020B0604020202020204" pitchFamily="34" charset="0"/>
              </a:defRPr>
            </a:lvl1pPr>
          </a:lstStyle>
          <a:p>
            <a:pPr>
              <a:defRPr/>
            </a:pPr>
            <a:fld id="{782B29AD-2107-4AB2-9A71-6E4F29CC58F2}"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91116" r:id="rId1"/>
    <p:sldLayoutId id="2147491117" r:id="rId2"/>
    <p:sldLayoutId id="2147491118" r:id="rId3"/>
    <p:sldLayoutId id="2147491119" r:id="rId4"/>
  </p:sldLayoutIdLst>
  <p:transition/>
  <p:hf sldNum="0" hdr="0" ftr="0" dt="0"/>
  <p:txStyles>
    <p:titleStyle>
      <a:lvl1pPr algn="l" rtl="0" eaLnBrk="0" fontAlgn="base" hangingPunct="0">
        <a:spcBef>
          <a:spcPct val="0"/>
        </a:spcBef>
        <a:spcAft>
          <a:spcPct val="0"/>
        </a:spcAft>
        <a:defRPr sz="2600" kern="1200">
          <a:solidFill>
            <a:srgbClr val="900079"/>
          </a:solidFill>
          <a:latin typeface="Arial" charset="0"/>
          <a:ea typeface="+mj-ea"/>
          <a:cs typeface="+mj-cs"/>
        </a:defRPr>
      </a:lvl1pPr>
      <a:lvl2pPr algn="l" rtl="0" eaLnBrk="0" fontAlgn="base" hangingPunct="0">
        <a:spcBef>
          <a:spcPct val="0"/>
        </a:spcBef>
        <a:spcAft>
          <a:spcPct val="0"/>
        </a:spcAft>
        <a:defRPr sz="2600">
          <a:solidFill>
            <a:srgbClr val="900079"/>
          </a:solidFill>
          <a:latin typeface="Arial" charset="0"/>
          <a:ea typeface="Verdana" pitchFamily="34" charset="0"/>
          <a:cs typeface="Verdana" pitchFamily="34" charset="0"/>
        </a:defRPr>
      </a:lvl2pPr>
      <a:lvl3pPr algn="l" rtl="0" eaLnBrk="0" fontAlgn="base" hangingPunct="0">
        <a:spcBef>
          <a:spcPct val="0"/>
        </a:spcBef>
        <a:spcAft>
          <a:spcPct val="0"/>
        </a:spcAft>
        <a:defRPr sz="2600">
          <a:solidFill>
            <a:srgbClr val="900079"/>
          </a:solidFill>
          <a:latin typeface="Arial" charset="0"/>
          <a:ea typeface="Verdana" pitchFamily="34" charset="0"/>
          <a:cs typeface="Verdana" pitchFamily="34" charset="0"/>
        </a:defRPr>
      </a:lvl3pPr>
      <a:lvl4pPr algn="l" rtl="0" eaLnBrk="0" fontAlgn="base" hangingPunct="0">
        <a:spcBef>
          <a:spcPct val="0"/>
        </a:spcBef>
        <a:spcAft>
          <a:spcPct val="0"/>
        </a:spcAft>
        <a:defRPr sz="2600">
          <a:solidFill>
            <a:srgbClr val="900079"/>
          </a:solidFill>
          <a:latin typeface="Arial" charset="0"/>
          <a:ea typeface="Verdana" pitchFamily="34" charset="0"/>
          <a:cs typeface="Verdana" pitchFamily="34" charset="0"/>
        </a:defRPr>
      </a:lvl4pPr>
      <a:lvl5pPr algn="l" rtl="0" eaLnBrk="0" fontAlgn="base" hangingPunct="0">
        <a:spcBef>
          <a:spcPct val="0"/>
        </a:spcBef>
        <a:spcAft>
          <a:spcPct val="0"/>
        </a:spcAft>
        <a:defRPr sz="2600">
          <a:solidFill>
            <a:srgbClr val="900079"/>
          </a:solidFill>
          <a:latin typeface="Arial" charset="0"/>
          <a:ea typeface="Verdana" pitchFamily="34" charset="0"/>
          <a:cs typeface="Verdana" pitchFamily="34" charset="0"/>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kern="1200">
          <a:solidFill>
            <a:srgbClr val="000000"/>
          </a:solidFill>
          <a:latin typeface="Arial" charset="0"/>
          <a:ea typeface="+mn-ea"/>
          <a:cs typeface="+mn-cs"/>
        </a:defRPr>
      </a:lvl1pPr>
      <a:lvl2pPr marL="152400" indent="-150813" algn="l" rtl="0" eaLnBrk="0" fontAlgn="base" hangingPunct="0">
        <a:spcBef>
          <a:spcPct val="20000"/>
        </a:spcBef>
        <a:spcAft>
          <a:spcPct val="0"/>
        </a:spcAft>
        <a:buFont typeface="Arial" panose="020B0604020202020204" pitchFamily="34" charset="0"/>
        <a:buBlip>
          <a:blip r:embed="rId6"/>
        </a:buBlip>
        <a:defRPr kern="1200">
          <a:solidFill>
            <a:srgbClr val="000000"/>
          </a:solidFill>
          <a:latin typeface="Arial" charset="0"/>
          <a:ea typeface="+mn-ea"/>
          <a:cs typeface="+mn-cs"/>
        </a:defRPr>
      </a:lvl2pPr>
      <a:lvl3pPr marL="406400" indent="-252413" algn="l" rtl="0" eaLnBrk="0" fontAlgn="base" hangingPunct="0">
        <a:spcBef>
          <a:spcPct val="20000"/>
        </a:spcBef>
        <a:spcAft>
          <a:spcPct val="0"/>
        </a:spcAft>
        <a:buFont typeface="Arial" panose="020B0604020202020204" pitchFamily="34" charset="0"/>
        <a:buBlip>
          <a:blip r:embed="rId7"/>
        </a:buBlip>
        <a:defRPr kern="1200">
          <a:solidFill>
            <a:srgbClr val="000000"/>
          </a:solidFill>
          <a:latin typeface="Arial" charset="0"/>
          <a:ea typeface="+mn-ea"/>
          <a:cs typeface="+mn-cs"/>
        </a:defRPr>
      </a:lvl3pPr>
      <a:lvl4pPr marL="633413" indent="-225425" algn="l" rtl="0" eaLnBrk="0" fontAlgn="base" hangingPunct="0">
        <a:spcBef>
          <a:spcPct val="20000"/>
        </a:spcBef>
        <a:spcAft>
          <a:spcPct val="0"/>
        </a:spcAft>
        <a:buFont typeface="Arial" panose="020B0604020202020204" pitchFamily="34" charset="0"/>
        <a:buBlip>
          <a:blip r:embed="rId8"/>
        </a:buBlip>
        <a:defRPr kern="1200">
          <a:solidFill>
            <a:srgbClr val="000000"/>
          </a:solidFill>
          <a:latin typeface="Arial" charset="0"/>
          <a:ea typeface="+mn-ea"/>
          <a:cs typeface="+mn-cs"/>
        </a:defRPr>
      </a:lvl4pPr>
      <a:lvl5pPr marL="811213" indent="-176213" algn="l" rtl="0" eaLnBrk="0" fontAlgn="base" hangingPunct="0">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shpVoettekst">
            <a:extLst>
              <a:ext uri="{FF2B5EF4-FFF2-40B4-BE49-F238E27FC236}">
                <a16:creationId xmlns:a16="http://schemas.microsoft.com/office/drawing/2014/main" id="{83496431-8960-2A8D-92CF-A9A377D696A7}"/>
              </a:ext>
            </a:extLst>
          </p:cNvPr>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4099" name="shpPagina">
            <a:extLst>
              <a:ext uri="{FF2B5EF4-FFF2-40B4-BE49-F238E27FC236}">
                <a16:creationId xmlns:a16="http://schemas.microsoft.com/office/drawing/2014/main" id="{BF3835F0-BC54-C6E6-D258-56437E6D7174}"/>
              </a:ext>
            </a:extLst>
          </p:cNvPr>
          <p:cNvSpPr>
            <a:spLocks noGrp="1" noChangeArrowheads="1"/>
          </p:cNvSpPr>
          <p:nvPr>
            <p:ph type="body" idx="1"/>
          </p:nvPr>
        </p:nvSpPr>
        <p:spPr bwMode="auto">
          <a:xfrm>
            <a:off x="366713" y="1798638"/>
            <a:ext cx="81692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1" name="shpTitel">
            <a:extLst>
              <a:ext uri="{FF2B5EF4-FFF2-40B4-BE49-F238E27FC236}">
                <a16:creationId xmlns:a16="http://schemas.microsoft.com/office/drawing/2014/main" id="{F811AE30-73EA-EAAF-EA05-A850D4F29351}"/>
              </a:ext>
            </a:extLst>
          </p:cNvPr>
          <p:cNvSpPr>
            <a:spLocks noGrp="1" noChangeArrowheads="1"/>
          </p:cNvSpPr>
          <p:nvPr>
            <p:ph type="dt" sz="half" idx="2"/>
          </p:nvPr>
        </p:nvSpPr>
        <p:spPr bwMode="auto">
          <a:xfrm>
            <a:off x="4483100" y="6538913"/>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FontTx/>
              <a:buNone/>
              <a:defRPr sz="1000">
                <a:solidFill>
                  <a:srgbClr val="FFFFFF"/>
                </a:solidFill>
                <a:cs typeface="Arial" charset="0"/>
              </a:defRPr>
            </a:lvl1pPr>
          </a:lstStyle>
          <a:p>
            <a:pPr>
              <a:defRPr/>
            </a:pPr>
            <a:r>
              <a:rPr lang="nl-NL"/>
              <a:t>27 januari 2015</a:t>
            </a:r>
          </a:p>
        </p:txBody>
      </p:sp>
      <p:sp>
        <p:nvSpPr>
          <p:cNvPr id="12" name="shpKleurvlakBoven">
            <a:extLst>
              <a:ext uri="{FF2B5EF4-FFF2-40B4-BE49-F238E27FC236}">
                <a16:creationId xmlns:a16="http://schemas.microsoft.com/office/drawing/2014/main" id="{7BE17E02-D677-C3BE-E382-9A8F13CEE2EA}"/>
              </a:ext>
            </a:extLst>
          </p:cNvPr>
          <p:cNvSpPr>
            <a:spLocks noGrp="1" noChangeArrowheads="1"/>
          </p:cNvSpPr>
          <p:nvPr>
            <p:ph type="ftr" sz="quarter" idx="3"/>
          </p:nvPr>
        </p:nvSpPr>
        <p:spPr bwMode="auto">
          <a:xfrm>
            <a:off x="4476750" y="6369050"/>
            <a:ext cx="4164013" cy="284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FontTx/>
              <a:buNone/>
              <a:defRPr sz="1000">
                <a:solidFill>
                  <a:srgbClr val="FFFFFF"/>
                </a:solidFill>
                <a:cs typeface="Arial" charset="0"/>
              </a:defRPr>
            </a:lvl1pPr>
          </a:lstStyle>
          <a:p>
            <a:pPr>
              <a:defRPr/>
            </a:pPr>
            <a:endParaRPr lang="nl-NL"/>
          </a:p>
        </p:txBody>
      </p:sp>
      <p:sp>
        <p:nvSpPr>
          <p:cNvPr id="13" name="shpBeeldmerk">
            <a:extLst>
              <a:ext uri="{FF2B5EF4-FFF2-40B4-BE49-F238E27FC236}">
                <a16:creationId xmlns:a16="http://schemas.microsoft.com/office/drawing/2014/main" id="{F5819CC1-B32C-E48E-158E-846BD857E478}"/>
              </a:ext>
            </a:extLst>
          </p:cNvPr>
          <p:cNvSpPr>
            <a:spLocks noGrp="1" noChangeArrowheads="1"/>
          </p:cNvSpPr>
          <p:nvPr>
            <p:ph type="sldNum" sz="quarter" idx="4"/>
          </p:nvPr>
        </p:nvSpPr>
        <p:spPr bwMode="auto">
          <a:xfrm>
            <a:off x="387350" y="63627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defRPr sz="1000">
                <a:solidFill>
                  <a:srgbClr val="FFFFFF"/>
                </a:solidFill>
                <a:cs typeface="Arial" panose="020B0604020202020204" pitchFamily="34" charset="0"/>
              </a:defRPr>
            </a:lvl1pPr>
          </a:lstStyle>
          <a:p>
            <a:pPr>
              <a:defRPr/>
            </a:pPr>
            <a:fld id="{B6697C5D-45B8-4223-B10E-0C46A93C3FC5}"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91120" r:id="rId1"/>
    <p:sldLayoutId id="2147491121" r:id="rId2"/>
    <p:sldLayoutId id="2147491122" r:id="rId3"/>
    <p:sldLayoutId id="2147491123" r:id="rId4"/>
  </p:sldLayoutIdLst>
  <p:transition/>
  <p:hf sldNum="0" hdr="0" ftr="0" dt="0"/>
  <p:txStyles>
    <p:titleStyle>
      <a:lvl1pPr algn="l" rtl="0" eaLnBrk="0" fontAlgn="base" hangingPunct="0">
        <a:spcBef>
          <a:spcPct val="0"/>
        </a:spcBef>
        <a:spcAft>
          <a:spcPct val="0"/>
        </a:spcAft>
        <a:defRPr sz="2600" kern="1200">
          <a:solidFill>
            <a:srgbClr val="900079"/>
          </a:solidFill>
          <a:latin typeface="Arial" charset="0"/>
          <a:ea typeface="+mj-ea"/>
          <a:cs typeface="+mj-cs"/>
        </a:defRPr>
      </a:lvl1pPr>
      <a:lvl2pPr algn="l" rtl="0" eaLnBrk="0" fontAlgn="base" hangingPunct="0">
        <a:spcBef>
          <a:spcPct val="0"/>
        </a:spcBef>
        <a:spcAft>
          <a:spcPct val="0"/>
        </a:spcAft>
        <a:defRPr sz="2600">
          <a:solidFill>
            <a:srgbClr val="900079"/>
          </a:solidFill>
          <a:latin typeface="Arial" charset="0"/>
          <a:ea typeface="Verdana" pitchFamily="34" charset="0"/>
          <a:cs typeface="Verdana" pitchFamily="34" charset="0"/>
        </a:defRPr>
      </a:lvl2pPr>
      <a:lvl3pPr algn="l" rtl="0" eaLnBrk="0" fontAlgn="base" hangingPunct="0">
        <a:spcBef>
          <a:spcPct val="0"/>
        </a:spcBef>
        <a:spcAft>
          <a:spcPct val="0"/>
        </a:spcAft>
        <a:defRPr sz="2600">
          <a:solidFill>
            <a:srgbClr val="900079"/>
          </a:solidFill>
          <a:latin typeface="Arial" charset="0"/>
          <a:ea typeface="Verdana" pitchFamily="34" charset="0"/>
          <a:cs typeface="Verdana" pitchFamily="34" charset="0"/>
        </a:defRPr>
      </a:lvl3pPr>
      <a:lvl4pPr algn="l" rtl="0" eaLnBrk="0" fontAlgn="base" hangingPunct="0">
        <a:spcBef>
          <a:spcPct val="0"/>
        </a:spcBef>
        <a:spcAft>
          <a:spcPct val="0"/>
        </a:spcAft>
        <a:defRPr sz="2600">
          <a:solidFill>
            <a:srgbClr val="900079"/>
          </a:solidFill>
          <a:latin typeface="Arial" charset="0"/>
          <a:ea typeface="Verdana" pitchFamily="34" charset="0"/>
          <a:cs typeface="Verdana" pitchFamily="34" charset="0"/>
        </a:defRPr>
      </a:lvl4pPr>
      <a:lvl5pPr algn="l" rtl="0" eaLnBrk="0" fontAlgn="base" hangingPunct="0">
        <a:spcBef>
          <a:spcPct val="0"/>
        </a:spcBef>
        <a:spcAft>
          <a:spcPct val="0"/>
        </a:spcAft>
        <a:defRPr sz="2600">
          <a:solidFill>
            <a:srgbClr val="900079"/>
          </a:solidFill>
          <a:latin typeface="Arial" charset="0"/>
          <a:ea typeface="Verdana" pitchFamily="34" charset="0"/>
          <a:cs typeface="Verdana" pitchFamily="34" charset="0"/>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kern="1200">
          <a:solidFill>
            <a:srgbClr val="000000"/>
          </a:solidFill>
          <a:latin typeface="Arial" charset="0"/>
          <a:ea typeface="+mn-ea"/>
          <a:cs typeface="+mn-cs"/>
        </a:defRPr>
      </a:lvl1pPr>
      <a:lvl2pPr marL="152400" indent="-150813" algn="l" rtl="0" eaLnBrk="0" fontAlgn="base" hangingPunct="0">
        <a:spcBef>
          <a:spcPct val="20000"/>
        </a:spcBef>
        <a:spcAft>
          <a:spcPct val="0"/>
        </a:spcAft>
        <a:buFont typeface="Arial" panose="020B0604020202020204" pitchFamily="34" charset="0"/>
        <a:buBlip>
          <a:blip r:embed="rId6"/>
        </a:buBlip>
        <a:defRPr kern="1200">
          <a:solidFill>
            <a:srgbClr val="000000"/>
          </a:solidFill>
          <a:latin typeface="Arial" charset="0"/>
          <a:ea typeface="+mn-ea"/>
          <a:cs typeface="+mn-cs"/>
        </a:defRPr>
      </a:lvl2pPr>
      <a:lvl3pPr marL="406400" indent="-252413" algn="l" rtl="0" eaLnBrk="0" fontAlgn="base" hangingPunct="0">
        <a:spcBef>
          <a:spcPct val="20000"/>
        </a:spcBef>
        <a:spcAft>
          <a:spcPct val="0"/>
        </a:spcAft>
        <a:buFont typeface="Arial" panose="020B0604020202020204" pitchFamily="34" charset="0"/>
        <a:buBlip>
          <a:blip r:embed="rId7"/>
        </a:buBlip>
        <a:defRPr kern="1200">
          <a:solidFill>
            <a:srgbClr val="000000"/>
          </a:solidFill>
          <a:latin typeface="Arial" charset="0"/>
          <a:ea typeface="+mn-ea"/>
          <a:cs typeface="+mn-cs"/>
        </a:defRPr>
      </a:lvl3pPr>
      <a:lvl4pPr marL="633413" indent="-225425" algn="l" rtl="0" eaLnBrk="0" fontAlgn="base" hangingPunct="0">
        <a:spcBef>
          <a:spcPct val="20000"/>
        </a:spcBef>
        <a:spcAft>
          <a:spcPct val="0"/>
        </a:spcAft>
        <a:buFont typeface="Arial" panose="020B0604020202020204" pitchFamily="34" charset="0"/>
        <a:buBlip>
          <a:blip r:embed="rId8"/>
        </a:buBlip>
        <a:defRPr kern="1200">
          <a:solidFill>
            <a:srgbClr val="000000"/>
          </a:solidFill>
          <a:latin typeface="Arial" charset="0"/>
          <a:ea typeface="+mn-ea"/>
          <a:cs typeface="+mn-cs"/>
        </a:defRPr>
      </a:lvl4pPr>
      <a:lvl5pPr marL="811213" indent="-176213" algn="l" rtl="0" eaLnBrk="0" fontAlgn="base" hangingPunct="0">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shpVoettekst">
            <a:extLst>
              <a:ext uri="{FF2B5EF4-FFF2-40B4-BE49-F238E27FC236}">
                <a16:creationId xmlns:a16="http://schemas.microsoft.com/office/drawing/2014/main" id="{73DC3D7F-8199-49C5-03B9-38827D012153}"/>
              </a:ext>
            </a:extLst>
          </p:cNvPr>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5123" name="shpPagina">
            <a:extLst>
              <a:ext uri="{FF2B5EF4-FFF2-40B4-BE49-F238E27FC236}">
                <a16:creationId xmlns:a16="http://schemas.microsoft.com/office/drawing/2014/main" id="{8FBBC36E-18B6-E161-1AC3-7D6E02A1F638}"/>
              </a:ext>
            </a:extLst>
          </p:cNvPr>
          <p:cNvSpPr>
            <a:spLocks noGrp="1" noChangeArrowheads="1"/>
          </p:cNvSpPr>
          <p:nvPr>
            <p:ph type="body" idx="1"/>
          </p:nvPr>
        </p:nvSpPr>
        <p:spPr bwMode="auto">
          <a:xfrm>
            <a:off x="366713" y="1798638"/>
            <a:ext cx="81692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1" name="shpTitel">
            <a:extLst>
              <a:ext uri="{FF2B5EF4-FFF2-40B4-BE49-F238E27FC236}">
                <a16:creationId xmlns:a16="http://schemas.microsoft.com/office/drawing/2014/main" id="{221F70BC-DCBD-4940-A4AC-4F3DD6D2AB47}"/>
              </a:ext>
            </a:extLst>
          </p:cNvPr>
          <p:cNvSpPr>
            <a:spLocks noGrp="1" noChangeArrowheads="1"/>
          </p:cNvSpPr>
          <p:nvPr>
            <p:ph type="dt" sz="half" idx="2"/>
          </p:nvPr>
        </p:nvSpPr>
        <p:spPr bwMode="auto">
          <a:xfrm>
            <a:off x="4483100" y="6538913"/>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FontTx/>
              <a:buNone/>
              <a:defRPr sz="1000">
                <a:solidFill>
                  <a:srgbClr val="FFFFFF"/>
                </a:solidFill>
                <a:ea typeface="+mn-ea"/>
                <a:cs typeface="Arial" charset="0"/>
              </a:defRPr>
            </a:lvl1pPr>
          </a:lstStyle>
          <a:p>
            <a:pPr>
              <a:defRPr/>
            </a:pPr>
            <a:r>
              <a:rPr lang="nl-NL"/>
              <a:t>27 januari 2015</a:t>
            </a:r>
          </a:p>
        </p:txBody>
      </p:sp>
      <p:sp>
        <p:nvSpPr>
          <p:cNvPr id="12" name="shpKleurvlakBoven">
            <a:extLst>
              <a:ext uri="{FF2B5EF4-FFF2-40B4-BE49-F238E27FC236}">
                <a16:creationId xmlns:a16="http://schemas.microsoft.com/office/drawing/2014/main" id="{3787ED01-C80E-F73C-9653-4357823F5095}"/>
              </a:ext>
            </a:extLst>
          </p:cNvPr>
          <p:cNvSpPr>
            <a:spLocks noGrp="1" noChangeArrowheads="1"/>
          </p:cNvSpPr>
          <p:nvPr>
            <p:ph type="ftr" sz="quarter" idx="3"/>
          </p:nvPr>
        </p:nvSpPr>
        <p:spPr bwMode="auto">
          <a:xfrm>
            <a:off x="4476750" y="6369050"/>
            <a:ext cx="4164013" cy="284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FontTx/>
              <a:buNone/>
              <a:defRPr sz="1000">
                <a:solidFill>
                  <a:srgbClr val="FFFFFF"/>
                </a:solidFill>
                <a:ea typeface="+mn-ea"/>
                <a:cs typeface="Arial" charset="0"/>
              </a:defRPr>
            </a:lvl1pPr>
          </a:lstStyle>
          <a:p>
            <a:pPr>
              <a:defRPr/>
            </a:pPr>
            <a:endParaRPr lang="nl-NL"/>
          </a:p>
        </p:txBody>
      </p:sp>
      <p:sp>
        <p:nvSpPr>
          <p:cNvPr id="13" name="shpBeeldmerk">
            <a:extLst>
              <a:ext uri="{FF2B5EF4-FFF2-40B4-BE49-F238E27FC236}">
                <a16:creationId xmlns:a16="http://schemas.microsoft.com/office/drawing/2014/main" id="{DA32BFB5-7131-707F-26B8-5E67C06A9B8E}"/>
              </a:ext>
            </a:extLst>
          </p:cNvPr>
          <p:cNvSpPr>
            <a:spLocks noGrp="1" noChangeArrowheads="1"/>
          </p:cNvSpPr>
          <p:nvPr>
            <p:ph type="sldNum" sz="quarter" idx="4"/>
          </p:nvPr>
        </p:nvSpPr>
        <p:spPr bwMode="auto">
          <a:xfrm>
            <a:off x="387350" y="63627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defRPr sz="1000">
                <a:solidFill>
                  <a:srgbClr val="FFFFFF"/>
                </a:solidFill>
                <a:cs typeface="Arial" panose="020B0604020202020204" pitchFamily="34" charset="0"/>
              </a:defRPr>
            </a:lvl1pPr>
          </a:lstStyle>
          <a:p>
            <a:pPr>
              <a:defRPr/>
            </a:pPr>
            <a:fld id="{F0D88AFC-E99A-4E82-9F58-26E313EAF9A1}"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91124" r:id="rId1"/>
    <p:sldLayoutId id="2147491125" r:id="rId2"/>
    <p:sldLayoutId id="2147491126" r:id="rId3"/>
    <p:sldLayoutId id="2147491127" r:id="rId4"/>
  </p:sldLayoutIdLst>
  <p:transition/>
  <p:hf sldNum="0" hdr="0" ftr="0" dt="0"/>
  <p:txStyles>
    <p:titleStyle>
      <a:lvl1pPr algn="l" rtl="0" eaLnBrk="0" fontAlgn="base" hangingPunct="0">
        <a:spcBef>
          <a:spcPct val="0"/>
        </a:spcBef>
        <a:spcAft>
          <a:spcPct val="0"/>
        </a:spcAft>
        <a:defRPr sz="2600" kern="1200">
          <a:solidFill>
            <a:srgbClr val="900079"/>
          </a:solidFill>
          <a:latin typeface="Arial" charset="0"/>
          <a:ea typeface="+mj-ea"/>
          <a:cs typeface="+mj-cs"/>
        </a:defRPr>
      </a:lvl1pPr>
      <a:lvl2pPr algn="l" rtl="0" eaLnBrk="0" fontAlgn="base" hangingPunct="0">
        <a:spcBef>
          <a:spcPct val="0"/>
        </a:spcBef>
        <a:spcAft>
          <a:spcPct val="0"/>
        </a:spcAft>
        <a:defRPr sz="2600">
          <a:solidFill>
            <a:srgbClr val="900079"/>
          </a:solidFill>
          <a:latin typeface="Arial" charset="0"/>
          <a:ea typeface="Verdana" pitchFamily="34" charset="0"/>
          <a:cs typeface="Verdana" pitchFamily="34" charset="0"/>
        </a:defRPr>
      </a:lvl2pPr>
      <a:lvl3pPr algn="l" rtl="0" eaLnBrk="0" fontAlgn="base" hangingPunct="0">
        <a:spcBef>
          <a:spcPct val="0"/>
        </a:spcBef>
        <a:spcAft>
          <a:spcPct val="0"/>
        </a:spcAft>
        <a:defRPr sz="2600">
          <a:solidFill>
            <a:srgbClr val="900079"/>
          </a:solidFill>
          <a:latin typeface="Arial" charset="0"/>
          <a:ea typeface="Verdana" pitchFamily="34" charset="0"/>
          <a:cs typeface="Verdana" pitchFamily="34" charset="0"/>
        </a:defRPr>
      </a:lvl3pPr>
      <a:lvl4pPr algn="l" rtl="0" eaLnBrk="0" fontAlgn="base" hangingPunct="0">
        <a:spcBef>
          <a:spcPct val="0"/>
        </a:spcBef>
        <a:spcAft>
          <a:spcPct val="0"/>
        </a:spcAft>
        <a:defRPr sz="2600">
          <a:solidFill>
            <a:srgbClr val="900079"/>
          </a:solidFill>
          <a:latin typeface="Arial" charset="0"/>
          <a:ea typeface="Verdana" pitchFamily="34" charset="0"/>
          <a:cs typeface="Verdana" pitchFamily="34" charset="0"/>
        </a:defRPr>
      </a:lvl4pPr>
      <a:lvl5pPr algn="l" rtl="0" eaLnBrk="0" fontAlgn="base" hangingPunct="0">
        <a:spcBef>
          <a:spcPct val="0"/>
        </a:spcBef>
        <a:spcAft>
          <a:spcPct val="0"/>
        </a:spcAft>
        <a:defRPr sz="2600">
          <a:solidFill>
            <a:srgbClr val="900079"/>
          </a:solidFill>
          <a:latin typeface="Arial" charset="0"/>
          <a:ea typeface="Verdana" pitchFamily="34" charset="0"/>
          <a:cs typeface="Verdana" pitchFamily="34" charset="0"/>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kern="1200">
          <a:solidFill>
            <a:srgbClr val="000000"/>
          </a:solidFill>
          <a:latin typeface="Arial" charset="0"/>
          <a:ea typeface="+mn-ea"/>
          <a:cs typeface="+mn-cs"/>
        </a:defRPr>
      </a:lvl1pPr>
      <a:lvl2pPr marL="152400" indent="-150813" algn="l" rtl="0" eaLnBrk="0" fontAlgn="base" hangingPunct="0">
        <a:spcBef>
          <a:spcPct val="20000"/>
        </a:spcBef>
        <a:spcAft>
          <a:spcPct val="0"/>
        </a:spcAft>
        <a:buFont typeface="Arial" panose="020B0604020202020204" pitchFamily="34" charset="0"/>
        <a:buBlip>
          <a:blip r:embed="rId6"/>
        </a:buBlip>
        <a:defRPr kern="1200">
          <a:solidFill>
            <a:srgbClr val="000000"/>
          </a:solidFill>
          <a:latin typeface="Arial" charset="0"/>
          <a:ea typeface="+mn-ea"/>
          <a:cs typeface="+mn-cs"/>
        </a:defRPr>
      </a:lvl2pPr>
      <a:lvl3pPr marL="406400" indent="-252413" algn="l" rtl="0" eaLnBrk="0" fontAlgn="base" hangingPunct="0">
        <a:spcBef>
          <a:spcPct val="20000"/>
        </a:spcBef>
        <a:spcAft>
          <a:spcPct val="0"/>
        </a:spcAft>
        <a:buFont typeface="Arial" panose="020B0604020202020204" pitchFamily="34" charset="0"/>
        <a:buBlip>
          <a:blip r:embed="rId7"/>
        </a:buBlip>
        <a:defRPr kern="1200">
          <a:solidFill>
            <a:srgbClr val="000000"/>
          </a:solidFill>
          <a:latin typeface="Arial" charset="0"/>
          <a:ea typeface="+mn-ea"/>
          <a:cs typeface="+mn-cs"/>
        </a:defRPr>
      </a:lvl3pPr>
      <a:lvl4pPr marL="633413" indent="-225425" algn="l" rtl="0" eaLnBrk="0" fontAlgn="base" hangingPunct="0">
        <a:spcBef>
          <a:spcPct val="20000"/>
        </a:spcBef>
        <a:spcAft>
          <a:spcPct val="0"/>
        </a:spcAft>
        <a:buFont typeface="Arial" panose="020B0604020202020204" pitchFamily="34" charset="0"/>
        <a:buBlip>
          <a:blip r:embed="rId8"/>
        </a:buBlip>
        <a:defRPr kern="1200">
          <a:solidFill>
            <a:srgbClr val="000000"/>
          </a:solidFill>
          <a:latin typeface="Arial" charset="0"/>
          <a:ea typeface="+mn-ea"/>
          <a:cs typeface="+mn-cs"/>
        </a:defRPr>
      </a:lvl4pPr>
      <a:lvl5pPr marL="811213" indent="-176213" algn="l" rtl="0" eaLnBrk="0" fontAlgn="base" hangingPunct="0">
        <a:spcBef>
          <a:spcPct val="20000"/>
        </a:spcBef>
        <a:spcAft>
          <a:spcPct val="0"/>
        </a:spcAft>
        <a:buFont typeface="Arial" panose="020B0604020202020204" pitchFamily="34" charset="0"/>
        <a:buChar char="»"/>
        <a:defRPr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mailto:f.j.verwoerdt@owinsp.nl"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mailto:j.schmidt@owinsp.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A72F557-D839-D918-8BBB-88CE9CF8630F}"/>
              </a:ext>
            </a:extLst>
          </p:cNvPr>
          <p:cNvSpPr>
            <a:spLocks noGrp="1" noChangeArrowheads="1"/>
          </p:cNvSpPr>
          <p:nvPr>
            <p:ph type="ctrTitle"/>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nl-NL" altLang="nl-NL" sz="3200"/>
              <a:t>Civic Values </a:t>
            </a:r>
            <a:br>
              <a:rPr lang="nl-NL" altLang="nl-NL" sz="3200"/>
            </a:br>
            <a:r>
              <a:rPr lang="nl-NL" altLang="nl-NL" sz="3200"/>
              <a:t>and Skills project</a:t>
            </a:r>
            <a:br>
              <a:rPr lang="nl-NL" altLang="nl-NL" sz="6000"/>
            </a:br>
            <a:endParaRPr lang="nl-NL" altLang="nl-NL" sz="2600"/>
          </a:p>
        </p:txBody>
      </p:sp>
      <p:sp>
        <p:nvSpPr>
          <p:cNvPr id="33795" name="Rectangle 3">
            <a:extLst>
              <a:ext uri="{FF2B5EF4-FFF2-40B4-BE49-F238E27FC236}">
                <a16:creationId xmlns:a16="http://schemas.microsoft.com/office/drawing/2014/main" id="{CE59F1C6-D7E7-9ABE-B1B2-160FD33DE573}"/>
              </a:ext>
            </a:extLst>
          </p:cNvPr>
          <p:cNvSpPr>
            <a:spLocks noGrp="1" noChangeArrowheads="1"/>
          </p:cNvSpPr>
          <p:nvPr>
            <p:ph type="subTitle" idx="1"/>
          </p:nvPr>
        </p:nvSpPr>
        <p:spPr>
          <a:xfrm>
            <a:off x="4922838" y="3511550"/>
            <a:ext cx="3536950" cy="3086100"/>
          </a:xfrm>
        </p:spPr>
        <p:txBody>
          <a:bodyPr/>
          <a:lstStyle/>
          <a:p>
            <a:pPr marL="0" indent="0" eaLnBrk="1" hangingPunct="1">
              <a:defRPr/>
            </a:pPr>
            <a:endParaRPr lang="nl-NL" sz="2000" b="1" dirty="0">
              <a:solidFill>
                <a:srgbClr val="FFFFFF"/>
              </a:solidFill>
              <a:ea typeface="+mn-ea"/>
              <a:cs typeface="+mj-cs"/>
            </a:endParaRPr>
          </a:p>
          <a:p>
            <a:pPr marL="0" indent="0" algn="ctr" eaLnBrk="1" hangingPunct="1">
              <a:defRPr/>
            </a:pPr>
            <a:r>
              <a:rPr lang="nl-NL" sz="1800" b="1" dirty="0">
                <a:solidFill>
                  <a:srgbClr val="FFFFFF"/>
                </a:solidFill>
                <a:ea typeface="+mn-ea"/>
                <a:cs typeface="+mj-cs"/>
              </a:rPr>
              <a:t>Scotland, Sweden, The Netherlands</a:t>
            </a:r>
          </a:p>
          <a:p>
            <a:pPr marL="0" indent="0" algn="ctr" eaLnBrk="1" hangingPunct="1">
              <a:defRPr/>
            </a:pPr>
            <a:r>
              <a:rPr lang="nl-NL" altLang="nl-NL" sz="1800" dirty="0">
                <a:solidFill>
                  <a:srgbClr val="FFFFFF"/>
                </a:solidFill>
                <a:ea typeface="+mn-ea"/>
                <a:cs typeface="+mj-cs"/>
              </a:rPr>
              <a:t>17 November 2023</a:t>
            </a:r>
            <a:endParaRPr lang="nl-NL" altLang="nl-NL" sz="1800" dirty="0">
              <a:ea typeface="+mn-ea"/>
            </a:endParaRPr>
          </a:p>
          <a:p>
            <a:pPr marL="0" indent="0" eaLnBrk="1" hangingPunct="1">
              <a:defRPr/>
            </a:pPr>
            <a:endParaRPr lang="nl-NL" altLang="nl-NL" sz="1800" dirty="0">
              <a:ea typeface="+mn-ea"/>
            </a:endParaRPr>
          </a:p>
          <a:p>
            <a:pPr marL="0" indent="0" eaLnBrk="1" hangingPunct="1">
              <a:defRPr/>
            </a:pPr>
            <a:endParaRPr lang="nl-NL" altLang="nl-NL" sz="1800" dirty="0"/>
          </a:p>
          <a:p>
            <a:pPr marL="0" indent="0" algn="ctr" eaLnBrk="1" hangingPunct="1">
              <a:defRPr/>
            </a:pPr>
            <a:r>
              <a:rPr lang="nl-NL" sz="1600" dirty="0">
                <a:ea typeface="+mn-ea"/>
                <a:cs typeface="Times New Roman" pitchFamily="18" charset="0"/>
              </a:rPr>
              <a:t>Tessie Kuiper</a:t>
            </a:r>
            <a:endParaRPr lang="nl-NL" altLang="nl-NL" sz="1600" dirty="0"/>
          </a:p>
          <a:p>
            <a:pPr marL="0" indent="0" eaLnBrk="1" hangingPunct="1">
              <a:defRPr/>
            </a:pPr>
            <a:endParaRPr lang="nl-NL" altLang="nl-NL" sz="2000" dirty="0">
              <a:ea typeface="+mn-ea"/>
            </a:endParaRPr>
          </a:p>
          <a:p>
            <a:pPr marL="0" indent="0" eaLnBrk="1" hangingPunct="1">
              <a:defRPr/>
            </a:pPr>
            <a:endParaRPr lang="nl-NL" altLang="nl-NL" sz="1800" dirty="0">
              <a:ea typeface="+mn-ea"/>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5B0E5-2148-6C8C-6CD6-322B90FC4747}"/>
              </a:ext>
            </a:extLst>
          </p:cNvPr>
          <p:cNvSpPr>
            <a:spLocks noGrp="1"/>
          </p:cNvSpPr>
          <p:nvPr>
            <p:ph type="title"/>
          </p:nvPr>
        </p:nvSpPr>
        <p:spPr>
          <a:xfrm>
            <a:off x="368300" y="1233488"/>
            <a:ext cx="7847013" cy="571500"/>
          </a:xfrm>
        </p:spPr>
        <p:txBody>
          <a:bodyPr/>
          <a:lstStyle/>
          <a:p>
            <a:pPr>
              <a:defRPr/>
            </a:pPr>
            <a:r>
              <a:rPr lang="nl-NL" dirty="0"/>
              <a:t>Project goals &amp; </a:t>
            </a:r>
            <a:r>
              <a:rPr lang="nl-NL" dirty="0" err="1"/>
              <a:t>activities</a:t>
            </a:r>
            <a:endParaRPr lang="nl-NL" dirty="0"/>
          </a:p>
        </p:txBody>
      </p:sp>
      <p:sp>
        <p:nvSpPr>
          <p:cNvPr id="27651" name="Tijdelijke aanduiding voor inhoud 2">
            <a:extLst>
              <a:ext uri="{FF2B5EF4-FFF2-40B4-BE49-F238E27FC236}">
                <a16:creationId xmlns:a16="http://schemas.microsoft.com/office/drawing/2014/main" id="{FF95455F-A04D-3419-B664-3E15EE5D36A4}"/>
              </a:ext>
            </a:extLst>
          </p:cNvPr>
          <p:cNvSpPr>
            <a:spLocks noGrp="1" noChangeArrowheads="1"/>
          </p:cNvSpPr>
          <p:nvPr>
            <p:ph idx="1"/>
          </p:nvPr>
        </p:nvSpPr>
        <p:spPr>
          <a:xfrm>
            <a:off x="369888" y="1798638"/>
            <a:ext cx="7858125" cy="4273550"/>
          </a:xfrm>
        </p:spPr>
        <p:txBody>
          <a:bodyPr/>
          <a:lstStyle/>
          <a:p>
            <a:pPr>
              <a:defRPr/>
            </a:pPr>
            <a:r>
              <a:rPr lang="nl-NL" altLang="nl-NL" sz="1400" dirty="0" err="1">
                <a:ea typeface="ＭＳ Ｐゴシック" panose="020B0600070205080204" pitchFamily="34" charset="-128"/>
              </a:rPr>
              <a:t>Title</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Supervision</a:t>
            </a:r>
            <a:r>
              <a:rPr lang="nl-NL" altLang="nl-NL" sz="1400" dirty="0">
                <a:ea typeface="ＭＳ Ｐゴシック" panose="020B0600070205080204" pitchFamily="34" charset="-128"/>
              </a:rPr>
              <a:t> of </a:t>
            </a:r>
            <a:r>
              <a:rPr lang="nl-NL" altLang="nl-NL" sz="1400" dirty="0" err="1">
                <a:ea typeface="ＭＳ Ｐゴシック" panose="020B0600070205080204" pitchFamily="34" charset="-128"/>
              </a:rPr>
              <a:t>education</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related</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to</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the</a:t>
            </a:r>
            <a:r>
              <a:rPr lang="nl-NL" altLang="nl-NL" sz="1400" dirty="0">
                <a:ea typeface="ＭＳ Ｐゴシック" panose="020B0600070205080204" pitchFamily="34" charset="-128"/>
              </a:rPr>
              <a:t> development of </a:t>
            </a:r>
            <a:r>
              <a:rPr lang="nl-NL" altLang="nl-NL" sz="1400" dirty="0" err="1">
                <a:ea typeface="ＭＳ Ｐゴシック" panose="020B0600070205080204" pitchFamily="34" charset="-128"/>
              </a:rPr>
              <a:t>civic</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values</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and</a:t>
            </a:r>
            <a:r>
              <a:rPr lang="nl-NL" altLang="nl-NL" sz="1400" dirty="0">
                <a:ea typeface="ＭＳ Ｐゴシック" panose="020B0600070205080204" pitchFamily="34" charset="-128"/>
              </a:rPr>
              <a:t> skills’</a:t>
            </a:r>
          </a:p>
          <a:p>
            <a:pPr>
              <a:defRPr/>
            </a:pPr>
            <a:endParaRPr lang="nl-NL" altLang="nl-NL" sz="1400" dirty="0">
              <a:ea typeface="ＭＳ Ｐゴシック" panose="020B0600070205080204" pitchFamily="34" charset="-128"/>
            </a:endParaRPr>
          </a:p>
          <a:p>
            <a:pPr>
              <a:defRPr/>
            </a:pPr>
            <a:r>
              <a:rPr lang="nl-NL" altLang="nl-NL" sz="1400" dirty="0">
                <a:ea typeface="ＭＳ Ｐゴシック" panose="020B0600070205080204" pitchFamily="34" charset="-128"/>
              </a:rPr>
              <a:t>Goal: </a:t>
            </a:r>
            <a:r>
              <a:rPr lang="nl-NL" altLang="nl-NL" sz="1400" dirty="0" err="1">
                <a:ea typeface="ＭＳ Ｐゴシック" panose="020B0600070205080204" pitchFamily="34" charset="-128"/>
              </a:rPr>
              <a:t>Improved</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supervision</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practices</a:t>
            </a:r>
            <a:r>
              <a:rPr lang="nl-NL" altLang="nl-NL" sz="1400" dirty="0">
                <a:ea typeface="ＭＳ Ｐゴシック" panose="020B0600070205080204" pitchFamily="34" charset="-128"/>
              </a:rPr>
              <a:t> of </a:t>
            </a:r>
            <a:r>
              <a:rPr lang="nl-NL" altLang="nl-NL" sz="1400" dirty="0" err="1">
                <a:ea typeface="ＭＳ Ｐゴシック" panose="020B0600070205080204" pitchFamily="34" charset="-128"/>
              </a:rPr>
              <a:t>education</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related</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to</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cvs</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by</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sharing</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experiences</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throughout</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inspectorates</a:t>
            </a:r>
            <a:r>
              <a:rPr lang="nl-NL" altLang="nl-NL" sz="1400" dirty="0">
                <a:ea typeface="ＭＳ Ｐゴシック" panose="020B0600070205080204" pitchFamily="34" charset="-128"/>
              </a:rPr>
              <a:t>  </a:t>
            </a:r>
          </a:p>
          <a:p>
            <a:pPr>
              <a:defRPr/>
            </a:pPr>
            <a:endParaRPr lang="nl-NL" altLang="nl-NL" sz="1400" dirty="0">
              <a:ea typeface="ＭＳ Ｐゴシック" panose="020B0600070205080204" pitchFamily="34" charset="-128"/>
            </a:endParaRPr>
          </a:p>
          <a:p>
            <a:pPr>
              <a:defRPr/>
            </a:pPr>
            <a:r>
              <a:rPr lang="nl-NL" altLang="nl-NL" sz="1400" dirty="0" err="1">
                <a:ea typeface="ＭＳ Ｐゴシック" panose="020B0600070205080204" pitchFamily="34" charset="-128"/>
              </a:rPr>
              <a:t>Main</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outcomes</a:t>
            </a:r>
            <a:r>
              <a:rPr lang="nl-NL" altLang="nl-NL" sz="1400" dirty="0">
                <a:ea typeface="ＭＳ Ｐゴシック" panose="020B0600070205080204" pitchFamily="34" charset="-128"/>
              </a:rPr>
              <a:t>: </a:t>
            </a:r>
          </a:p>
          <a:p>
            <a:pPr marL="285750" indent="-285750">
              <a:buFontTx/>
              <a:buChar char="-"/>
              <a:defRPr/>
            </a:pPr>
            <a:r>
              <a:rPr lang="nl-NL" altLang="nl-NL" sz="1400" dirty="0" err="1">
                <a:ea typeface="ＭＳ Ｐゴシック" panose="020B0600070205080204" pitchFamily="34" charset="-128"/>
              </a:rPr>
              <a:t>Increased</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insight</a:t>
            </a:r>
            <a:r>
              <a:rPr lang="nl-NL" altLang="nl-NL" sz="1400" dirty="0">
                <a:ea typeface="ＭＳ Ｐゴシック" panose="020B0600070205080204" pitchFamily="34" charset="-128"/>
              </a:rPr>
              <a:t> in </a:t>
            </a:r>
            <a:r>
              <a:rPr lang="nl-NL" altLang="nl-NL" sz="1400" dirty="0" err="1">
                <a:ea typeface="ＭＳ Ｐゴシック" panose="020B0600070205080204" pitchFamily="34" charset="-128"/>
              </a:rPr>
              <a:t>supervision</a:t>
            </a:r>
            <a:r>
              <a:rPr lang="nl-NL" altLang="nl-NL" sz="1400" dirty="0">
                <a:ea typeface="ＭＳ Ｐゴシック" panose="020B0600070205080204" pitchFamily="34" charset="-128"/>
              </a:rPr>
              <a:t>/</a:t>
            </a:r>
            <a:r>
              <a:rPr lang="nl-NL" altLang="nl-NL" sz="1400" dirty="0" err="1">
                <a:ea typeface="ＭＳ Ｐゴシック" panose="020B0600070205080204" pitchFamily="34" charset="-128"/>
              </a:rPr>
              <a:t>inspection</a:t>
            </a:r>
            <a:r>
              <a:rPr lang="nl-NL" altLang="nl-NL" sz="1400" dirty="0">
                <a:ea typeface="ＭＳ Ｐゴシック" panose="020B0600070205080204" pitchFamily="34" charset="-128"/>
              </a:rPr>
              <a:t> of </a:t>
            </a:r>
            <a:r>
              <a:rPr lang="nl-NL" altLang="nl-NL" sz="1400" dirty="0" err="1">
                <a:ea typeface="ＭＳ Ｐゴシック" panose="020B0600070205080204" pitchFamily="34" charset="-128"/>
              </a:rPr>
              <a:t>education</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related</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to</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cvs</a:t>
            </a:r>
            <a:endParaRPr lang="nl-NL" altLang="nl-NL" sz="1400" dirty="0">
              <a:ea typeface="ＭＳ Ｐゴシック" panose="020B0600070205080204" pitchFamily="34" charset="-128"/>
            </a:endParaRPr>
          </a:p>
          <a:p>
            <a:pPr marL="285750" indent="-285750">
              <a:buFontTx/>
              <a:buChar char="-"/>
              <a:defRPr/>
            </a:pPr>
            <a:r>
              <a:rPr lang="nl-NL" altLang="nl-NL" sz="1400" dirty="0">
                <a:ea typeface="ＭＳ Ｐゴシック" panose="020B0600070205080204" pitchFamily="34" charset="-128"/>
              </a:rPr>
              <a:t>A shared </a:t>
            </a:r>
            <a:r>
              <a:rPr lang="nl-NL" altLang="nl-NL" sz="1400" dirty="0" err="1">
                <a:ea typeface="ＭＳ Ｐゴシック" panose="020B0600070205080204" pitchFamily="34" charset="-128"/>
              </a:rPr>
              <a:t>understanding</a:t>
            </a:r>
            <a:r>
              <a:rPr lang="nl-NL" altLang="nl-NL" sz="1400" dirty="0">
                <a:ea typeface="ＭＳ Ｐゴシック" panose="020B0600070205080204" pitchFamily="34" charset="-128"/>
              </a:rPr>
              <a:t> of </a:t>
            </a:r>
            <a:r>
              <a:rPr lang="nl-NL" altLang="nl-NL" sz="1400" dirty="0" err="1">
                <a:ea typeface="ＭＳ Ｐゴシック" panose="020B0600070205080204" pitchFamily="34" charset="-128"/>
              </a:rPr>
              <a:t>how</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inspectorates</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can</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use</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inspection</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to</a:t>
            </a:r>
            <a:r>
              <a:rPr lang="nl-NL" altLang="nl-NL" sz="1400" dirty="0">
                <a:ea typeface="ＭＳ Ｐゴシック" panose="020B0600070205080204" pitchFamily="34" charset="-128"/>
              </a:rPr>
              <a:t> drive </a:t>
            </a:r>
            <a:r>
              <a:rPr lang="nl-NL" altLang="nl-NL" sz="1400" dirty="0" err="1">
                <a:ea typeface="ＭＳ Ｐゴシック" panose="020B0600070205080204" pitchFamily="34" charset="-128"/>
              </a:rPr>
              <a:t>improvement</a:t>
            </a:r>
            <a:r>
              <a:rPr lang="nl-NL" altLang="nl-NL" sz="1400" dirty="0">
                <a:ea typeface="ＭＳ Ｐゴシック" panose="020B0600070205080204" pitchFamily="34" charset="-128"/>
              </a:rPr>
              <a:t> in </a:t>
            </a:r>
            <a:r>
              <a:rPr lang="nl-NL" altLang="nl-NL" sz="1400" dirty="0" err="1">
                <a:ea typeface="ＭＳ Ｐゴシック" panose="020B0600070205080204" pitchFamily="34" charset="-128"/>
              </a:rPr>
              <a:t>cvs</a:t>
            </a:r>
            <a:endParaRPr lang="nl-NL" altLang="nl-NL" sz="1400" dirty="0">
              <a:ea typeface="ＭＳ Ｐゴシック" panose="020B0600070205080204" pitchFamily="34" charset="-128"/>
            </a:endParaRPr>
          </a:p>
          <a:p>
            <a:pPr>
              <a:defRPr/>
            </a:pPr>
            <a:endParaRPr lang="nl-NL" altLang="nl-NL" sz="1400" dirty="0">
              <a:ea typeface="ＭＳ Ｐゴシック" panose="020B0600070205080204" pitchFamily="34" charset="-128"/>
            </a:endParaRPr>
          </a:p>
          <a:p>
            <a:pPr>
              <a:defRPr/>
            </a:pPr>
            <a:r>
              <a:rPr lang="nl-NL" altLang="nl-NL" sz="1400" dirty="0" err="1">
                <a:ea typeface="ＭＳ Ｐゴシック" panose="020B0600070205080204" pitchFamily="34" charset="-128"/>
              </a:rPr>
              <a:t>Activities</a:t>
            </a:r>
            <a:r>
              <a:rPr lang="nl-NL" altLang="nl-NL" sz="1400" dirty="0">
                <a:ea typeface="ＭＳ Ｐゴシック" panose="020B0600070205080204" pitchFamily="34" charset="-128"/>
              </a:rPr>
              <a:t>:</a:t>
            </a:r>
          </a:p>
          <a:p>
            <a:pPr marL="285750" indent="-285750">
              <a:buFontTx/>
              <a:buChar char="-"/>
              <a:defRPr/>
            </a:pPr>
            <a:r>
              <a:rPr lang="nl-NL" altLang="nl-NL" sz="1400" dirty="0" err="1">
                <a:ea typeface="ＭＳ Ｐゴシック" panose="020B0600070205080204" pitchFamily="34" charset="-128"/>
              </a:rPr>
              <a:t>Jobshadowing</a:t>
            </a:r>
            <a:r>
              <a:rPr lang="nl-NL" altLang="nl-NL" sz="1400" dirty="0">
                <a:ea typeface="ＭＳ Ｐゴシック" panose="020B0600070205080204" pitchFamily="34" charset="-128"/>
              </a:rPr>
              <a:t> x3</a:t>
            </a:r>
          </a:p>
          <a:p>
            <a:pPr marL="285750" indent="-285750">
              <a:buFontTx/>
              <a:buChar char="-"/>
              <a:defRPr/>
            </a:pPr>
            <a:r>
              <a:rPr lang="nl-NL" altLang="nl-NL" sz="1400" dirty="0" err="1">
                <a:ea typeface="ＭＳ Ｐゴシック" panose="020B0600070205080204" pitchFamily="34" charset="-128"/>
              </a:rPr>
              <a:t>Round</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table</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discussions</a:t>
            </a:r>
            <a:r>
              <a:rPr lang="nl-NL" altLang="nl-NL" sz="1400" dirty="0">
                <a:ea typeface="ＭＳ Ｐゴシック" panose="020B0600070205080204" pitchFamily="34" charset="-128"/>
              </a:rPr>
              <a:t> x3</a:t>
            </a:r>
          </a:p>
          <a:p>
            <a:pPr marL="285750" indent="-285750">
              <a:buFontTx/>
              <a:buChar char="-"/>
              <a:defRPr/>
            </a:pPr>
            <a:r>
              <a:rPr lang="nl-NL" altLang="nl-NL" sz="1400" dirty="0">
                <a:ea typeface="ＭＳ Ｐゴシック" panose="020B0600070205080204" pitchFamily="34" charset="-128"/>
              </a:rPr>
              <a:t>Seminar </a:t>
            </a:r>
            <a:r>
              <a:rPr lang="nl-NL" altLang="nl-NL" sz="1400" dirty="0" err="1">
                <a:ea typeface="ＭＳ Ｐゴシック" panose="020B0600070205080204" pitchFamily="34" charset="-128"/>
              </a:rPr>
              <a:t>with</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key</a:t>
            </a:r>
            <a:r>
              <a:rPr lang="nl-NL" altLang="nl-NL" sz="1400" dirty="0">
                <a:ea typeface="ＭＳ Ｐゴシック" panose="020B0600070205080204" pitchFamily="34" charset="-128"/>
              </a:rPr>
              <a:t> </a:t>
            </a:r>
            <a:r>
              <a:rPr lang="nl-NL" altLang="nl-NL" sz="1400" dirty="0" err="1">
                <a:ea typeface="ＭＳ Ｐゴシック" panose="020B0600070205080204" pitchFamily="34" charset="-128"/>
              </a:rPr>
              <a:t>note</a:t>
            </a:r>
            <a:r>
              <a:rPr lang="nl-NL" altLang="nl-NL" sz="1400" dirty="0">
                <a:ea typeface="ＭＳ Ｐゴシック" panose="020B0600070205080204" pitchFamily="34" charset="-128"/>
              </a:rPr>
              <a:t> speakers</a:t>
            </a:r>
          </a:p>
          <a:p>
            <a:pPr marL="285750" indent="-285750">
              <a:buFontTx/>
              <a:buChar char="-"/>
              <a:defRPr/>
            </a:pPr>
            <a:r>
              <a:rPr lang="nl-NL" altLang="nl-NL" sz="1400" dirty="0" err="1">
                <a:ea typeface="ＭＳ Ｐゴシック" panose="020B0600070205080204" pitchFamily="34" charset="-128"/>
              </a:rPr>
              <a:t>Publication</a:t>
            </a:r>
            <a:r>
              <a:rPr lang="nl-NL" altLang="nl-NL" sz="1400" dirty="0">
                <a:ea typeface="ＭＳ Ｐゴシック" panose="020B0600070205080204" pitchFamily="34" charset="-128"/>
              </a:rPr>
              <a:t> on </a:t>
            </a:r>
            <a:r>
              <a:rPr lang="nl-NL" altLang="nl-NL" sz="1400" dirty="0" err="1">
                <a:ea typeface="ＭＳ Ｐゴシック" panose="020B0600070205080204" pitchFamily="34" charset="-128"/>
              </a:rPr>
              <a:t>the</a:t>
            </a:r>
            <a:r>
              <a:rPr lang="nl-NL" altLang="nl-NL" sz="1400" dirty="0">
                <a:ea typeface="ＭＳ Ｐゴシック" panose="020B0600070205080204" pitchFamily="34" charset="-128"/>
              </a:rPr>
              <a:t> research </a:t>
            </a:r>
            <a:r>
              <a:rPr lang="nl-NL" altLang="nl-NL" sz="1400" dirty="0" err="1">
                <a:ea typeface="ＭＳ Ｐゴシック" panose="020B0600070205080204" pitchFamily="34" charset="-128"/>
              </a:rPr>
              <a:t>findings</a:t>
            </a:r>
            <a:endParaRPr lang="nl-NL" altLang="nl-NL" sz="1400" dirty="0">
              <a:ea typeface="ＭＳ Ｐゴシック" panose="020B0600070205080204" pitchFamily="34" charset="-128"/>
            </a:endParaRPr>
          </a:p>
          <a:p>
            <a:pPr marL="285750" indent="-285750">
              <a:buFontTx/>
              <a:buChar char="-"/>
              <a:defRPr/>
            </a:pPr>
            <a:r>
              <a:rPr lang="nl-NL" altLang="nl-NL" sz="1400" dirty="0">
                <a:ea typeface="ＭＳ Ｐゴシック" panose="020B0600070205080204" pitchFamily="34" charset="-128"/>
              </a:rPr>
              <a:t>Webinar </a:t>
            </a:r>
          </a:p>
          <a:p>
            <a:pPr marL="285750" indent="-285750">
              <a:buFontTx/>
              <a:buChar char="-"/>
              <a:defRPr/>
            </a:pPr>
            <a:endParaRPr lang="nl-NL" altLang="nl-NL" sz="1600" dirty="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BAFE2-CEAA-A43E-0E37-A1134572A36E}"/>
              </a:ext>
            </a:extLst>
          </p:cNvPr>
          <p:cNvSpPr>
            <a:spLocks noGrp="1"/>
          </p:cNvSpPr>
          <p:nvPr>
            <p:ph type="title"/>
          </p:nvPr>
        </p:nvSpPr>
        <p:spPr>
          <a:xfrm>
            <a:off x="368300" y="1233488"/>
            <a:ext cx="7847013" cy="571500"/>
          </a:xfrm>
        </p:spPr>
        <p:txBody>
          <a:bodyPr/>
          <a:lstStyle/>
          <a:p>
            <a:pPr>
              <a:defRPr/>
            </a:pPr>
            <a:r>
              <a:rPr lang="nl-NL" dirty="0"/>
              <a:t>Different </a:t>
            </a:r>
            <a:r>
              <a:rPr lang="nl-NL" dirty="0" err="1"/>
              <a:t>definitions</a:t>
            </a:r>
            <a:r>
              <a:rPr lang="nl-NL" dirty="0"/>
              <a:t> CVS </a:t>
            </a:r>
          </a:p>
        </p:txBody>
      </p:sp>
      <p:sp>
        <p:nvSpPr>
          <p:cNvPr id="3" name="Tijdelijke aanduiding voor inhoud 2">
            <a:extLst>
              <a:ext uri="{FF2B5EF4-FFF2-40B4-BE49-F238E27FC236}">
                <a16:creationId xmlns:a16="http://schemas.microsoft.com/office/drawing/2014/main" id="{433E7ABA-1EE1-53B0-8A9F-3E0EAC49B93C}"/>
              </a:ext>
            </a:extLst>
          </p:cNvPr>
          <p:cNvSpPr>
            <a:spLocks noGrp="1"/>
          </p:cNvSpPr>
          <p:nvPr>
            <p:ph idx="1"/>
          </p:nvPr>
        </p:nvSpPr>
        <p:spPr>
          <a:xfrm>
            <a:off x="369888" y="1798638"/>
            <a:ext cx="7858125" cy="4273550"/>
          </a:xfrm>
        </p:spPr>
        <p:txBody>
          <a:bodyPr>
            <a:normAutofit/>
          </a:bodyPr>
          <a:lstStyle/>
          <a:p>
            <a:pPr>
              <a:defRPr/>
            </a:pPr>
            <a:endParaRPr lang="en-GB" dirty="0">
              <a:solidFill>
                <a:schemeClr val="tx1"/>
              </a:solidFill>
            </a:endParaRPr>
          </a:p>
          <a:p>
            <a:pPr>
              <a:defRPr/>
            </a:pPr>
            <a:endParaRPr lang="en-GB" dirty="0">
              <a:solidFill>
                <a:schemeClr val="tx1"/>
              </a:solidFill>
            </a:endParaRPr>
          </a:p>
          <a:p>
            <a:pPr>
              <a:defRPr/>
            </a:pPr>
            <a:r>
              <a:rPr lang="en-GB" dirty="0">
                <a:solidFill>
                  <a:schemeClr val="tx1"/>
                </a:solidFill>
              </a:rPr>
              <a:t>The Netherlands </a:t>
            </a:r>
            <a:r>
              <a:rPr lang="en-GB" dirty="0">
                <a:solidFill>
                  <a:schemeClr val="tx1"/>
                </a:solidFill>
                <a:sym typeface="Wingdings" panose="05000000000000000000" pitchFamily="2" charset="2"/>
              </a:rPr>
              <a:t> </a:t>
            </a:r>
            <a:r>
              <a:rPr lang="en-GB" i="1" dirty="0">
                <a:solidFill>
                  <a:schemeClr val="tx1"/>
                </a:solidFill>
                <a:sym typeface="Wingdings" panose="05000000000000000000" pitchFamily="2" charset="2"/>
              </a:rPr>
              <a:t>focus on active citizenship &amp; social cohesion. </a:t>
            </a:r>
            <a:r>
              <a:rPr lang="en-GB" dirty="0">
                <a:solidFill>
                  <a:schemeClr val="tx1"/>
                </a:solidFill>
                <a:sym typeface="Wingdings" panose="05000000000000000000" pitchFamily="2" charset="2"/>
              </a:rPr>
              <a:t>CVS is part of the inspection framework; CVS needs to be implemented in education in a targeted and coherent manner.</a:t>
            </a:r>
          </a:p>
          <a:p>
            <a:pPr>
              <a:defRPr/>
            </a:pPr>
            <a:endParaRPr lang="en-GB" dirty="0">
              <a:solidFill>
                <a:schemeClr val="tx1"/>
              </a:solidFill>
              <a:sym typeface="Wingdings" panose="05000000000000000000" pitchFamily="2" charset="2"/>
            </a:endParaRPr>
          </a:p>
          <a:p>
            <a:pPr>
              <a:defRPr/>
            </a:pPr>
            <a:r>
              <a:rPr lang="en-GB" dirty="0">
                <a:solidFill>
                  <a:schemeClr val="tx1"/>
                </a:solidFill>
                <a:sym typeface="Wingdings" panose="05000000000000000000" pitchFamily="2" charset="2"/>
              </a:rPr>
              <a:t>Sweden  </a:t>
            </a:r>
            <a:r>
              <a:rPr lang="en-GB" i="1" dirty="0">
                <a:solidFill>
                  <a:schemeClr val="tx1"/>
                </a:solidFill>
                <a:sym typeface="Wingdings" panose="05000000000000000000" pitchFamily="2" charset="2"/>
              </a:rPr>
              <a:t>focus on democratic values and norms.</a:t>
            </a:r>
          </a:p>
          <a:p>
            <a:pPr>
              <a:defRPr/>
            </a:pPr>
            <a:r>
              <a:rPr lang="en-GB" dirty="0">
                <a:solidFill>
                  <a:schemeClr val="tx1"/>
                </a:solidFill>
                <a:sym typeface="Wingdings" panose="05000000000000000000" pitchFamily="2" charset="2"/>
              </a:rPr>
              <a:t>Elements of CVS are inspected during legal inspections and quality audits.</a:t>
            </a:r>
          </a:p>
          <a:p>
            <a:pPr>
              <a:defRPr/>
            </a:pPr>
            <a:endParaRPr lang="en-GB" dirty="0">
              <a:solidFill>
                <a:schemeClr val="tx1"/>
              </a:solidFill>
              <a:sym typeface="Wingdings" panose="05000000000000000000" pitchFamily="2" charset="2"/>
            </a:endParaRPr>
          </a:p>
          <a:p>
            <a:pPr>
              <a:defRPr/>
            </a:pPr>
            <a:r>
              <a:rPr lang="en-GB" dirty="0">
                <a:solidFill>
                  <a:schemeClr val="tx1"/>
                </a:solidFill>
                <a:sym typeface="Wingdings" panose="05000000000000000000" pitchFamily="2" charset="2"/>
              </a:rPr>
              <a:t>Scotland  </a:t>
            </a:r>
            <a:r>
              <a:rPr lang="en-GB" i="1" dirty="0">
                <a:solidFill>
                  <a:schemeClr val="tx1"/>
                </a:solidFill>
                <a:sym typeface="Wingdings" panose="05000000000000000000" pitchFamily="2" charset="2"/>
              </a:rPr>
              <a:t>not using a single definition; holistic approach.</a:t>
            </a:r>
          </a:p>
          <a:p>
            <a:pPr>
              <a:defRPr/>
            </a:pPr>
            <a:r>
              <a:rPr lang="en-GB" dirty="0">
                <a:solidFill>
                  <a:schemeClr val="tx1"/>
                </a:solidFill>
                <a:sym typeface="Wingdings" panose="05000000000000000000" pitchFamily="2" charset="2"/>
              </a:rPr>
              <a:t>CVS is not an individual area of inspection, several indicators are related to this, these are evaluated from a holistic perspective.</a:t>
            </a:r>
            <a:endParaRPr lang="en-GB" dirty="0">
              <a:solidFill>
                <a:schemeClr val="tx1"/>
              </a:solidFill>
            </a:endParaRPr>
          </a:p>
          <a:p>
            <a:pPr marL="285750" indent="-285750">
              <a:buFont typeface="Arial" panose="020B0604020202020204" pitchFamily="34" charset="0"/>
              <a:buChar char="•"/>
              <a:defRPr/>
            </a:pPr>
            <a:endParaRPr lang="en-GB" dirty="0">
              <a:solidFill>
                <a:schemeClr val="tx1"/>
              </a:solidFill>
            </a:endParaRPr>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endParaRPr lang="nl-N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45F41C-1D41-DDFA-CBAE-6BAEA1724B72}"/>
              </a:ext>
            </a:extLst>
          </p:cNvPr>
          <p:cNvSpPr>
            <a:spLocks noGrp="1"/>
          </p:cNvSpPr>
          <p:nvPr>
            <p:ph type="title"/>
          </p:nvPr>
        </p:nvSpPr>
        <p:spPr>
          <a:xfrm>
            <a:off x="357188" y="1193800"/>
            <a:ext cx="7847012" cy="571500"/>
          </a:xfrm>
        </p:spPr>
        <p:txBody>
          <a:bodyPr/>
          <a:lstStyle/>
          <a:p>
            <a:pPr>
              <a:defRPr/>
            </a:pPr>
            <a:r>
              <a:rPr lang="nl-NL" dirty="0" err="1"/>
              <a:t>Plotting</a:t>
            </a:r>
            <a:r>
              <a:rPr lang="nl-NL" dirty="0"/>
              <a:t> </a:t>
            </a:r>
            <a:r>
              <a:rPr lang="nl-NL" dirty="0" err="1"/>
              <a:t>the</a:t>
            </a:r>
            <a:r>
              <a:rPr lang="nl-NL" dirty="0"/>
              <a:t> </a:t>
            </a:r>
            <a:r>
              <a:rPr lang="nl-NL" dirty="0" err="1"/>
              <a:t>inspectorates</a:t>
            </a:r>
            <a:endParaRPr lang="nl-NL" dirty="0"/>
          </a:p>
        </p:txBody>
      </p:sp>
      <p:sp>
        <p:nvSpPr>
          <p:cNvPr id="31747" name="Rechthoek 2">
            <a:extLst>
              <a:ext uri="{FF2B5EF4-FFF2-40B4-BE49-F238E27FC236}">
                <a16:creationId xmlns:a16="http://schemas.microsoft.com/office/drawing/2014/main" id="{45400C0B-9DCB-2758-4998-A5017B7E0916}"/>
              </a:ext>
            </a:extLst>
          </p:cNvPr>
          <p:cNvSpPr>
            <a:spLocks noChangeArrowheads="1"/>
          </p:cNvSpPr>
          <p:nvPr/>
        </p:nvSpPr>
        <p:spPr bwMode="auto">
          <a:xfrm>
            <a:off x="2124075" y="3429000"/>
            <a:ext cx="460851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endParaRPr lang="nl-NL" altLang="nl-NL" sz="2600">
              <a:solidFill>
                <a:schemeClr val="bg1"/>
              </a:solidFill>
            </a:endParaRPr>
          </a:p>
        </p:txBody>
      </p:sp>
      <p:sp>
        <p:nvSpPr>
          <p:cNvPr id="31748" name="Rechthoek 3">
            <a:extLst>
              <a:ext uri="{FF2B5EF4-FFF2-40B4-BE49-F238E27FC236}">
                <a16:creationId xmlns:a16="http://schemas.microsoft.com/office/drawing/2014/main" id="{2AA1FE77-24FA-803D-0BCD-413CCB3EE0F9}"/>
              </a:ext>
            </a:extLst>
          </p:cNvPr>
          <p:cNvSpPr>
            <a:spLocks noChangeArrowheads="1"/>
          </p:cNvSpPr>
          <p:nvPr/>
        </p:nvSpPr>
        <p:spPr bwMode="auto">
          <a:xfrm>
            <a:off x="2268538" y="3429000"/>
            <a:ext cx="324008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endParaRPr lang="nl-NL" altLang="nl-NL" sz="2600">
              <a:solidFill>
                <a:schemeClr val="bg1"/>
              </a:solidFill>
            </a:endParaRPr>
          </a:p>
        </p:txBody>
      </p:sp>
      <p:sp>
        <p:nvSpPr>
          <p:cNvPr id="31749" name="Rechthoek 4">
            <a:extLst>
              <a:ext uri="{FF2B5EF4-FFF2-40B4-BE49-F238E27FC236}">
                <a16:creationId xmlns:a16="http://schemas.microsoft.com/office/drawing/2014/main" id="{DB45B41A-27F6-0542-9753-E727C0A1F0A5}"/>
              </a:ext>
            </a:extLst>
          </p:cNvPr>
          <p:cNvSpPr>
            <a:spLocks noChangeArrowheads="1"/>
          </p:cNvSpPr>
          <p:nvPr/>
        </p:nvSpPr>
        <p:spPr bwMode="auto">
          <a:xfrm>
            <a:off x="2268538" y="3429000"/>
            <a:ext cx="410368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endParaRPr lang="nl-NL" altLang="nl-NL" sz="2600">
              <a:solidFill>
                <a:schemeClr val="bg1"/>
              </a:solidFill>
            </a:endParaRPr>
          </a:p>
        </p:txBody>
      </p:sp>
      <p:sp>
        <p:nvSpPr>
          <p:cNvPr id="3" name="Tekstvak 2">
            <a:extLst>
              <a:ext uri="{FF2B5EF4-FFF2-40B4-BE49-F238E27FC236}">
                <a16:creationId xmlns:a16="http://schemas.microsoft.com/office/drawing/2014/main" id="{58727D73-3261-E472-4C3C-917BAD4F0A80}"/>
              </a:ext>
            </a:extLst>
          </p:cNvPr>
          <p:cNvSpPr txBox="1"/>
          <p:nvPr/>
        </p:nvSpPr>
        <p:spPr>
          <a:xfrm>
            <a:off x="3312543" y="4339679"/>
            <a:ext cx="2376264" cy="769441"/>
          </a:xfrm>
          <a:prstGeom prst="rect">
            <a:avLst/>
          </a:prstGeom>
          <a:noFill/>
        </p:spPr>
        <p:txBody>
          <a:bodyPr wrap="square" rtlCol="0">
            <a:spAutoFit/>
          </a:bodyPr>
          <a:lstStyle/>
          <a:p>
            <a:r>
              <a:rPr lang="nl-NL" altLang="nl-NL" sz="1100" dirty="0">
                <a:highlight>
                  <a:srgbClr val="FFFF00"/>
                </a:highlight>
              </a:rPr>
              <a:t>&gt; Ik zou Nederland in dit diagram meer tussenin zetten. En alle drie de landen op 1 lijn. Wat vind jij?</a:t>
            </a:r>
            <a:endParaRPr lang="nl-NL" sz="1100" dirty="0">
              <a:highlight>
                <a:srgbClr val="FFFF00"/>
              </a:highlight>
            </a:endParaRPr>
          </a:p>
        </p:txBody>
      </p:sp>
      <p:pic>
        <p:nvPicPr>
          <p:cNvPr id="6" name="Tijdelijke aanduiding voor inhoud 5">
            <a:extLst>
              <a:ext uri="{FF2B5EF4-FFF2-40B4-BE49-F238E27FC236}">
                <a16:creationId xmlns:a16="http://schemas.microsoft.com/office/drawing/2014/main" id="{B2A45AE3-9B22-6ACD-370E-18518741A5E8}"/>
              </a:ext>
            </a:extLst>
          </p:cNvPr>
          <p:cNvPicPr>
            <a:picLocks noGrp="1" noChangeAspect="1"/>
          </p:cNvPicPr>
          <p:nvPr>
            <p:ph idx="1"/>
          </p:nvPr>
        </p:nvPicPr>
        <p:blipFill>
          <a:blip r:embed="rId3"/>
          <a:stretch>
            <a:fillRect/>
          </a:stretch>
        </p:blipFill>
        <p:spPr>
          <a:xfrm>
            <a:off x="703263" y="1897063"/>
            <a:ext cx="7191375" cy="40767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18DD6-133A-F8F6-F0E5-A02552FD4B57}"/>
              </a:ext>
            </a:extLst>
          </p:cNvPr>
          <p:cNvSpPr>
            <a:spLocks noGrp="1"/>
          </p:cNvSpPr>
          <p:nvPr>
            <p:ph type="title"/>
          </p:nvPr>
        </p:nvSpPr>
        <p:spPr>
          <a:xfrm>
            <a:off x="368300" y="1233488"/>
            <a:ext cx="7847013" cy="571500"/>
          </a:xfrm>
        </p:spPr>
        <p:txBody>
          <a:bodyPr/>
          <a:lstStyle/>
          <a:p>
            <a:pPr>
              <a:defRPr/>
            </a:pPr>
            <a:r>
              <a:rPr lang="nl-NL" dirty="0"/>
              <a:t>Summary – </a:t>
            </a:r>
            <a:r>
              <a:rPr lang="nl-NL" dirty="0" err="1"/>
              <a:t>what</a:t>
            </a:r>
            <a:r>
              <a:rPr lang="nl-NL" dirty="0"/>
              <a:t> </a:t>
            </a:r>
            <a:r>
              <a:rPr lang="nl-NL" dirty="0" err="1"/>
              <a:t>we’ve</a:t>
            </a:r>
            <a:r>
              <a:rPr lang="nl-NL" dirty="0"/>
              <a:t> found </a:t>
            </a:r>
            <a:r>
              <a:rPr lang="nl-NL" dirty="0" err="1"/>
              <a:t>inspiring</a:t>
            </a:r>
            <a:r>
              <a:rPr lang="nl-NL" dirty="0"/>
              <a:t>	</a:t>
            </a:r>
          </a:p>
        </p:txBody>
      </p:sp>
      <p:sp>
        <p:nvSpPr>
          <p:cNvPr id="33795" name="Tijdelijke aanduiding voor inhoud 2">
            <a:extLst>
              <a:ext uri="{FF2B5EF4-FFF2-40B4-BE49-F238E27FC236}">
                <a16:creationId xmlns:a16="http://schemas.microsoft.com/office/drawing/2014/main" id="{98365AE9-7465-FA76-38FD-0DC67F4FDEA5}"/>
              </a:ext>
            </a:extLst>
          </p:cNvPr>
          <p:cNvSpPr>
            <a:spLocks noGrp="1" noChangeArrowheads="1"/>
          </p:cNvSpPr>
          <p:nvPr>
            <p:ph idx="1"/>
          </p:nvPr>
        </p:nvSpPr>
        <p:spPr>
          <a:xfrm>
            <a:off x="369888" y="1798638"/>
            <a:ext cx="7858125" cy="4273550"/>
          </a:xfrm>
        </p:spPr>
        <p:txBody>
          <a:bodyPr>
            <a:normAutofit/>
          </a:bodyPr>
          <a:lstStyle/>
          <a:p>
            <a:pPr marL="285750" indent="-285750">
              <a:buFontTx/>
              <a:buChar char="•"/>
            </a:pPr>
            <a:r>
              <a:rPr lang="nl-NL" altLang="nl-NL" dirty="0" err="1">
                <a:ea typeface="ＭＳ Ｐゴシック" panose="020B0600070205080204" pitchFamily="34" charset="-128"/>
              </a:rPr>
              <a:t>All</a:t>
            </a:r>
            <a:r>
              <a:rPr lang="nl-NL" altLang="nl-NL" dirty="0">
                <a:ea typeface="ＭＳ Ｐゴシック" panose="020B0600070205080204" pitchFamily="34" charset="-128"/>
              </a:rPr>
              <a:t> </a:t>
            </a:r>
            <a:r>
              <a:rPr lang="nl-NL" altLang="nl-NL" dirty="0" err="1">
                <a:ea typeface="ＭＳ Ｐゴシック" panose="020B0600070205080204" pitchFamily="34" charset="-128"/>
              </a:rPr>
              <a:t>encompassing</a:t>
            </a:r>
            <a:r>
              <a:rPr lang="nl-NL" altLang="nl-NL" dirty="0">
                <a:ea typeface="ＭＳ Ｐゴシック" panose="020B0600070205080204" pitchFamily="34" charset="-128"/>
              </a:rPr>
              <a:t>, </a:t>
            </a:r>
            <a:r>
              <a:rPr lang="nl-NL" altLang="nl-NL" dirty="0" err="1">
                <a:ea typeface="ＭＳ Ｐゴシック" panose="020B0600070205080204" pitchFamily="34" charset="-128"/>
              </a:rPr>
              <a:t>child</a:t>
            </a:r>
            <a:r>
              <a:rPr lang="nl-NL" altLang="nl-NL" dirty="0">
                <a:ea typeface="ＭＳ Ｐゴシック" panose="020B0600070205080204" pitchFamily="34" charset="-128"/>
              </a:rPr>
              <a:t> </a:t>
            </a:r>
            <a:r>
              <a:rPr lang="nl-NL" altLang="nl-NL" dirty="0" err="1">
                <a:ea typeface="ＭＳ Ｐゴシック" panose="020B0600070205080204" pitchFamily="34" charset="-128"/>
              </a:rPr>
              <a:t>centred</a:t>
            </a:r>
            <a:r>
              <a:rPr lang="nl-NL" altLang="nl-NL" dirty="0">
                <a:ea typeface="ＭＳ Ｐゴシック" panose="020B0600070205080204" pitchFamily="34" charset="-128"/>
              </a:rPr>
              <a:t> approach </a:t>
            </a:r>
            <a:r>
              <a:rPr lang="nl-NL" altLang="nl-NL" dirty="0" err="1">
                <a:ea typeface="ＭＳ Ｐゴシック" panose="020B0600070205080204" pitchFamily="34" charset="-128"/>
              </a:rPr>
              <a:t>by</a:t>
            </a:r>
            <a:r>
              <a:rPr lang="nl-NL" altLang="nl-NL" dirty="0">
                <a:ea typeface="ＭＳ Ｐゴシック" panose="020B0600070205080204" pitchFamily="34" charset="-128"/>
              </a:rPr>
              <a:t> </a:t>
            </a:r>
            <a:r>
              <a:rPr lang="nl-NL" altLang="nl-NL" dirty="0" err="1">
                <a:ea typeface="ＭＳ Ｐゴシック" panose="020B0600070205080204" pitchFamily="34" charset="-128"/>
              </a:rPr>
              <a:t>Scottish</a:t>
            </a:r>
            <a:r>
              <a:rPr lang="nl-NL" altLang="nl-NL" dirty="0">
                <a:ea typeface="ＭＳ Ｐゴシック" panose="020B0600070205080204" pitchFamily="34" charset="-128"/>
              </a:rPr>
              <a:t> </a:t>
            </a:r>
            <a:r>
              <a:rPr lang="nl-NL" altLang="nl-NL" dirty="0" err="1">
                <a:ea typeface="ＭＳ Ｐゴシック" panose="020B0600070205080204" pitchFamily="34" charset="-128"/>
              </a:rPr>
              <a:t>inspectorate</a:t>
            </a:r>
            <a:r>
              <a:rPr lang="nl-NL" altLang="nl-NL" dirty="0">
                <a:ea typeface="ＭＳ Ｐゴシック" panose="020B0600070205080204" pitchFamily="34" charset="-128"/>
              </a:rPr>
              <a:t> &gt; </a:t>
            </a:r>
            <a:r>
              <a:rPr lang="nl-NL" altLang="nl-NL" dirty="0" err="1">
                <a:ea typeface="ＭＳ Ｐゴシック" panose="020B0600070205080204" pitchFamily="34" charset="-128"/>
              </a:rPr>
              <a:t>wider</a:t>
            </a:r>
            <a:r>
              <a:rPr lang="nl-NL" altLang="nl-NL" dirty="0">
                <a:ea typeface="ＭＳ Ｐゴシック" panose="020B0600070205080204" pitchFamily="34" charset="-128"/>
              </a:rPr>
              <a:t> range of </a:t>
            </a:r>
            <a:r>
              <a:rPr lang="nl-NL" altLang="nl-NL" dirty="0" err="1">
                <a:ea typeface="ＭＳ Ｐゴシック" panose="020B0600070205080204" pitchFamily="34" charset="-128"/>
              </a:rPr>
              <a:t>education</a:t>
            </a:r>
            <a:r>
              <a:rPr lang="nl-NL" altLang="nl-NL" dirty="0">
                <a:ea typeface="ＭＳ Ｐゴシック" panose="020B0600070205080204" pitchFamily="34" charset="-128"/>
              </a:rPr>
              <a:t> </a:t>
            </a:r>
            <a:r>
              <a:rPr lang="nl-NL" altLang="nl-NL" dirty="0" err="1">
                <a:ea typeface="ＭＳ Ｐゴシック" panose="020B0600070205080204" pitchFamily="34" charset="-128"/>
              </a:rPr>
              <a:t>settings</a:t>
            </a:r>
            <a:endParaRPr lang="nl-NL" altLang="nl-NL" dirty="0">
              <a:ea typeface="ＭＳ Ｐゴシック" panose="020B0600070205080204" pitchFamily="34" charset="-128"/>
            </a:endParaRPr>
          </a:p>
          <a:p>
            <a:pPr marL="285750" indent="-285750">
              <a:buFontTx/>
              <a:buChar char="•"/>
            </a:pPr>
            <a:r>
              <a:rPr lang="nl-NL" altLang="nl-NL" dirty="0">
                <a:ea typeface="ＭＳ Ｐゴシック" panose="020B0600070205080204" pitchFamily="34" charset="-128"/>
              </a:rPr>
              <a:t>Using ‘expert analyses’ </a:t>
            </a:r>
            <a:r>
              <a:rPr lang="nl-NL" altLang="nl-NL" dirty="0" err="1">
                <a:ea typeface="ＭＳ Ｐゴシック" panose="020B0600070205080204" pitchFamily="34" charset="-128"/>
              </a:rPr>
              <a:t>to</a:t>
            </a:r>
            <a:r>
              <a:rPr lang="nl-NL" altLang="nl-NL" dirty="0">
                <a:ea typeface="ＭＳ Ｐゴシック" panose="020B0600070205080204" pitchFamily="34" charset="-128"/>
              </a:rPr>
              <a:t> </a:t>
            </a:r>
            <a:r>
              <a:rPr lang="nl-NL" altLang="nl-NL" dirty="0" err="1">
                <a:ea typeface="ＭＳ Ｐゴシック" panose="020B0600070205080204" pitchFamily="34" charset="-128"/>
              </a:rPr>
              <a:t>inform</a:t>
            </a:r>
            <a:r>
              <a:rPr lang="nl-NL" altLang="nl-NL" dirty="0">
                <a:ea typeface="ＭＳ Ｐゴシック" panose="020B0600070205080204" pitchFamily="34" charset="-128"/>
              </a:rPr>
              <a:t> </a:t>
            </a:r>
            <a:r>
              <a:rPr lang="nl-NL" altLang="nl-NL" dirty="0" err="1">
                <a:ea typeface="ＭＳ Ｐゴシック" panose="020B0600070205080204" pitchFamily="34" charset="-128"/>
              </a:rPr>
              <a:t>inspections</a:t>
            </a:r>
            <a:r>
              <a:rPr lang="nl-NL" altLang="nl-NL" dirty="0">
                <a:ea typeface="ＭＳ Ｐゴシック" panose="020B0600070205080204" pitchFamily="34" charset="-128"/>
              </a:rPr>
              <a:t> in Sweden </a:t>
            </a:r>
            <a:r>
              <a:rPr lang="nl-NL" altLang="nl-NL" dirty="0" err="1">
                <a:ea typeface="ＭＳ Ｐゴシック" panose="020B0600070205080204" pitchFamily="34" charset="-128"/>
              </a:rPr>
              <a:t>and</a:t>
            </a:r>
            <a:r>
              <a:rPr lang="nl-NL" altLang="nl-NL" dirty="0">
                <a:ea typeface="ＭＳ Ｐゴシック" panose="020B0600070205080204" pitchFamily="34" charset="-128"/>
              </a:rPr>
              <a:t> </a:t>
            </a:r>
            <a:r>
              <a:rPr lang="nl-NL" altLang="nl-NL" dirty="0" err="1">
                <a:ea typeface="ＭＳ Ｐゴシック" panose="020B0600070205080204" pitchFamily="34" charset="-128"/>
              </a:rPr>
              <a:t>the</a:t>
            </a:r>
            <a:r>
              <a:rPr lang="nl-NL" altLang="nl-NL" dirty="0">
                <a:ea typeface="ＭＳ Ｐゴシック" panose="020B0600070205080204" pitchFamily="34" charset="-128"/>
              </a:rPr>
              <a:t> Netherlands.</a:t>
            </a:r>
          </a:p>
          <a:p>
            <a:pPr marL="285750" indent="-285750">
              <a:buFontTx/>
              <a:buChar char="•"/>
            </a:pPr>
            <a:r>
              <a:rPr lang="nl-NL" altLang="nl-NL" dirty="0">
                <a:ea typeface="ＭＳ Ｐゴシック" panose="020B0600070205080204" pitchFamily="34" charset="-128"/>
              </a:rPr>
              <a:t>Development of new </a:t>
            </a:r>
            <a:r>
              <a:rPr lang="nl-NL" altLang="nl-NL" dirty="0" err="1">
                <a:ea typeface="ＭＳ Ｐゴシック" panose="020B0600070205080204" pitchFamily="34" charset="-128"/>
              </a:rPr>
              <a:t>legislation</a:t>
            </a:r>
            <a:r>
              <a:rPr lang="nl-NL" altLang="nl-NL" dirty="0">
                <a:ea typeface="ＭＳ Ｐゴシック" panose="020B0600070205080204" pitchFamily="34" charset="-128"/>
              </a:rPr>
              <a:t> on CVS in </a:t>
            </a:r>
            <a:r>
              <a:rPr lang="nl-NL" altLang="nl-NL" dirty="0" err="1">
                <a:ea typeface="ＭＳ Ｐゴシック" panose="020B0600070205080204" pitchFamily="34" charset="-128"/>
              </a:rPr>
              <a:t>the</a:t>
            </a:r>
            <a:r>
              <a:rPr lang="nl-NL" altLang="nl-NL" dirty="0">
                <a:ea typeface="ＭＳ Ｐゴシック" panose="020B0600070205080204" pitchFamily="34" charset="-128"/>
              </a:rPr>
              <a:t> Netherlands </a:t>
            </a:r>
            <a:r>
              <a:rPr lang="nl-NL" altLang="nl-NL" dirty="0" err="1">
                <a:ea typeface="ＭＳ Ｐゴシック" panose="020B0600070205080204" pitchFamily="34" charset="-128"/>
              </a:rPr>
              <a:t>outlining</a:t>
            </a:r>
            <a:r>
              <a:rPr lang="nl-NL" altLang="nl-NL" dirty="0">
                <a:ea typeface="ＭＳ Ｐゴシック" panose="020B0600070205080204" pitchFamily="34" charset="-128"/>
              </a:rPr>
              <a:t> </a:t>
            </a:r>
            <a:r>
              <a:rPr lang="nl-NL" altLang="nl-NL" dirty="0" err="1">
                <a:ea typeface="ＭＳ Ｐゴシック" panose="020B0600070205080204" pitchFamily="34" charset="-128"/>
              </a:rPr>
              <a:t>what</a:t>
            </a:r>
            <a:r>
              <a:rPr lang="nl-NL" altLang="nl-NL" dirty="0">
                <a:ea typeface="ＭＳ Ｐゴシック" panose="020B0600070205080204" pitchFamily="34" charset="-128"/>
              </a:rPr>
              <a:t> is </a:t>
            </a:r>
            <a:r>
              <a:rPr lang="nl-NL" altLang="nl-NL" dirty="0" err="1">
                <a:ea typeface="ＭＳ Ｐゴシック" panose="020B0600070205080204" pitchFamily="34" charset="-128"/>
              </a:rPr>
              <a:t>expected</a:t>
            </a:r>
            <a:r>
              <a:rPr lang="nl-NL" altLang="nl-NL" dirty="0">
                <a:ea typeface="ＭＳ Ｐゴシック" panose="020B0600070205080204" pitchFamily="34" charset="-128"/>
              </a:rPr>
              <a:t> </a:t>
            </a:r>
            <a:r>
              <a:rPr lang="nl-NL" altLang="nl-NL" dirty="0" err="1">
                <a:ea typeface="ＭＳ Ｐゴシック" panose="020B0600070205080204" pitchFamily="34" charset="-128"/>
              </a:rPr>
              <a:t>from</a:t>
            </a:r>
            <a:r>
              <a:rPr lang="nl-NL" altLang="nl-NL" dirty="0">
                <a:ea typeface="ＭＳ Ｐゴシック" panose="020B0600070205080204" pitchFamily="34" charset="-128"/>
              </a:rPr>
              <a:t> schools. </a:t>
            </a:r>
          </a:p>
          <a:p>
            <a:pPr marL="285750" indent="-285750">
              <a:buFontTx/>
              <a:buChar char="•"/>
            </a:pPr>
            <a:r>
              <a:rPr lang="nl-NL" altLang="nl-NL" dirty="0">
                <a:ea typeface="ＭＳ Ｐゴシック" panose="020B0600070205080204" pitchFamily="34" charset="-128"/>
              </a:rPr>
              <a:t>Legal </a:t>
            </a:r>
            <a:r>
              <a:rPr lang="nl-NL" altLang="nl-NL" dirty="0" err="1">
                <a:ea typeface="ＭＳ Ｐゴシック" panose="020B0600070205080204" pitchFamily="34" charset="-128"/>
              </a:rPr>
              <a:t>inspections</a:t>
            </a:r>
            <a:r>
              <a:rPr lang="nl-NL" altLang="nl-NL" dirty="0">
                <a:ea typeface="ＭＳ Ｐゴシック" panose="020B0600070205080204" pitchFamily="34" charset="-128"/>
              </a:rPr>
              <a:t> </a:t>
            </a:r>
            <a:r>
              <a:rPr lang="nl-NL" altLang="nl-NL" dirty="0" err="1">
                <a:ea typeface="ＭＳ Ｐゴシック" panose="020B0600070205080204" pitchFamily="34" charset="-128"/>
              </a:rPr>
              <a:t>and</a:t>
            </a:r>
            <a:r>
              <a:rPr lang="nl-NL" altLang="nl-NL" dirty="0">
                <a:ea typeface="ＭＳ Ｐゴシック" panose="020B0600070205080204" pitchFamily="34" charset="-128"/>
              </a:rPr>
              <a:t> </a:t>
            </a:r>
            <a:r>
              <a:rPr lang="nl-NL" altLang="nl-NL" dirty="0" err="1">
                <a:ea typeface="ＭＳ Ｐゴシック" panose="020B0600070205080204" pitchFamily="34" charset="-128"/>
              </a:rPr>
              <a:t>quality</a:t>
            </a:r>
            <a:r>
              <a:rPr lang="nl-NL" altLang="nl-NL" dirty="0">
                <a:ea typeface="ＭＳ Ｐゴシック" panose="020B0600070205080204" pitchFamily="34" charset="-128"/>
              </a:rPr>
              <a:t> audits on CVS </a:t>
            </a:r>
            <a:r>
              <a:rPr lang="nl-NL" altLang="nl-NL" dirty="0" err="1">
                <a:ea typeface="ＭＳ Ｐゴシック" panose="020B0600070205080204" pitchFamily="34" charset="-128"/>
              </a:rPr>
              <a:t>elements</a:t>
            </a:r>
            <a:r>
              <a:rPr lang="nl-NL" altLang="nl-NL" dirty="0">
                <a:ea typeface="ＭＳ Ｐゴシック" panose="020B0600070205080204" pitchFamily="34" charset="-128"/>
              </a:rPr>
              <a:t> in Sweden. </a:t>
            </a:r>
          </a:p>
          <a:p>
            <a:pPr marL="285750" indent="-285750">
              <a:buFontTx/>
              <a:buChar char="•"/>
            </a:pPr>
            <a:r>
              <a:rPr lang="nl-NL" altLang="nl-NL" dirty="0" err="1">
                <a:ea typeface="ＭＳ Ｐゴシック" panose="020B0600070205080204" pitchFamily="34" charset="-128"/>
              </a:rPr>
              <a:t>Use</a:t>
            </a:r>
            <a:r>
              <a:rPr lang="nl-NL" altLang="nl-NL" dirty="0">
                <a:ea typeface="ＭＳ Ｐゴシック" panose="020B0600070205080204" pitchFamily="34" charset="-128"/>
              </a:rPr>
              <a:t> of </a:t>
            </a:r>
            <a:r>
              <a:rPr lang="nl-NL" altLang="nl-NL" dirty="0" err="1">
                <a:ea typeface="ＭＳ Ｐゴシック" panose="020B0600070205080204" pitchFamily="34" charset="-128"/>
              </a:rPr>
              <a:t>self</a:t>
            </a:r>
            <a:r>
              <a:rPr lang="nl-NL" altLang="nl-NL" dirty="0">
                <a:ea typeface="ＭＳ Ｐゴシック" panose="020B0600070205080204" pitchFamily="34" charset="-128"/>
              </a:rPr>
              <a:t> </a:t>
            </a:r>
            <a:r>
              <a:rPr lang="nl-NL" altLang="nl-NL" dirty="0" err="1">
                <a:ea typeface="ＭＳ Ｐゴシック" panose="020B0600070205080204" pitchFamily="34" charset="-128"/>
              </a:rPr>
              <a:t>evaluations</a:t>
            </a:r>
            <a:r>
              <a:rPr lang="nl-NL" altLang="nl-NL" dirty="0">
                <a:ea typeface="ＭＳ Ｐゴシック" panose="020B0600070205080204" pitchFamily="34" charset="-128"/>
              </a:rPr>
              <a:t> </a:t>
            </a:r>
            <a:r>
              <a:rPr lang="nl-NL" altLang="nl-NL" dirty="0" err="1">
                <a:ea typeface="ＭＳ Ｐゴシック" panose="020B0600070205080204" pitchFamily="34" charset="-128"/>
              </a:rPr>
              <a:t>for</a:t>
            </a:r>
            <a:r>
              <a:rPr lang="nl-NL" altLang="nl-NL" dirty="0">
                <a:ea typeface="ＭＳ Ｐゴシック" panose="020B0600070205080204" pitchFamily="34" charset="-128"/>
              </a:rPr>
              <a:t> schools </a:t>
            </a:r>
            <a:r>
              <a:rPr lang="nl-NL" altLang="nl-NL" dirty="0" err="1">
                <a:ea typeface="ＭＳ Ｐゴシック" panose="020B0600070205080204" pitchFamily="34" charset="-128"/>
              </a:rPr>
              <a:t>and</a:t>
            </a:r>
            <a:r>
              <a:rPr lang="nl-NL" altLang="nl-NL" dirty="0">
                <a:ea typeface="ＭＳ Ｐゴシック" panose="020B0600070205080204" pitchFamily="34" charset="-128"/>
              </a:rPr>
              <a:t> </a:t>
            </a:r>
            <a:r>
              <a:rPr lang="nl-NL" altLang="nl-NL" dirty="0" err="1">
                <a:ea typeface="ＭＳ Ｐゴシック" panose="020B0600070205080204" pitchFamily="34" charset="-128"/>
              </a:rPr>
              <a:t>associate</a:t>
            </a:r>
            <a:r>
              <a:rPr lang="nl-NL" altLang="nl-NL" dirty="0">
                <a:ea typeface="ＭＳ Ｐゴシック" panose="020B0600070205080204" pitchFamily="34" charset="-128"/>
              </a:rPr>
              <a:t> assessors </a:t>
            </a:r>
            <a:r>
              <a:rPr lang="nl-NL" altLang="nl-NL" dirty="0" err="1">
                <a:ea typeface="ＭＳ Ｐゴシック" panose="020B0600070205080204" pitchFamily="34" charset="-128"/>
              </a:rPr>
              <a:t>during</a:t>
            </a:r>
            <a:r>
              <a:rPr lang="nl-NL" altLang="nl-NL" dirty="0">
                <a:ea typeface="ＭＳ Ｐゴシック" panose="020B0600070205080204" pitchFamily="34" charset="-128"/>
              </a:rPr>
              <a:t> </a:t>
            </a:r>
            <a:r>
              <a:rPr lang="nl-NL" altLang="nl-NL" dirty="0" err="1">
                <a:ea typeface="ＭＳ Ｐゴシック" panose="020B0600070205080204" pitchFamily="34" charset="-128"/>
              </a:rPr>
              <a:t>inspections</a:t>
            </a:r>
            <a:r>
              <a:rPr lang="nl-NL" altLang="nl-NL" dirty="0">
                <a:ea typeface="ＭＳ Ｐゴシック" panose="020B0600070205080204" pitchFamily="34" charset="-128"/>
              </a:rPr>
              <a:t> in Scotland.</a:t>
            </a:r>
          </a:p>
          <a:p>
            <a:pPr marL="285750" indent="-285750">
              <a:buFontTx/>
              <a:buChar char="•"/>
            </a:pPr>
            <a:r>
              <a:rPr lang="en-US" dirty="0"/>
              <a:t>Inspection on governing board level - the governing boards need to ensure adequate quality on CVS education</a:t>
            </a:r>
            <a:endParaRPr lang="nl-NL" altLang="nl-NL" dirty="0">
              <a:ea typeface="ＭＳ Ｐゴシック" panose="020B0600070205080204" pitchFamily="34" charset="-128"/>
            </a:endParaRPr>
          </a:p>
          <a:p>
            <a:pPr marL="285750" indent="-285750">
              <a:buFontTx/>
              <a:buChar char="•"/>
            </a:pPr>
            <a:endParaRPr lang="nl-NL" altLang="nl-NL" dirty="0">
              <a:ea typeface="ＭＳ Ｐゴシック" panose="020B0600070205080204" pitchFamily="34" charset="-128"/>
            </a:endParaRPr>
          </a:p>
          <a:p>
            <a:pPr marL="285750" indent="-285750">
              <a:buFontTx/>
              <a:buChar char="•"/>
            </a:pPr>
            <a:endParaRPr lang="nl-NL" altLang="nl-NL" dirty="0">
              <a:ea typeface="ＭＳ Ｐゴシック" panose="020B0600070205080204" pitchFamily="34" charset="-128"/>
            </a:endParaRPr>
          </a:p>
          <a:p>
            <a:pPr marL="285750" indent="-285750">
              <a:buFontTx/>
              <a:buChar char="•"/>
            </a:pPr>
            <a:endParaRPr lang="nl-NL" altLang="nl-NL" dirty="0">
              <a:ea typeface="ＭＳ Ｐゴシック" panose="020B0600070205080204" pitchFamily="34" charset="-128"/>
            </a:endParaRPr>
          </a:p>
          <a:p>
            <a:pPr marL="285750" indent="-285750">
              <a:buFontTx/>
              <a:buChar char="•"/>
            </a:pPr>
            <a:endParaRPr lang="nl-NL" altLang="nl-NL" dirty="0">
              <a:ea typeface="ＭＳ Ｐゴシック" panose="020B0600070205080204" pitchFamily="34" charset="-128"/>
            </a:endParaRPr>
          </a:p>
          <a:p>
            <a:pPr marL="285750" indent="-285750">
              <a:buFontTx/>
              <a:buChar char="•"/>
            </a:pPr>
            <a:endParaRPr lang="nl-NL" altLang="nl-NL" dirty="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99DC8-5A99-24DB-83B1-644E8D7AB386}"/>
              </a:ext>
            </a:extLst>
          </p:cNvPr>
          <p:cNvSpPr>
            <a:spLocks noGrp="1"/>
          </p:cNvSpPr>
          <p:nvPr>
            <p:ph type="title"/>
          </p:nvPr>
        </p:nvSpPr>
        <p:spPr>
          <a:xfrm>
            <a:off x="368300" y="1233488"/>
            <a:ext cx="7847013" cy="571500"/>
          </a:xfrm>
        </p:spPr>
        <p:txBody>
          <a:bodyPr/>
          <a:lstStyle/>
          <a:p>
            <a:pPr>
              <a:defRPr/>
            </a:pPr>
            <a:r>
              <a:rPr lang="nl-NL" dirty="0"/>
              <a:t>Summary – food </a:t>
            </a:r>
            <a:r>
              <a:rPr lang="nl-NL" dirty="0" err="1"/>
              <a:t>for</a:t>
            </a:r>
            <a:r>
              <a:rPr lang="nl-NL" dirty="0"/>
              <a:t> </a:t>
            </a:r>
            <a:r>
              <a:rPr lang="nl-NL" dirty="0" err="1"/>
              <a:t>thought</a:t>
            </a:r>
            <a:endParaRPr lang="nl-NL" dirty="0"/>
          </a:p>
        </p:txBody>
      </p:sp>
      <p:sp>
        <p:nvSpPr>
          <p:cNvPr id="3" name="Tijdelijke aanduiding voor inhoud 2">
            <a:extLst>
              <a:ext uri="{FF2B5EF4-FFF2-40B4-BE49-F238E27FC236}">
                <a16:creationId xmlns:a16="http://schemas.microsoft.com/office/drawing/2014/main" id="{599139C0-0069-5454-D58E-3BD1F5757B47}"/>
              </a:ext>
            </a:extLst>
          </p:cNvPr>
          <p:cNvSpPr>
            <a:spLocks noGrp="1"/>
          </p:cNvSpPr>
          <p:nvPr>
            <p:ph idx="1"/>
          </p:nvPr>
        </p:nvSpPr>
        <p:spPr>
          <a:xfrm>
            <a:off x="369888" y="1798638"/>
            <a:ext cx="7858125" cy="4273550"/>
          </a:xfrm>
        </p:spPr>
        <p:txBody>
          <a:bodyPr/>
          <a:lstStyle/>
          <a:p>
            <a:pPr marL="285750" indent="-285750">
              <a:buFont typeface="Arial" panose="020B0604020202020204" pitchFamily="34" charset="0"/>
              <a:buChar char="•"/>
              <a:defRPr/>
            </a:pPr>
            <a:r>
              <a:rPr lang="en-GB" dirty="0">
                <a:solidFill>
                  <a:schemeClr val="tx1"/>
                </a:solidFill>
              </a:rPr>
              <a:t>Dilemma between autonomy of schools and regulations by the government</a:t>
            </a:r>
          </a:p>
          <a:p>
            <a:pPr marL="285750" indent="-285750">
              <a:buFont typeface="Arial" panose="020B0604020202020204" pitchFamily="34" charset="0"/>
              <a:buChar char="•"/>
              <a:defRPr/>
            </a:pPr>
            <a:r>
              <a:rPr lang="en-GB" dirty="0">
                <a:solidFill>
                  <a:schemeClr val="tx1"/>
                </a:solidFill>
              </a:rPr>
              <a:t>Dilemma on monitoring CVS in schools</a:t>
            </a:r>
          </a:p>
          <a:p>
            <a:pPr marL="285750" indent="-285750">
              <a:buFont typeface="Arial" panose="020B0604020202020204" pitchFamily="34" charset="0"/>
              <a:buChar char="•"/>
              <a:defRPr/>
            </a:pPr>
            <a:r>
              <a:rPr lang="nl-NL" altLang="nl-NL" dirty="0">
                <a:ea typeface="ＭＳ Ｐゴシック" panose="020B0600070205080204" pitchFamily="34" charset="-128"/>
              </a:rPr>
              <a:t>Dilemma on </a:t>
            </a:r>
            <a:r>
              <a:rPr lang="nl-NL" altLang="nl-NL" dirty="0" err="1">
                <a:ea typeface="ＭＳ Ｐゴシック" panose="020B0600070205080204" pitchFamily="34" charset="-128"/>
              </a:rPr>
              <a:t>the</a:t>
            </a:r>
            <a:r>
              <a:rPr lang="nl-NL" altLang="nl-NL" dirty="0">
                <a:ea typeface="ＭＳ Ｐゴシック" panose="020B0600070205080204" pitchFamily="34" charset="-128"/>
              </a:rPr>
              <a:t> </a:t>
            </a:r>
            <a:r>
              <a:rPr lang="nl-NL" altLang="nl-NL" dirty="0" err="1">
                <a:ea typeface="ＭＳ Ｐゴシック" panose="020B0600070205080204" pitchFamily="34" charset="-128"/>
              </a:rPr>
              <a:t>role</a:t>
            </a:r>
            <a:r>
              <a:rPr lang="nl-NL" altLang="nl-NL" dirty="0">
                <a:ea typeface="ＭＳ Ｐゴシック" panose="020B0600070205080204" pitchFamily="34" charset="-128"/>
              </a:rPr>
              <a:t> of </a:t>
            </a:r>
            <a:r>
              <a:rPr lang="nl-NL" altLang="nl-NL" dirty="0" err="1">
                <a:ea typeface="ＭＳ Ｐゴシック" panose="020B0600070205080204" pitchFamily="34" charset="-128"/>
              </a:rPr>
              <a:t>inspectorate</a:t>
            </a:r>
            <a:r>
              <a:rPr lang="nl-NL" altLang="nl-NL" dirty="0">
                <a:ea typeface="ＭＳ Ｐゴシック" panose="020B0600070205080204" pitchFamily="34" charset="-128"/>
              </a:rPr>
              <a:t> (</a:t>
            </a:r>
            <a:r>
              <a:rPr lang="nl-NL" altLang="nl-NL" dirty="0" err="1">
                <a:ea typeface="ＭＳ Ｐゴシック" panose="020B0600070205080204" pitchFamily="34" charset="-128"/>
              </a:rPr>
              <a:t>tension</a:t>
            </a:r>
            <a:r>
              <a:rPr lang="nl-NL" altLang="nl-NL" dirty="0">
                <a:ea typeface="ＭＳ Ｐゴシック" panose="020B0600070205080204" pitchFamily="34" charset="-128"/>
              </a:rPr>
              <a:t> </a:t>
            </a:r>
            <a:r>
              <a:rPr lang="nl-NL" altLang="nl-NL" dirty="0" err="1">
                <a:ea typeface="ＭＳ Ｐゴシック" panose="020B0600070205080204" pitchFamily="34" charset="-128"/>
              </a:rPr>
              <a:t>between</a:t>
            </a:r>
            <a:r>
              <a:rPr lang="nl-NL" altLang="nl-NL" dirty="0">
                <a:ea typeface="ＭＳ Ｐゴシック" panose="020B0600070205080204" pitchFamily="34" charset="-128"/>
              </a:rPr>
              <a:t> policy, development &amp; </a:t>
            </a:r>
            <a:r>
              <a:rPr lang="nl-NL" altLang="nl-NL" dirty="0" err="1">
                <a:ea typeface="ＭＳ Ｐゴシック" panose="020B0600070205080204" pitchFamily="34" charset="-128"/>
              </a:rPr>
              <a:t>supervision</a:t>
            </a:r>
            <a:r>
              <a:rPr lang="nl-NL" altLang="nl-NL" dirty="0">
                <a:ea typeface="ＭＳ Ｐゴシック" panose="020B0600070205080204" pitchFamily="34" charset="-128"/>
              </a:rPr>
              <a:t>)</a:t>
            </a:r>
          </a:p>
          <a:p>
            <a:pPr marL="285750" indent="-285750">
              <a:buFont typeface="Arial" panose="020B0604020202020204" pitchFamily="34" charset="0"/>
              <a:buChar char="•"/>
              <a:defRPr/>
            </a:pPr>
            <a:r>
              <a:rPr lang="en-US" dirty="0">
                <a:solidFill>
                  <a:schemeClr val="tx1"/>
                </a:solidFill>
              </a:rPr>
              <a:t>To truly see the impact of CVS curriculum, schools and inspectorates need to look at the wider impact in society. </a:t>
            </a:r>
          </a:p>
          <a:p>
            <a:pPr marL="285750" indent="-285750">
              <a:buFont typeface="Arial" panose="020B0604020202020204" pitchFamily="34" charset="0"/>
              <a:buChar char="•"/>
              <a:defRPr/>
            </a:pPr>
            <a:endParaRPr lang="en-GB" dirty="0">
              <a:solidFill>
                <a:schemeClr val="tx1"/>
              </a:solidFill>
              <a:highlight>
                <a:srgbClr val="FFFF00"/>
              </a:highlight>
            </a:endParaRPr>
          </a:p>
          <a:p>
            <a:pPr marL="285750" indent="-285750">
              <a:buFont typeface="Arial" panose="020B0604020202020204" pitchFamily="34" charset="0"/>
              <a:buChar char="•"/>
              <a:defRPr/>
            </a:pPr>
            <a:endParaRPr lang="en-GB" dirty="0">
              <a:solidFill>
                <a:schemeClr val="tx1"/>
              </a:solidFill>
              <a:highlight>
                <a:srgbClr val="FFFF00"/>
              </a:highlight>
            </a:endParaRPr>
          </a:p>
          <a:p>
            <a:pPr marL="285750" indent="-285750">
              <a:buFont typeface="Arial" panose="020B0604020202020204" pitchFamily="34" charset="0"/>
              <a:buChar char="•"/>
              <a:defRPr/>
            </a:pPr>
            <a:endParaRPr lang="en-GB" dirty="0">
              <a:solidFill>
                <a:schemeClr val="tx1"/>
              </a:solidFill>
              <a:highlight>
                <a:srgbClr val="FFFF00"/>
              </a:highlight>
            </a:endParaRPr>
          </a:p>
          <a:p>
            <a:pPr marL="285750" indent="-285750">
              <a:buFont typeface="Arial" panose="020B0604020202020204" pitchFamily="34" charset="0"/>
              <a:buChar char="•"/>
              <a:defRPr/>
            </a:pPr>
            <a:endParaRPr lang="en-GB" dirty="0">
              <a:solidFill>
                <a:schemeClr val="tx1"/>
              </a:solidFill>
            </a:endParaRPr>
          </a:p>
          <a:p>
            <a:pPr>
              <a:defRPr/>
            </a:pPr>
            <a:endParaRPr lang="en-GB" dirty="0">
              <a:solidFill>
                <a:schemeClr val="tx1"/>
              </a:solidFill>
            </a:endParaRPr>
          </a:p>
          <a:p>
            <a:pPr marL="285750" indent="-285750">
              <a:buFont typeface="Arial" panose="020B0604020202020204" pitchFamily="34" charset="0"/>
              <a:buChar char="•"/>
              <a:defRPr/>
            </a:pPr>
            <a:endParaRPr lang="en-GB" dirty="0">
              <a:solidFill>
                <a:schemeClr val="tx1"/>
              </a:solidFill>
            </a:endParaRPr>
          </a:p>
          <a:p>
            <a:pPr marL="285750" indent="-285750">
              <a:buFont typeface="Arial" panose="020B0604020202020204" pitchFamily="34" charset="0"/>
              <a:buChar char="•"/>
              <a:defRPr/>
            </a:pPr>
            <a:endParaRPr lang="en-GB" dirty="0">
              <a:solidFill>
                <a:schemeClr val="tx1"/>
              </a:solidFill>
            </a:endParaRPr>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endParaRPr lang="nl-N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2BA5E-CE42-8640-9A1F-72AB10E2D9E8}"/>
              </a:ext>
            </a:extLst>
          </p:cNvPr>
          <p:cNvSpPr>
            <a:spLocks noGrp="1"/>
          </p:cNvSpPr>
          <p:nvPr>
            <p:ph type="title"/>
          </p:nvPr>
        </p:nvSpPr>
        <p:spPr>
          <a:xfrm>
            <a:off x="368300" y="1233488"/>
            <a:ext cx="7847013" cy="571500"/>
          </a:xfrm>
        </p:spPr>
        <p:txBody>
          <a:bodyPr/>
          <a:lstStyle/>
          <a:p>
            <a:pPr>
              <a:defRPr/>
            </a:pPr>
            <a:r>
              <a:rPr lang="nl-NL" dirty="0" err="1"/>
              <a:t>What</a:t>
            </a:r>
            <a:r>
              <a:rPr lang="nl-NL" dirty="0"/>
              <a:t> is next?</a:t>
            </a:r>
          </a:p>
        </p:txBody>
      </p:sp>
      <p:sp>
        <p:nvSpPr>
          <p:cNvPr id="3" name="Tijdelijke aanduiding voor inhoud 2">
            <a:extLst>
              <a:ext uri="{FF2B5EF4-FFF2-40B4-BE49-F238E27FC236}">
                <a16:creationId xmlns:a16="http://schemas.microsoft.com/office/drawing/2014/main" id="{662A2C5E-2403-328B-5D38-F99395508EC1}"/>
              </a:ext>
            </a:extLst>
          </p:cNvPr>
          <p:cNvSpPr>
            <a:spLocks noGrp="1"/>
          </p:cNvSpPr>
          <p:nvPr>
            <p:ph idx="1"/>
          </p:nvPr>
        </p:nvSpPr>
        <p:spPr>
          <a:xfrm>
            <a:off x="369888" y="1798638"/>
            <a:ext cx="7858125" cy="4273550"/>
          </a:xfrm>
        </p:spPr>
        <p:txBody>
          <a:bodyPr/>
          <a:lstStyle/>
          <a:p>
            <a:pPr>
              <a:defRPr/>
            </a:pPr>
            <a:endParaRPr lang="en-GB" dirty="0">
              <a:solidFill>
                <a:schemeClr val="tx1"/>
              </a:solidFill>
            </a:endParaRPr>
          </a:p>
          <a:p>
            <a:pPr marL="285750" indent="-285750">
              <a:buFont typeface="Arial" panose="020B0604020202020204" pitchFamily="34" charset="0"/>
              <a:buChar char="•"/>
              <a:defRPr/>
            </a:pPr>
            <a:r>
              <a:rPr lang="nl-NL" dirty="0"/>
              <a:t>The </a:t>
            </a:r>
            <a:r>
              <a:rPr lang="nl-NL" dirty="0" err="1"/>
              <a:t>projectgroup</a:t>
            </a:r>
            <a:r>
              <a:rPr lang="nl-NL" dirty="0"/>
              <a:t> is </a:t>
            </a:r>
            <a:r>
              <a:rPr lang="nl-NL" dirty="0" err="1"/>
              <a:t>now</a:t>
            </a:r>
            <a:r>
              <a:rPr lang="nl-NL" dirty="0"/>
              <a:t> </a:t>
            </a:r>
            <a:r>
              <a:rPr lang="nl-NL" dirty="0" err="1"/>
              <a:t>working</a:t>
            </a:r>
            <a:r>
              <a:rPr lang="nl-NL" dirty="0"/>
              <a:t> on </a:t>
            </a:r>
            <a:r>
              <a:rPr lang="nl-NL" dirty="0" err="1"/>
              <a:t>the</a:t>
            </a:r>
            <a:r>
              <a:rPr lang="nl-NL" dirty="0"/>
              <a:t> </a:t>
            </a:r>
            <a:r>
              <a:rPr lang="nl-NL" dirty="0" err="1"/>
              <a:t>final</a:t>
            </a:r>
            <a:r>
              <a:rPr lang="nl-NL" dirty="0"/>
              <a:t> report, </a:t>
            </a:r>
            <a:r>
              <a:rPr lang="nl-NL" dirty="0" err="1"/>
              <a:t>which</a:t>
            </a:r>
            <a:r>
              <a:rPr lang="nl-NL" dirty="0"/>
              <a:t> </a:t>
            </a:r>
            <a:r>
              <a:rPr lang="nl-NL" dirty="0" err="1"/>
              <a:t>will</a:t>
            </a:r>
            <a:r>
              <a:rPr lang="nl-NL" dirty="0"/>
              <a:t> </a:t>
            </a:r>
            <a:r>
              <a:rPr lang="nl-NL" dirty="0" err="1"/>
              <a:t>be</a:t>
            </a:r>
            <a:r>
              <a:rPr lang="nl-NL" dirty="0"/>
              <a:t> </a:t>
            </a:r>
            <a:r>
              <a:rPr lang="nl-NL" dirty="0" err="1"/>
              <a:t>published</a:t>
            </a:r>
            <a:r>
              <a:rPr lang="nl-NL" dirty="0"/>
              <a:t> </a:t>
            </a:r>
            <a:r>
              <a:rPr lang="nl-NL" dirty="0" err="1"/>
              <a:t>by</a:t>
            </a:r>
            <a:r>
              <a:rPr lang="nl-NL" dirty="0"/>
              <a:t> </a:t>
            </a:r>
            <a:r>
              <a:rPr lang="nl-NL" dirty="0" err="1"/>
              <a:t>the</a:t>
            </a:r>
            <a:r>
              <a:rPr lang="nl-NL" dirty="0"/>
              <a:t> end of 2023</a:t>
            </a:r>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r>
              <a:rPr lang="nl-NL" dirty="0"/>
              <a:t>The </a:t>
            </a:r>
            <a:r>
              <a:rPr lang="nl-NL" dirty="0" err="1"/>
              <a:t>webinar</a:t>
            </a:r>
            <a:r>
              <a:rPr lang="nl-NL" dirty="0"/>
              <a:t> on </a:t>
            </a:r>
            <a:r>
              <a:rPr lang="nl-NL" dirty="0" err="1"/>
              <a:t>the</a:t>
            </a:r>
            <a:r>
              <a:rPr lang="nl-NL" dirty="0"/>
              <a:t> </a:t>
            </a:r>
            <a:r>
              <a:rPr lang="nl-NL" dirty="0" err="1"/>
              <a:t>outcomes</a:t>
            </a:r>
            <a:r>
              <a:rPr lang="nl-NL" dirty="0"/>
              <a:t> of </a:t>
            </a:r>
            <a:r>
              <a:rPr lang="nl-NL" dirty="0" err="1"/>
              <a:t>the</a:t>
            </a:r>
            <a:r>
              <a:rPr lang="nl-NL" dirty="0"/>
              <a:t> project </a:t>
            </a:r>
            <a:r>
              <a:rPr lang="nl-NL" dirty="0" err="1"/>
              <a:t>will</a:t>
            </a:r>
            <a:r>
              <a:rPr lang="nl-NL" dirty="0"/>
              <a:t> </a:t>
            </a:r>
            <a:r>
              <a:rPr lang="nl-NL" dirty="0" err="1"/>
              <a:t>be</a:t>
            </a:r>
            <a:r>
              <a:rPr lang="nl-NL" dirty="0"/>
              <a:t> held on </a:t>
            </a:r>
            <a:r>
              <a:rPr lang="nl-NL" dirty="0" err="1"/>
              <a:t>January</a:t>
            </a:r>
            <a:r>
              <a:rPr lang="nl-NL" dirty="0"/>
              <a:t> 25th! </a:t>
            </a:r>
          </a:p>
          <a:p>
            <a:pPr>
              <a:defRPr/>
            </a:pPr>
            <a:r>
              <a:rPr lang="nl-NL" dirty="0"/>
              <a:t>	</a:t>
            </a:r>
            <a:r>
              <a:rPr lang="nl-NL" dirty="0" err="1"/>
              <a:t>All</a:t>
            </a:r>
            <a:r>
              <a:rPr lang="nl-NL" dirty="0"/>
              <a:t> SICI members </a:t>
            </a:r>
            <a:r>
              <a:rPr lang="nl-NL" dirty="0" err="1"/>
              <a:t>will</a:t>
            </a:r>
            <a:r>
              <a:rPr lang="nl-NL" dirty="0"/>
              <a:t> </a:t>
            </a:r>
            <a:r>
              <a:rPr lang="nl-NL" dirty="0" err="1"/>
              <a:t>receive</a:t>
            </a:r>
            <a:r>
              <a:rPr lang="nl-NL" dirty="0"/>
              <a:t> </a:t>
            </a:r>
            <a:r>
              <a:rPr lang="nl-NL" dirty="0" err="1"/>
              <a:t>an</a:t>
            </a:r>
            <a:r>
              <a:rPr lang="nl-NL" dirty="0"/>
              <a:t> </a:t>
            </a:r>
            <a:r>
              <a:rPr lang="nl-NL" dirty="0" err="1"/>
              <a:t>invitation</a:t>
            </a:r>
            <a:endParaRPr lang="nl-NL" dirty="0"/>
          </a:p>
          <a:p>
            <a:pPr marL="285750" indent="-285750">
              <a:buFont typeface="Arial" panose="020B0604020202020204" pitchFamily="34" charset="0"/>
              <a:buChar char="•"/>
              <a:defRPr/>
            </a:pPr>
            <a:endParaRPr lang="nl-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0276BD-0201-8585-0BA8-935099FA3B31}"/>
              </a:ext>
            </a:extLst>
          </p:cNvPr>
          <p:cNvSpPr>
            <a:spLocks noGrp="1"/>
          </p:cNvSpPr>
          <p:nvPr>
            <p:ph type="title"/>
          </p:nvPr>
        </p:nvSpPr>
        <p:spPr/>
        <p:txBody>
          <a:bodyPr/>
          <a:lstStyle/>
          <a:p>
            <a:r>
              <a:rPr lang="nl-NL" dirty="0"/>
              <a:t>             </a:t>
            </a:r>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p>
        </p:txBody>
      </p:sp>
      <p:sp>
        <p:nvSpPr>
          <p:cNvPr id="3" name="Tijdelijke aanduiding voor inhoud 2">
            <a:extLst>
              <a:ext uri="{FF2B5EF4-FFF2-40B4-BE49-F238E27FC236}">
                <a16:creationId xmlns:a16="http://schemas.microsoft.com/office/drawing/2014/main" id="{1C91FC27-6AB7-FF89-9CB3-34260B3B1DB7}"/>
              </a:ext>
            </a:extLst>
          </p:cNvPr>
          <p:cNvSpPr>
            <a:spLocks noGrp="1"/>
          </p:cNvSpPr>
          <p:nvPr>
            <p:ph idx="1"/>
          </p:nvPr>
        </p:nvSpPr>
        <p:spPr/>
        <p:txBody>
          <a:bodyPr/>
          <a:lstStyle/>
          <a:p>
            <a:r>
              <a:rPr lang="nl-NL" dirty="0"/>
              <a:t>         </a:t>
            </a:r>
          </a:p>
          <a:p>
            <a:endParaRPr lang="nl-NL" dirty="0"/>
          </a:p>
          <a:p>
            <a:endParaRPr lang="nl-NL" dirty="0"/>
          </a:p>
          <a:p>
            <a:endParaRPr lang="nl-NL" dirty="0"/>
          </a:p>
          <a:p>
            <a:pPr algn="ctr"/>
            <a:r>
              <a:rPr lang="nl-NL" dirty="0" err="1"/>
              <a:t>If</a:t>
            </a:r>
            <a:r>
              <a:rPr lang="nl-NL" dirty="0"/>
              <a:t> </a:t>
            </a:r>
            <a:r>
              <a:rPr lang="nl-NL" dirty="0" err="1"/>
              <a:t>you</a:t>
            </a:r>
            <a:r>
              <a:rPr lang="nl-NL" dirty="0"/>
              <a:t> have </a:t>
            </a:r>
            <a:r>
              <a:rPr lang="nl-NL" dirty="0" err="1"/>
              <a:t>any</a:t>
            </a:r>
            <a:r>
              <a:rPr lang="nl-NL" dirty="0"/>
              <a:t> </a:t>
            </a:r>
            <a:r>
              <a:rPr lang="nl-NL" dirty="0" err="1"/>
              <a:t>questions</a:t>
            </a:r>
            <a:r>
              <a:rPr lang="nl-NL" dirty="0"/>
              <a:t>, feel free </a:t>
            </a:r>
            <a:r>
              <a:rPr lang="nl-NL" dirty="0" err="1"/>
              <a:t>to</a:t>
            </a:r>
            <a:r>
              <a:rPr lang="nl-NL" dirty="0"/>
              <a:t> contact: </a:t>
            </a:r>
          </a:p>
          <a:p>
            <a:pPr algn="ctr"/>
            <a:endParaRPr lang="nl-NL" dirty="0"/>
          </a:p>
          <a:p>
            <a:pPr algn="ctr"/>
            <a:r>
              <a:rPr lang="nl-NL" dirty="0"/>
              <a:t>Fanny </a:t>
            </a:r>
            <a:r>
              <a:rPr lang="nl-NL" dirty="0" err="1"/>
              <a:t>Verwoerdt</a:t>
            </a:r>
            <a:r>
              <a:rPr lang="nl-NL" dirty="0"/>
              <a:t> </a:t>
            </a:r>
            <a:r>
              <a:rPr lang="nl-NL" dirty="0">
                <a:hlinkClick r:id="rId3"/>
              </a:rPr>
              <a:t>f.j.verwoerdt@owinsp.nl</a:t>
            </a:r>
            <a:r>
              <a:rPr lang="nl-NL" dirty="0"/>
              <a:t> </a:t>
            </a:r>
          </a:p>
          <a:p>
            <a:pPr algn="ctr"/>
            <a:r>
              <a:rPr lang="nl-NL" dirty="0"/>
              <a:t>Judith Schmidt </a:t>
            </a:r>
            <a:r>
              <a:rPr lang="nl-NL" dirty="0">
                <a:hlinkClick r:id="rId4"/>
              </a:rPr>
              <a:t>j.schmidt@owinsp.nl</a:t>
            </a:r>
            <a:endParaRPr lang="nl-NL" dirty="0"/>
          </a:p>
          <a:p>
            <a:pPr algn="ctr"/>
            <a:endParaRPr lang="nl-NL" dirty="0"/>
          </a:p>
          <a:p>
            <a:pPr algn="ctr"/>
            <a:endParaRPr lang="nl-NL" dirty="0"/>
          </a:p>
          <a:p>
            <a:pPr algn="ctr"/>
            <a:endParaRPr lang="nl-NL" dirty="0"/>
          </a:p>
        </p:txBody>
      </p:sp>
    </p:spTree>
    <p:extLst>
      <p:ext uri="{BB962C8B-B14F-4D97-AF65-F5344CB8AC3E}">
        <p14:creationId xmlns:p14="http://schemas.microsoft.com/office/powerpoint/2010/main" val="2028393704"/>
      </p:ext>
    </p:extLst>
  </p:cSld>
  <p:clrMapOvr>
    <a:masterClrMapping/>
  </p:clrMapOvr>
</p:sld>
</file>

<file path=ppt/theme/theme1.xml><?xml version="1.0" encoding="utf-8"?>
<a:theme xmlns:a="http://schemas.openxmlformats.org/drawingml/2006/main" name="4 PowerpointPrimaironderwijs1">
  <a:themeElements>
    <a:clrScheme name="">
      <a:dk1>
        <a:srgbClr val="000000"/>
      </a:dk1>
      <a:lt1>
        <a:srgbClr val="FFFFFF"/>
      </a:lt1>
      <a:dk2>
        <a:srgbClr val="810066"/>
      </a:dk2>
      <a:lt2>
        <a:srgbClr val="EEECE1"/>
      </a:lt2>
      <a:accent1>
        <a:srgbClr val="606528"/>
      </a:accent1>
      <a:accent2>
        <a:srgbClr val="85C3CD"/>
      </a:accent2>
      <a:accent3>
        <a:srgbClr val="FFFFFF"/>
      </a:accent3>
      <a:accent4>
        <a:srgbClr val="000000"/>
      </a:accent4>
      <a:accent5>
        <a:srgbClr val="B6B8AC"/>
      </a:accent5>
      <a:accent6>
        <a:srgbClr val="78B0BA"/>
      </a:accent6>
      <a:hlink>
        <a:srgbClr val="810066"/>
      </a:hlink>
      <a:folHlink>
        <a:srgbClr val="C7002A"/>
      </a:folHlink>
    </a:clrScheme>
    <a:fontScheme name="Kantoorthema">
      <a:majorFont>
        <a:latin typeface="Verdana"/>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bg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bg1"/>
            </a:solidFill>
            <a:effectLst/>
            <a:latin typeface="Verdana" pitchFamily="34" charset="0"/>
            <a:ea typeface="ＭＳ Ｐゴシック" pitchFamily="34" charset="-128"/>
          </a:defRPr>
        </a:defPPr>
      </a:lstStyle>
    </a:lnDef>
  </a:objectDefaults>
  <a:extraClrSchemeLst>
    <a:extraClrScheme>
      <a:clrScheme name="Kantoorthema 1">
        <a:dk1>
          <a:srgbClr val="38468F"/>
        </a:dk1>
        <a:lt1>
          <a:srgbClr val="FFFFFF"/>
        </a:lt1>
        <a:dk2>
          <a:srgbClr val="37428E"/>
        </a:dk2>
        <a:lt2>
          <a:srgbClr val="808080"/>
        </a:lt2>
        <a:accent1>
          <a:srgbClr val="606CC6"/>
        </a:accent1>
        <a:accent2>
          <a:srgbClr val="8CBB2F"/>
        </a:accent2>
        <a:accent3>
          <a:srgbClr val="FFFFFF"/>
        </a:accent3>
        <a:accent4>
          <a:srgbClr val="2E3A79"/>
        </a:accent4>
        <a:accent5>
          <a:srgbClr val="B6BADF"/>
        </a:accent5>
        <a:accent6>
          <a:srgbClr val="7EA92A"/>
        </a:accent6>
        <a:hlink>
          <a:srgbClr val="B2DA5C"/>
        </a:hlink>
        <a:folHlink>
          <a:srgbClr val="C7E68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Standaardontwerp">
  <a:themeElements>
    <a:clrScheme name="">
      <a:dk1>
        <a:srgbClr val="000000"/>
      </a:dk1>
      <a:lt1>
        <a:srgbClr val="FFFFFF"/>
      </a:lt1>
      <a:dk2>
        <a:srgbClr val="900079"/>
      </a:dk2>
      <a:lt2>
        <a:srgbClr val="EEECE1"/>
      </a:lt2>
      <a:accent1>
        <a:srgbClr val="60652A"/>
      </a:accent1>
      <a:accent2>
        <a:srgbClr val="9ACCD4"/>
      </a:accent2>
      <a:accent3>
        <a:srgbClr val="FFFFFF"/>
      </a:accent3>
      <a:accent4>
        <a:srgbClr val="000000"/>
      </a:accent4>
      <a:accent5>
        <a:srgbClr val="B6B8AC"/>
      </a:accent5>
      <a:accent6>
        <a:srgbClr val="8BB9C0"/>
      </a:accent6>
      <a:hlink>
        <a:srgbClr val="900079"/>
      </a:hlink>
      <a:folHlink>
        <a:srgbClr val="CC003D"/>
      </a:folHlink>
    </a:clrScheme>
    <a:fontScheme name="1_Standaardontwerp">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ndaardontwerp">
  <a:themeElements>
    <a:clrScheme name="">
      <a:dk1>
        <a:srgbClr val="000000"/>
      </a:dk1>
      <a:lt1>
        <a:srgbClr val="FFFFFF"/>
      </a:lt1>
      <a:dk2>
        <a:srgbClr val="900079"/>
      </a:dk2>
      <a:lt2>
        <a:srgbClr val="EEECE1"/>
      </a:lt2>
      <a:accent1>
        <a:srgbClr val="60652A"/>
      </a:accent1>
      <a:accent2>
        <a:srgbClr val="9ACCD4"/>
      </a:accent2>
      <a:accent3>
        <a:srgbClr val="FFFFFF"/>
      </a:accent3>
      <a:accent4>
        <a:srgbClr val="000000"/>
      </a:accent4>
      <a:accent5>
        <a:srgbClr val="B6B8AC"/>
      </a:accent5>
      <a:accent6>
        <a:srgbClr val="8BB9C0"/>
      </a:accent6>
      <a:hlink>
        <a:srgbClr val="900079"/>
      </a:hlink>
      <a:folHlink>
        <a:srgbClr val="CC003D"/>
      </a:folHlink>
    </a:clrScheme>
    <a:fontScheme name="1_Standaardontwerp">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andaardontwerp">
  <a:themeElements>
    <a:clrScheme name="">
      <a:dk1>
        <a:srgbClr val="000000"/>
      </a:dk1>
      <a:lt1>
        <a:srgbClr val="FFFFFF"/>
      </a:lt1>
      <a:dk2>
        <a:srgbClr val="900079"/>
      </a:dk2>
      <a:lt2>
        <a:srgbClr val="EEECE1"/>
      </a:lt2>
      <a:accent1>
        <a:srgbClr val="60652A"/>
      </a:accent1>
      <a:accent2>
        <a:srgbClr val="9ACCD4"/>
      </a:accent2>
      <a:accent3>
        <a:srgbClr val="FFFFFF"/>
      </a:accent3>
      <a:accent4>
        <a:srgbClr val="000000"/>
      </a:accent4>
      <a:accent5>
        <a:srgbClr val="B6B8AC"/>
      </a:accent5>
      <a:accent6>
        <a:srgbClr val="8BB9C0"/>
      </a:accent6>
      <a:hlink>
        <a:srgbClr val="900079"/>
      </a:hlink>
      <a:folHlink>
        <a:srgbClr val="CC003D"/>
      </a:folHlink>
    </a:clrScheme>
    <a:fontScheme name="1_Standaardontwerp">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tandaardontwerp">
  <a:themeElements>
    <a:clrScheme name="">
      <a:dk1>
        <a:srgbClr val="000000"/>
      </a:dk1>
      <a:lt1>
        <a:srgbClr val="FFFFFF"/>
      </a:lt1>
      <a:dk2>
        <a:srgbClr val="900079"/>
      </a:dk2>
      <a:lt2>
        <a:srgbClr val="EEECE1"/>
      </a:lt2>
      <a:accent1>
        <a:srgbClr val="60652A"/>
      </a:accent1>
      <a:accent2>
        <a:srgbClr val="9ACCD4"/>
      </a:accent2>
      <a:accent3>
        <a:srgbClr val="FFFFFF"/>
      </a:accent3>
      <a:accent4>
        <a:srgbClr val="000000"/>
      </a:accent4>
      <a:accent5>
        <a:srgbClr val="B6B8AC"/>
      </a:accent5>
      <a:accent6>
        <a:srgbClr val="8BB9C0"/>
      </a:accent6>
      <a:hlink>
        <a:srgbClr val="900079"/>
      </a:hlink>
      <a:folHlink>
        <a:srgbClr val="CC003D"/>
      </a:folHlink>
    </a:clrScheme>
    <a:fontScheme name="1_Standaardontwerp">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andaardontwerp 1">
    <a:dk1>
      <a:srgbClr val="000000"/>
    </a:dk1>
    <a:lt1>
      <a:srgbClr val="FFFFFF"/>
    </a:lt1>
    <a:dk2>
      <a:srgbClr val="900079"/>
    </a:dk2>
    <a:lt2>
      <a:srgbClr val="EEECE1"/>
    </a:lt2>
    <a:accent1>
      <a:srgbClr val="60652A"/>
    </a:accent1>
    <a:accent2>
      <a:srgbClr val="9ACCD4"/>
    </a:accent2>
    <a:accent3>
      <a:srgbClr val="FFFFFF"/>
    </a:accent3>
    <a:accent4>
      <a:srgbClr val="000000"/>
    </a:accent4>
    <a:accent5>
      <a:srgbClr val="B6B8AC"/>
    </a:accent5>
    <a:accent6>
      <a:srgbClr val="8BB9C0"/>
    </a:accent6>
    <a:hlink>
      <a:srgbClr val="900079"/>
    </a:hlink>
    <a:folHlink>
      <a:srgbClr val="CC003D"/>
    </a:folHlink>
  </a:clrScheme>
</a:themeOverride>
</file>

<file path=ppt/theme/themeOverride2.xml><?xml version="1.0" encoding="utf-8"?>
<a:themeOverride xmlns:a="http://schemas.openxmlformats.org/drawingml/2006/main">
  <a:clrScheme name="Standaardontwerp 1">
    <a:dk1>
      <a:srgbClr val="000000"/>
    </a:dk1>
    <a:lt1>
      <a:srgbClr val="FFFFFF"/>
    </a:lt1>
    <a:dk2>
      <a:srgbClr val="900079"/>
    </a:dk2>
    <a:lt2>
      <a:srgbClr val="EEECE1"/>
    </a:lt2>
    <a:accent1>
      <a:srgbClr val="60652A"/>
    </a:accent1>
    <a:accent2>
      <a:srgbClr val="9ACCD4"/>
    </a:accent2>
    <a:accent3>
      <a:srgbClr val="FFFFFF"/>
    </a:accent3>
    <a:accent4>
      <a:srgbClr val="000000"/>
    </a:accent4>
    <a:accent5>
      <a:srgbClr val="B6B8AC"/>
    </a:accent5>
    <a:accent6>
      <a:srgbClr val="8BB9C0"/>
    </a:accent6>
    <a:hlink>
      <a:srgbClr val="900079"/>
    </a:hlink>
    <a:folHlink>
      <a:srgbClr val="CC003D"/>
    </a:folHlink>
  </a:clrScheme>
</a:themeOverride>
</file>

<file path=ppt/theme/themeOverride3.xml><?xml version="1.0" encoding="utf-8"?>
<a:themeOverride xmlns:a="http://schemas.openxmlformats.org/drawingml/2006/main">
  <a:clrScheme name="Standaardontwerp 1">
    <a:dk1>
      <a:srgbClr val="000000"/>
    </a:dk1>
    <a:lt1>
      <a:srgbClr val="FFFFFF"/>
    </a:lt1>
    <a:dk2>
      <a:srgbClr val="900079"/>
    </a:dk2>
    <a:lt2>
      <a:srgbClr val="EEECE1"/>
    </a:lt2>
    <a:accent1>
      <a:srgbClr val="60652A"/>
    </a:accent1>
    <a:accent2>
      <a:srgbClr val="9ACCD4"/>
    </a:accent2>
    <a:accent3>
      <a:srgbClr val="FFFFFF"/>
    </a:accent3>
    <a:accent4>
      <a:srgbClr val="000000"/>
    </a:accent4>
    <a:accent5>
      <a:srgbClr val="B6B8AC"/>
    </a:accent5>
    <a:accent6>
      <a:srgbClr val="8BB9C0"/>
    </a:accent6>
    <a:hlink>
      <a:srgbClr val="900079"/>
    </a:hlink>
    <a:folHlink>
      <a:srgbClr val="CC003D"/>
    </a:folHlink>
  </a:clrScheme>
</a:themeOverride>
</file>

<file path=ppt/theme/themeOverride4.xml><?xml version="1.0" encoding="utf-8"?>
<a:themeOverride xmlns:a="http://schemas.openxmlformats.org/drawingml/2006/main">
  <a:clrScheme name="Standaardontwerp 1">
    <a:dk1>
      <a:srgbClr val="000000"/>
    </a:dk1>
    <a:lt1>
      <a:srgbClr val="FFFFFF"/>
    </a:lt1>
    <a:dk2>
      <a:srgbClr val="900079"/>
    </a:dk2>
    <a:lt2>
      <a:srgbClr val="EEECE1"/>
    </a:lt2>
    <a:accent1>
      <a:srgbClr val="60652A"/>
    </a:accent1>
    <a:accent2>
      <a:srgbClr val="9ACCD4"/>
    </a:accent2>
    <a:accent3>
      <a:srgbClr val="FFFFFF"/>
    </a:accent3>
    <a:accent4>
      <a:srgbClr val="000000"/>
    </a:accent4>
    <a:accent5>
      <a:srgbClr val="B6B8AC"/>
    </a:accent5>
    <a:accent6>
      <a:srgbClr val="8BB9C0"/>
    </a:accent6>
    <a:hlink>
      <a:srgbClr val="900079"/>
    </a:hlink>
    <a:folHlink>
      <a:srgbClr val="CC003D"/>
    </a:folHlink>
  </a:clrScheme>
</a:themeOverride>
</file>

<file path=docProps/app.xml><?xml version="1.0" encoding="utf-8"?>
<Properties xmlns="http://schemas.openxmlformats.org/officeDocument/2006/extended-properties" xmlns:vt="http://schemas.openxmlformats.org/officeDocument/2006/docPropsVTypes">
  <Template>blank</Template>
  <TotalTime>2791</TotalTime>
  <Words>1286</Words>
  <Application>Microsoft Office PowerPoint</Application>
  <PresentationFormat>Diavoorstelling (4:3)</PresentationFormat>
  <Paragraphs>99</Paragraphs>
  <Slides>8</Slides>
  <Notes>8</Notes>
  <HiddenSlides>0</HiddenSlides>
  <MMClips>0</MMClips>
  <ScaleCrop>false</ScaleCrop>
  <HeadingPairs>
    <vt:vector size="6" baseType="variant">
      <vt:variant>
        <vt:lpstr>Gebruikte lettertypen</vt:lpstr>
      </vt:variant>
      <vt:variant>
        <vt:i4>3</vt:i4>
      </vt:variant>
      <vt:variant>
        <vt:lpstr>Thema</vt:lpstr>
      </vt:variant>
      <vt:variant>
        <vt:i4>5</vt:i4>
      </vt:variant>
      <vt:variant>
        <vt:lpstr>Diatitels</vt:lpstr>
      </vt:variant>
      <vt:variant>
        <vt:i4>8</vt:i4>
      </vt:variant>
    </vt:vector>
  </HeadingPairs>
  <TitlesOfParts>
    <vt:vector size="16" baseType="lpstr">
      <vt:lpstr>Arial</vt:lpstr>
      <vt:lpstr>Calibri</vt:lpstr>
      <vt:lpstr>Verdana</vt:lpstr>
      <vt:lpstr>4 PowerpointPrimaironderwijs1</vt:lpstr>
      <vt:lpstr>5_Standaardontwerp</vt:lpstr>
      <vt:lpstr>1_Standaardontwerp</vt:lpstr>
      <vt:lpstr>2_Standaardontwerp</vt:lpstr>
      <vt:lpstr>3_Standaardontwerp</vt:lpstr>
      <vt:lpstr>Civic Values  and Skills project </vt:lpstr>
      <vt:lpstr>Project goals &amp; activities</vt:lpstr>
      <vt:lpstr>Different definitions CVS </vt:lpstr>
      <vt:lpstr>Plotting the inspectorates</vt:lpstr>
      <vt:lpstr>Summary – what we’ve found inspiring </vt:lpstr>
      <vt:lpstr>Summary – food for thought</vt:lpstr>
      <vt:lpstr>What is next?</vt:lpstr>
      <vt:lpstr>             Thank you for your attention!</vt:lpstr>
    </vt:vector>
  </TitlesOfParts>
  <Company>Ministerie van OCW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Förrer, Mariëtte</dc:creator>
  <cp:lastModifiedBy>Kuiper, Tessie</cp:lastModifiedBy>
  <cp:revision>322</cp:revision>
  <cp:lastPrinted>2020-09-07T12:59:21Z</cp:lastPrinted>
  <dcterms:created xsi:type="dcterms:W3CDTF">2014-11-28T15:27:38Z</dcterms:created>
  <dcterms:modified xsi:type="dcterms:W3CDTF">2023-11-15T09:52:36Z</dcterms:modified>
</cp:coreProperties>
</file>