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14"/>
  </p:notesMasterIdLst>
  <p:handoutMasterIdLst>
    <p:handoutMasterId r:id="rId15"/>
  </p:handoutMasterIdLst>
  <p:sldIdLst>
    <p:sldId id="273" r:id="rId3"/>
    <p:sldId id="269" r:id="rId4"/>
    <p:sldId id="271" r:id="rId5"/>
    <p:sldId id="263" r:id="rId6"/>
    <p:sldId id="268" r:id="rId7"/>
    <p:sldId id="264" r:id="rId8"/>
    <p:sldId id="265" r:id="rId9"/>
    <p:sldId id="266" r:id="rId10"/>
    <p:sldId id="267" r:id="rId11"/>
    <p:sldId id="272" r:id="rId12"/>
    <p:sldId id="270" r:id="rId13"/>
  </p:sldIdLst>
  <p:sldSz cx="10460038" cy="7561263"/>
  <p:notesSz cx="6797675" cy="9926638"/>
  <p:defaultTextStyle>
    <a:defPPr>
      <a:defRPr lang="en-GB"/>
    </a:defPPr>
    <a:lvl1pPr algn="l" rtl="0" fontAlgn="base">
      <a:spcBef>
        <a:spcPct val="0"/>
      </a:spcBef>
      <a:spcAft>
        <a:spcPct val="0"/>
      </a:spcAft>
      <a:defRPr sz="3000" kern="1200">
        <a:solidFill>
          <a:srgbClr val="EB870F"/>
        </a:solidFill>
        <a:latin typeface="Arial" panose="020B0604020202020204" pitchFamily="34" charset="0"/>
        <a:ea typeface="+mn-ea"/>
        <a:cs typeface="+mn-cs"/>
      </a:defRPr>
    </a:lvl1pPr>
    <a:lvl2pPr marL="457200" algn="l" rtl="0" fontAlgn="base">
      <a:spcBef>
        <a:spcPct val="0"/>
      </a:spcBef>
      <a:spcAft>
        <a:spcPct val="0"/>
      </a:spcAft>
      <a:defRPr sz="3000" kern="1200">
        <a:solidFill>
          <a:srgbClr val="EB870F"/>
        </a:solidFill>
        <a:latin typeface="Arial" panose="020B0604020202020204" pitchFamily="34" charset="0"/>
        <a:ea typeface="+mn-ea"/>
        <a:cs typeface="+mn-cs"/>
      </a:defRPr>
    </a:lvl2pPr>
    <a:lvl3pPr marL="914400" algn="l" rtl="0" fontAlgn="base">
      <a:spcBef>
        <a:spcPct val="0"/>
      </a:spcBef>
      <a:spcAft>
        <a:spcPct val="0"/>
      </a:spcAft>
      <a:defRPr sz="3000" kern="1200">
        <a:solidFill>
          <a:srgbClr val="EB870F"/>
        </a:solidFill>
        <a:latin typeface="Arial" panose="020B0604020202020204" pitchFamily="34" charset="0"/>
        <a:ea typeface="+mn-ea"/>
        <a:cs typeface="+mn-cs"/>
      </a:defRPr>
    </a:lvl3pPr>
    <a:lvl4pPr marL="1371600" algn="l" rtl="0" fontAlgn="base">
      <a:spcBef>
        <a:spcPct val="0"/>
      </a:spcBef>
      <a:spcAft>
        <a:spcPct val="0"/>
      </a:spcAft>
      <a:defRPr sz="3000" kern="1200">
        <a:solidFill>
          <a:srgbClr val="EB870F"/>
        </a:solidFill>
        <a:latin typeface="Arial" panose="020B0604020202020204" pitchFamily="34" charset="0"/>
        <a:ea typeface="+mn-ea"/>
        <a:cs typeface="+mn-cs"/>
      </a:defRPr>
    </a:lvl4pPr>
    <a:lvl5pPr marL="1828800" algn="l" rtl="0" fontAlgn="base">
      <a:spcBef>
        <a:spcPct val="0"/>
      </a:spcBef>
      <a:spcAft>
        <a:spcPct val="0"/>
      </a:spcAft>
      <a:defRPr sz="3000" kern="1200">
        <a:solidFill>
          <a:srgbClr val="EB870F"/>
        </a:solidFill>
        <a:latin typeface="Arial" panose="020B0604020202020204" pitchFamily="34" charset="0"/>
        <a:ea typeface="+mn-ea"/>
        <a:cs typeface="+mn-cs"/>
      </a:defRPr>
    </a:lvl5pPr>
    <a:lvl6pPr marL="2286000" algn="l" defTabSz="914400" rtl="0" eaLnBrk="1" latinLnBrk="0" hangingPunct="1">
      <a:defRPr sz="3000" kern="1200">
        <a:solidFill>
          <a:srgbClr val="EB870F"/>
        </a:solidFill>
        <a:latin typeface="Arial" panose="020B0604020202020204" pitchFamily="34" charset="0"/>
        <a:ea typeface="+mn-ea"/>
        <a:cs typeface="+mn-cs"/>
      </a:defRPr>
    </a:lvl6pPr>
    <a:lvl7pPr marL="2743200" algn="l" defTabSz="914400" rtl="0" eaLnBrk="1" latinLnBrk="0" hangingPunct="1">
      <a:defRPr sz="3000" kern="1200">
        <a:solidFill>
          <a:srgbClr val="EB870F"/>
        </a:solidFill>
        <a:latin typeface="Arial" panose="020B0604020202020204" pitchFamily="34" charset="0"/>
        <a:ea typeface="+mn-ea"/>
        <a:cs typeface="+mn-cs"/>
      </a:defRPr>
    </a:lvl7pPr>
    <a:lvl8pPr marL="3200400" algn="l" defTabSz="914400" rtl="0" eaLnBrk="1" latinLnBrk="0" hangingPunct="1">
      <a:defRPr sz="3000" kern="1200">
        <a:solidFill>
          <a:srgbClr val="EB870F"/>
        </a:solidFill>
        <a:latin typeface="Arial" panose="020B0604020202020204" pitchFamily="34" charset="0"/>
        <a:ea typeface="+mn-ea"/>
        <a:cs typeface="+mn-cs"/>
      </a:defRPr>
    </a:lvl8pPr>
    <a:lvl9pPr marL="3657600" algn="l" defTabSz="914400" rtl="0" eaLnBrk="1" latinLnBrk="0" hangingPunct="1">
      <a:defRPr sz="3000" kern="1200">
        <a:solidFill>
          <a:srgbClr val="EB870F"/>
        </a:solidFill>
        <a:latin typeface="Arial" panose="020B0604020202020204" pitchFamily="34" charset="0"/>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eline Baxter " initials="JAB "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C82"/>
    <a:srgbClr val="EB870F"/>
    <a:srgbClr val="AFCD00"/>
    <a:srgbClr val="00B4EB"/>
    <a:srgbClr val="E40080"/>
    <a:srgbClr val="6E057D"/>
    <a:srgbClr val="00695F"/>
    <a:srgbClr val="6E0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69" autoAdjust="0"/>
    <p:restoredTop sz="94724" autoAdjust="0"/>
  </p:normalViewPr>
  <p:slideViewPr>
    <p:cSldViewPr>
      <p:cViewPr>
        <p:scale>
          <a:sx n="53" d="100"/>
          <a:sy n="53" d="100"/>
        </p:scale>
        <p:origin x="-1128" y="-53"/>
      </p:cViewPr>
      <p:guideLst>
        <p:guide orient="horz" pos="2381"/>
        <p:guide pos="329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093" cy="497330"/>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sz="quarter" idx="1"/>
          </p:nvPr>
        </p:nvSpPr>
        <p:spPr>
          <a:xfrm>
            <a:off x="3850883" y="1"/>
            <a:ext cx="2945093" cy="497330"/>
          </a:xfrm>
          <a:prstGeom prst="rect">
            <a:avLst/>
          </a:prstGeom>
        </p:spPr>
        <p:txBody>
          <a:bodyPr vert="horz" lIns="96634" tIns="48317" rIns="96634" bIns="48317" rtlCol="0"/>
          <a:lstStyle>
            <a:lvl1pPr algn="r">
              <a:defRPr sz="1300"/>
            </a:lvl1pPr>
          </a:lstStyle>
          <a:p>
            <a:fld id="{ED36CE60-5FF6-40A5-8847-C3223E21D608}" type="datetimeFigureOut">
              <a:rPr lang="en-GB" smtClean="0"/>
              <a:t>14/11/2017</a:t>
            </a:fld>
            <a:endParaRPr lang="en-GB"/>
          </a:p>
        </p:txBody>
      </p:sp>
      <p:sp>
        <p:nvSpPr>
          <p:cNvPr id="4" name="Footer Placeholder 3"/>
          <p:cNvSpPr>
            <a:spLocks noGrp="1"/>
          </p:cNvSpPr>
          <p:nvPr>
            <p:ph type="ftr" sz="quarter" idx="2"/>
          </p:nvPr>
        </p:nvSpPr>
        <p:spPr>
          <a:xfrm>
            <a:off x="0" y="9429309"/>
            <a:ext cx="2945093" cy="497329"/>
          </a:xfrm>
          <a:prstGeom prst="rect">
            <a:avLst/>
          </a:prstGeom>
        </p:spPr>
        <p:txBody>
          <a:bodyPr vert="horz" lIns="96634" tIns="48317" rIns="96634" bIns="48317" rtlCol="0" anchor="b"/>
          <a:lstStyle>
            <a:lvl1pPr algn="l">
              <a:defRPr sz="1300"/>
            </a:lvl1pPr>
          </a:lstStyle>
          <a:p>
            <a:endParaRPr lang="en-GB"/>
          </a:p>
        </p:txBody>
      </p:sp>
      <p:sp>
        <p:nvSpPr>
          <p:cNvPr id="5" name="Slide Number Placeholder 4"/>
          <p:cNvSpPr>
            <a:spLocks noGrp="1"/>
          </p:cNvSpPr>
          <p:nvPr>
            <p:ph type="sldNum" sz="quarter" idx="3"/>
          </p:nvPr>
        </p:nvSpPr>
        <p:spPr>
          <a:xfrm>
            <a:off x="3850883" y="9429309"/>
            <a:ext cx="2945093" cy="497329"/>
          </a:xfrm>
          <a:prstGeom prst="rect">
            <a:avLst/>
          </a:prstGeom>
        </p:spPr>
        <p:txBody>
          <a:bodyPr vert="horz" lIns="96634" tIns="48317" rIns="96634" bIns="48317" rtlCol="0" anchor="b"/>
          <a:lstStyle>
            <a:lvl1pPr algn="r">
              <a:defRPr sz="1300"/>
            </a:lvl1pPr>
          </a:lstStyle>
          <a:p>
            <a:fld id="{171829F9-39C3-404B-81BA-A4A6C0BD9EE4}" type="slidenum">
              <a:rPr lang="en-GB" smtClean="0"/>
              <a:t>‹N°›</a:t>
            </a:fld>
            <a:endParaRPr lang="en-GB"/>
          </a:p>
        </p:txBody>
      </p:sp>
    </p:spTree>
    <p:extLst>
      <p:ext uri="{BB962C8B-B14F-4D97-AF65-F5344CB8AC3E}">
        <p14:creationId xmlns:p14="http://schemas.microsoft.com/office/powerpoint/2010/main" val="1935621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093" cy="497330"/>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850883" y="1"/>
            <a:ext cx="2945093" cy="497330"/>
          </a:xfrm>
          <a:prstGeom prst="rect">
            <a:avLst/>
          </a:prstGeom>
        </p:spPr>
        <p:txBody>
          <a:bodyPr vert="horz" lIns="96634" tIns="48317" rIns="96634" bIns="48317" rtlCol="0"/>
          <a:lstStyle>
            <a:lvl1pPr algn="r">
              <a:defRPr sz="1300"/>
            </a:lvl1pPr>
          </a:lstStyle>
          <a:p>
            <a:fld id="{94A4C2E7-8B96-4C55-BDCB-8FF47939A1A4}" type="datetimeFigureOut">
              <a:rPr lang="en-GB" smtClean="0"/>
              <a:t>14/11/2017</a:t>
            </a:fld>
            <a:endParaRPr lang="en-GB"/>
          </a:p>
        </p:txBody>
      </p:sp>
      <p:sp>
        <p:nvSpPr>
          <p:cNvPr id="4" name="Slide Image Placeholder 3"/>
          <p:cNvSpPr>
            <a:spLocks noGrp="1" noRot="1" noChangeAspect="1"/>
          </p:cNvSpPr>
          <p:nvPr>
            <p:ph type="sldImg" idx="2"/>
          </p:nvPr>
        </p:nvSpPr>
        <p:spPr>
          <a:xfrm>
            <a:off x="1082675" y="1241425"/>
            <a:ext cx="4632325" cy="3349625"/>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79768" y="4777029"/>
            <a:ext cx="5438140" cy="3908780"/>
          </a:xfrm>
          <a:prstGeom prst="rect">
            <a:avLst/>
          </a:prstGeom>
        </p:spPr>
        <p:txBody>
          <a:bodyPr vert="horz" lIns="96634" tIns="48317" rIns="96634" bIns="48317"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309"/>
            <a:ext cx="2945093" cy="497329"/>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850883" y="9429309"/>
            <a:ext cx="2945093" cy="497329"/>
          </a:xfrm>
          <a:prstGeom prst="rect">
            <a:avLst/>
          </a:prstGeom>
        </p:spPr>
        <p:txBody>
          <a:bodyPr vert="horz" lIns="96634" tIns="48317" rIns="96634" bIns="48317" rtlCol="0" anchor="b"/>
          <a:lstStyle>
            <a:lvl1pPr algn="r">
              <a:defRPr sz="1300"/>
            </a:lvl1pPr>
          </a:lstStyle>
          <a:p>
            <a:fld id="{DFE56E41-4F1E-4012-A4D2-500065D29310}" type="slidenum">
              <a:rPr lang="en-GB" smtClean="0"/>
              <a:t>‹N°›</a:t>
            </a:fld>
            <a:endParaRPr lang="en-GB"/>
          </a:p>
        </p:txBody>
      </p:sp>
    </p:spTree>
    <p:extLst>
      <p:ext uri="{BB962C8B-B14F-4D97-AF65-F5344CB8AC3E}">
        <p14:creationId xmlns:p14="http://schemas.microsoft.com/office/powerpoint/2010/main" val="293412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E56E41-4F1E-4012-A4D2-500065D29310}" type="slidenum">
              <a:rPr lang="en-GB" smtClean="0"/>
              <a:t>6</a:t>
            </a:fld>
            <a:endParaRPr lang="en-GB"/>
          </a:p>
        </p:txBody>
      </p:sp>
    </p:spTree>
    <p:extLst>
      <p:ext uri="{BB962C8B-B14F-4D97-AF65-F5344CB8AC3E}">
        <p14:creationId xmlns:p14="http://schemas.microsoft.com/office/powerpoint/2010/main" val="130279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Accountability</a:t>
            </a:r>
            <a:r>
              <a:rPr lang="en-GB" baseline="0" dirty="0" smtClean="0"/>
              <a:t> – can  </a:t>
            </a:r>
            <a:r>
              <a:rPr lang="en-GB" baseline="0" dirty="0" err="1" smtClean="0"/>
              <a:t>refere</a:t>
            </a:r>
            <a:r>
              <a:rPr lang="en-GB" baseline="0" dirty="0" smtClean="0"/>
              <a:t> to contractual and public – but what about other </a:t>
            </a:r>
            <a:r>
              <a:rPr lang="en-GB" baseline="0" dirty="0" err="1" smtClean="0"/>
              <a:t>accountalibties</a:t>
            </a:r>
            <a:r>
              <a:rPr lang="en-GB" baseline="0" dirty="0" smtClean="0"/>
              <a:t> directed at internal and external stakeholders ?</a:t>
            </a:r>
          </a:p>
          <a:p>
            <a:r>
              <a:rPr lang="en-GB" baseline="0" dirty="0" smtClean="0"/>
              <a:t>Development- in what sense offer advice to schools on how to improve or as a driver for improvement via the very act of inspection </a:t>
            </a:r>
          </a:p>
          <a:p>
            <a:r>
              <a:rPr lang="en-GB" baseline="0" dirty="0" smtClean="0"/>
              <a:t>Policy informing – valid </a:t>
            </a:r>
            <a:endParaRPr lang="en-GB" dirty="0"/>
          </a:p>
        </p:txBody>
      </p:sp>
      <p:sp>
        <p:nvSpPr>
          <p:cNvPr id="4" name="Slide Number Placeholder 3"/>
          <p:cNvSpPr>
            <a:spLocks noGrp="1"/>
          </p:cNvSpPr>
          <p:nvPr>
            <p:ph type="sldNum" sz="quarter" idx="10"/>
          </p:nvPr>
        </p:nvSpPr>
        <p:spPr/>
        <p:txBody>
          <a:bodyPr/>
          <a:lstStyle/>
          <a:p>
            <a:fld id="{DFE56E41-4F1E-4012-A4D2-500065D29310}" type="slidenum">
              <a:rPr lang="en-GB" smtClean="0"/>
              <a:t>8</a:t>
            </a:fld>
            <a:endParaRPr lang="en-GB"/>
          </a:p>
        </p:txBody>
      </p:sp>
    </p:spTree>
    <p:extLst>
      <p:ext uri="{BB962C8B-B14F-4D97-AF65-F5344CB8AC3E}">
        <p14:creationId xmlns:p14="http://schemas.microsoft.com/office/powerpoint/2010/main" val="2403683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1" descr="OU_Businesslogo_colour_29m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6438" y="431800"/>
            <a:ext cx="18097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6763" y="6516688"/>
            <a:ext cx="30194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95288" y="3230563"/>
            <a:ext cx="7210425" cy="695765"/>
          </a:xfrm>
        </p:spPr>
        <p:txBody>
          <a:bodyPr anchor="t"/>
          <a:lstStyle>
            <a:lvl1pPr>
              <a:defRPr sz="4000">
                <a:solidFill>
                  <a:srgbClr val="002060"/>
                </a:solidFill>
              </a:defRPr>
            </a:lvl1pPr>
          </a:lstStyle>
          <a:p>
            <a:pPr lvl="0"/>
            <a:r>
              <a:rPr lang="en-US" altLang="en-US" noProof="0" dirty="0" smtClean="0"/>
              <a:t>Click to edit Master title style</a:t>
            </a:r>
            <a:endParaRPr lang="en-GB" altLang="en-US" noProof="0" dirty="0" smtClean="0"/>
          </a:p>
        </p:txBody>
      </p:sp>
      <p:sp>
        <p:nvSpPr>
          <p:cNvPr id="5128" name="Rectangle 8"/>
          <p:cNvSpPr>
            <a:spLocks noGrp="1" noChangeArrowheads="1"/>
          </p:cNvSpPr>
          <p:nvPr>
            <p:ph type="subTitle" idx="1"/>
          </p:nvPr>
        </p:nvSpPr>
        <p:spPr>
          <a:xfrm>
            <a:off x="395288" y="5076825"/>
            <a:ext cx="8507412" cy="541877"/>
          </a:xfrm>
        </p:spPr>
        <p:txBody>
          <a:bodyPr/>
          <a:lstStyle>
            <a:lvl1pPr marL="0" indent="0">
              <a:buFontTx/>
              <a:buNone/>
              <a:defRPr sz="3000">
                <a:solidFill>
                  <a:srgbClr val="002060"/>
                </a:solidFill>
              </a:defRPr>
            </a:lvl1pPr>
          </a:lstStyle>
          <a:p>
            <a:pPr lvl="0"/>
            <a:r>
              <a:rPr lang="en-US" altLang="en-US" noProof="0" dirty="0" smtClean="0"/>
              <a:t>Click to edit Master subtitle style</a:t>
            </a:r>
            <a:endParaRPr lang="en-GB" altLang="en-US" noProof="0" dirty="0" smtClean="0"/>
          </a:p>
        </p:txBody>
      </p:sp>
    </p:spTree>
    <p:extLst>
      <p:ext uri="{BB962C8B-B14F-4D97-AF65-F5344CB8AC3E}">
        <p14:creationId xmlns:p14="http://schemas.microsoft.com/office/powerpoint/2010/main" val="2272671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1"/>
          </p:nvPr>
        </p:nvSpPr>
        <p:spPr>
          <a:ln/>
        </p:spPr>
        <p:txBody>
          <a:bodyPr/>
          <a:lstStyle>
            <a:lvl1pPr>
              <a:defRPr/>
            </a:lvl1pPr>
          </a:lstStyle>
          <a:p>
            <a:fld id="{1078F118-4B9C-4575-BFB1-CD4E575CCD5D}" type="slidenum">
              <a:rPr lang="en-GB" altLang="en-US"/>
              <a:pPr/>
              <a:t>‹N°›</a:t>
            </a:fld>
            <a:endParaRPr lang="en-GB" altLang="en-US"/>
          </a:p>
        </p:txBody>
      </p:sp>
    </p:spTree>
    <p:extLst>
      <p:ext uri="{BB962C8B-B14F-4D97-AF65-F5344CB8AC3E}">
        <p14:creationId xmlns:p14="http://schemas.microsoft.com/office/powerpoint/2010/main" val="39081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3313" y="2338388"/>
            <a:ext cx="2352675" cy="3489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338388"/>
            <a:ext cx="6905625" cy="3489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1"/>
          </p:nvPr>
        </p:nvSpPr>
        <p:spPr>
          <a:ln/>
        </p:spPr>
        <p:txBody>
          <a:bodyPr/>
          <a:lstStyle>
            <a:lvl1pPr>
              <a:defRPr/>
            </a:lvl1pPr>
          </a:lstStyle>
          <a:p>
            <a:fld id="{DF86E263-DE9F-49DA-B413-92BA116D1239}" type="slidenum">
              <a:rPr lang="en-GB" altLang="en-US"/>
              <a:pPr/>
              <a:t>‹N°›</a:t>
            </a:fld>
            <a:endParaRPr lang="en-GB" altLang="en-US"/>
          </a:p>
        </p:txBody>
      </p:sp>
    </p:spTree>
    <p:extLst>
      <p:ext uri="{BB962C8B-B14F-4D97-AF65-F5344CB8AC3E}">
        <p14:creationId xmlns:p14="http://schemas.microsoft.com/office/powerpoint/2010/main" val="3805392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4225" y="2349500"/>
            <a:ext cx="8891588" cy="1620838"/>
          </a:xfrm>
        </p:spPr>
        <p:txBody>
          <a:bodyPr/>
          <a:lstStyle/>
          <a:p>
            <a:r>
              <a:rPr lang="en-US" smtClean="0"/>
              <a:t>Click to edit Master title style</a:t>
            </a:r>
            <a:endParaRPr lang="en-GB"/>
          </a:p>
        </p:txBody>
      </p:sp>
      <p:sp>
        <p:nvSpPr>
          <p:cNvPr id="3" name="Subtitle 2"/>
          <p:cNvSpPr>
            <a:spLocks noGrp="1"/>
          </p:cNvSpPr>
          <p:nvPr>
            <p:ph type="subTitle" idx="1"/>
          </p:nvPr>
        </p:nvSpPr>
        <p:spPr>
          <a:xfrm>
            <a:off x="1568450" y="4284663"/>
            <a:ext cx="7323138" cy="19319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5"/>
          <p:cNvSpPr>
            <a:spLocks noGrp="1" noChangeArrowheads="1"/>
          </p:cNvSpPr>
          <p:nvPr>
            <p:ph type="sldNum" sz="quarter" idx="11"/>
          </p:nvPr>
        </p:nvSpPr>
        <p:spPr>
          <a:ln/>
        </p:spPr>
        <p:txBody>
          <a:bodyPr/>
          <a:lstStyle>
            <a:lvl1pPr>
              <a:defRPr/>
            </a:lvl1pPr>
          </a:lstStyle>
          <a:p>
            <a:fld id="{4E64DED4-A203-444B-92EA-EA69D880EDAF}" type="slidenum">
              <a:rPr lang="en-GB" altLang="en-US"/>
              <a:pPr/>
              <a:t>‹N°›</a:t>
            </a:fld>
            <a:endParaRPr lang="en-GB" altLang="en-US"/>
          </a:p>
        </p:txBody>
      </p:sp>
    </p:spTree>
    <p:extLst>
      <p:ext uri="{BB962C8B-B14F-4D97-AF65-F5344CB8AC3E}">
        <p14:creationId xmlns:p14="http://schemas.microsoft.com/office/powerpoint/2010/main" val="344537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5"/>
          <p:cNvSpPr>
            <a:spLocks noGrp="1" noChangeArrowheads="1"/>
          </p:cNvSpPr>
          <p:nvPr>
            <p:ph type="sldNum" sz="quarter" idx="11"/>
          </p:nvPr>
        </p:nvSpPr>
        <p:spPr>
          <a:ln/>
        </p:spPr>
        <p:txBody>
          <a:bodyPr/>
          <a:lstStyle>
            <a:lvl1pPr>
              <a:defRPr/>
            </a:lvl1pPr>
          </a:lstStyle>
          <a:p>
            <a:fld id="{B405105B-D9FF-40B5-B7BC-094B35DD30A5}" type="slidenum">
              <a:rPr lang="en-GB" altLang="en-US"/>
              <a:pPr/>
              <a:t>‹N°›</a:t>
            </a:fld>
            <a:endParaRPr lang="en-GB" altLang="en-US"/>
          </a:p>
        </p:txBody>
      </p:sp>
    </p:spTree>
    <p:extLst>
      <p:ext uri="{BB962C8B-B14F-4D97-AF65-F5344CB8AC3E}">
        <p14:creationId xmlns:p14="http://schemas.microsoft.com/office/powerpoint/2010/main" val="2030198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5500" y="4859338"/>
            <a:ext cx="8891588"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25500" y="3205163"/>
            <a:ext cx="889158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5"/>
          <p:cNvSpPr>
            <a:spLocks noGrp="1" noChangeArrowheads="1"/>
          </p:cNvSpPr>
          <p:nvPr>
            <p:ph type="sldNum" sz="quarter" idx="11"/>
          </p:nvPr>
        </p:nvSpPr>
        <p:spPr>
          <a:ln/>
        </p:spPr>
        <p:txBody>
          <a:bodyPr/>
          <a:lstStyle>
            <a:lvl1pPr>
              <a:defRPr/>
            </a:lvl1pPr>
          </a:lstStyle>
          <a:p>
            <a:fld id="{A0C73E83-A76F-4BE3-8006-AE73FAE0D6AE}" type="slidenum">
              <a:rPr lang="en-GB" altLang="en-US"/>
              <a:pPr/>
              <a:t>‹N°›</a:t>
            </a:fld>
            <a:endParaRPr lang="en-GB" altLang="en-US"/>
          </a:p>
        </p:txBody>
      </p:sp>
    </p:spTree>
    <p:extLst>
      <p:ext uri="{BB962C8B-B14F-4D97-AF65-F5344CB8AC3E}">
        <p14:creationId xmlns:p14="http://schemas.microsoft.com/office/powerpoint/2010/main" val="1495759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4068763"/>
            <a:ext cx="4629150" cy="38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76838" y="4068763"/>
            <a:ext cx="4629150" cy="38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GB" altLang="en-US"/>
          </a:p>
        </p:txBody>
      </p:sp>
      <p:sp>
        <p:nvSpPr>
          <p:cNvPr id="6" name="Rectangle 5"/>
          <p:cNvSpPr>
            <a:spLocks noGrp="1" noChangeArrowheads="1"/>
          </p:cNvSpPr>
          <p:nvPr>
            <p:ph type="sldNum" sz="quarter" idx="11"/>
          </p:nvPr>
        </p:nvSpPr>
        <p:spPr>
          <a:ln/>
        </p:spPr>
        <p:txBody>
          <a:bodyPr/>
          <a:lstStyle>
            <a:lvl1pPr>
              <a:defRPr/>
            </a:lvl1pPr>
          </a:lstStyle>
          <a:p>
            <a:fld id="{DCA1F1EC-6DC1-47B0-9E07-F9AE09B3B89D}" type="slidenum">
              <a:rPr lang="en-GB" altLang="en-US"/>
              <a:pPr/>
              <a:t>‹N°›</a:t>
            </a:fld>
            <a:endParaRPr lang="en-GB" altLang="en-US"/>
          </a:p>
        </p:txBody>
      </p:sp>
    </p:spTree>
    <p:extLst>
      <p:ext uri="{BB962C8B-B14F-4D97-AF65-F5344CB8AC3E}">
        <p14:creationId xmlns:p14="http://schemas.microsoft.com/office/powerpoint/2010/main" val="1320093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288" y="303213"/>
            <a:ext cx="9415462" cy="126047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22288" y="1692275"/>
            <a:ext cx="46228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2288" y="2397125"/>
            <a:ext cx="46228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313363" y="1692275"/>
            <a:ext cx="4624387"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13363" y="2397125"/>
            <a:ext cx="4624387"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GB" altLang="en-US"/>
          </a:p>
        </p:txBody>
      </p:sp>
      <p:sp>
        <p:nvSpPr>
          <p:cNvPr id="8" name="Rectangle 5"/>
          <p:cNvSpPr>
            <a:spLocks noGrp="1" noChangeArrowheads="1"/>
          </p:cNvSpPr>
          <p:nvPr>
            <p:ph type="sldNum" sz="quarter" idx="11"/>
          </p:nvPr>
        </p:nvSpPr>
        <p:spPr>
          <a:ln/>
        </p:spPr>
        <p:txBody>
          <a:bodyPr/>
          <a:lstStyle>
            <a:lvl1pPr>
              <a:defRPr/>
            </a:lvl1pPr>
          </a:lstStyle>
          <a:p>
            <a:fld id="{856D3903-B086-474A-8241-C74CEB60B1B5}" type="slidenum">
              <a:rPr lang="en-GB" altLang="en-US"/>
              <a:pPr/>
              <a:t>‹N°›</a:t>
            </a:fld>
            <a:endParaRPr lang="en-GB" altLang="en-US"/>
          </a:p>
        </p:txBody>
      </p:sp>
    </p:spTree>
    <p:extLst>
      <p:ext uri="{BB962C8B-B14F-4D97-AF65-F5344CB8AC3E}">
        <p14:creationId xmlns:p14="http://schemas.microsoft.com/office/powerpoint/2010/main" val="599146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GB" altLang="en-US"/>
          </a:p>
        </p:txBody>
      </p:sp>
      <p:sp>
        <p:nvSpPr>
          <p:cNvPr id="4" name="Rectangle 5"/>
          <p:cNvSpPr>
            <a:spLocks noGrp="1" noChangeArrowheads="1"/>
          </p:cNvSpPr>
          <p:nvPr>
            <p:ph type="sldNum" sz="quarter" idx="11"/>
          </p:nvPr>
        </p:nvSpPr>
        <p:spPr>
          <a:ln/>
        </p:spPr>
        <p:txBody>
          <a:bodyPr/>
          <a:lstStyle>
            <a:lvl1pPr>
              <a:defRPr/>
            </a:lvl1pPr>
          </a:lstStyle>
          <a:p>
            <a:fld id="{D5549A09-1A99-47EA-A249-0E31D873F68B}" type="slidenum">
              <a:rPr lang="en-GB" altLang="en-US"/>
              <a:pPr/>
              <a:t>‹N°›</a:t>
            </a:fld>
            <a:endParaRPr lang="en-GB" altLang="en-US"/>
          </a:p>
        </p:txBody>
      </p:sp>
    </p:spTree>
    <p:extLst>
      <p:ext uri="{BB962C8B-B14F-4D97-AF65-F5344CB8AC3E}">
        <p14:creationId xmlns:p14="http://schemas.microsoft.com/office/powerpoint/2010/main" val="1757607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GB" altLang="en-US"/>
          </a:p>
        </p:txBody>
      </p:sp>
      <p:sp>
        <p:nvSpPr>
          <p:cNvPr id="3" name="Rectangle 5"/>
          <p:cNvSpPr>
            <a:spLocks noGrp="1" noChangeArrowheads="1"/>
          </p:cNvSpPr>
          <p:nvPr>
            <p:ph type="sldNum" sz="quarter" idx="11"/>
          </p:nvPr>
        </p:nvSpPr>
        <p:spPr>
          <a:ln/>
        </p:spPr>
        <p:txBody>
          <a:bodyPr/>
          <a:lstStyle>
            <a:lvl1pPr>
              <a:defRPr/>
            </a:lvl1pPr>
          </a:lstStyle>
          <a:p>
            <a:fld id="{F596939F-898D-46AD-8AB2-293FB75AE83E}" type="slidenum">
              <a:rPr lang="en-GB" altLang="en-US"/>
              <a:pPr/>
              <a:t>‹N°›</a:t>
            </a:fld>
            <a:endParaRPr lang="en-GB" altLang="en-US"/>
          </a:p>
        </p:txBody>
      </p:sp>
    </p:spTree>
    <p:extLst>
      <p:ext uri="{BB962C8B-B14F-4D97-AF65-F5344CB8AC3E}">
        <p14:creationId xmlns:p14="http://schemas.microsoft.com/office/powerpoint/2010/main" val="4065973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288" y="301625"/>
            <a:ext cx="3441700" cy="128111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089400" y="301625"/>
            <a:ext cx="5848350"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22288" y="1582738"/>
            <a:ext cx="34417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altLang="en-US"/>
          </a:p>
        </p:txBody>
      </p:sp>
      <p:sp>
        <p:nvSpPr>
          <p:cNvPr id="6" name="Rectangle 5"/>
          <p:cNvSpPr>
            <a:spLocks noGrp="1" noChangeArrowheads="1"/>
          </p:cNvSpPr>
          <p:nvPr>
            <p:ph type="sldNum" sz="quarter" idx="11"/>
          </p:nvPr>
        </p:nvSpPr>
        <p:spPr>
          <a:ln/>
        </p:spPr>
        <p:txBody>
          <a:bodyPr/>
          <a:lstStyle>
            <a:lvl1pPr>
              <a:defRPr/>
            </a:lvl1pPr>
          </a:lstStyle>
          <a:p>
            <a:fld id="{F2F6A0CE-E246-4841-89A6-3E3BB3A66C32}" type="slidenum">
              <a:rPr lang="en-GB" altLang="en-US"/>
              <a:pPr/>
              <a:t>‹N°›</a:t>
            </a:fld>
            <a:endParaRPr lang="en-GB" altLang="en-US"/>
          </a:p>
        </p:txBody>
      </p:sp>
    </p:spTree>
    <p:extLst>
      <p:ext uri="{BB962C8B-B14F-4D97-AF65-F5344CB8AC3E}">
        <p14:creationId xmlns:p14="http://schemas.microsoft.com/office/powerpoint/2010/main" val="980880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D3C82"/>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1"/>
          </p:nvPr>
        </p:nvSpPr>
        <p:spPr>
          <a:ln/>
        </p:spPr>
        <p:txBody>
          <a:bodyPr/>
          <a:lstStyle>
            <a:lvl1pPr>
              <a:defRPr/>
            </a:lvl1pPr>
          </a:lstStyle>
          <a:p>
            <a:fld id="{6EFF3D36-4332-4E19-B4E2-45BBBBC3B144}" type="slidenum">
              <a:rPr lang="en-GB" altLang="en-US"/>
              <a:pPr/>
              <a:t>‹N°›</a:t>
            </a:fld>
            <a:endParaRPr lang="en-GB" altLang="en-US"/>
          </a:p>
        </p:txBody>
      </p:sp>
    </p:spTree>
    <p:extLst>
      <p:ext uri="{BB962C8B-B14F-4D97-AF65-F5344CB8AC3E}">
        <p14:creationId xmlns:p14="http://schemas.microsoft.com/office/powerpoint/2010/main" val="2255961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9463" y="5292725"/>
            <a:ext cx="6276975" cy="625475"/>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49463" y="676275"/>
            <a:ext cx="62769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049463" y="5918200"/>
            <a:ext cx="62769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altLang="en-US"/>
          </a:p>
        </p:txBody>
      </p:sp>
      <p:sp>
        <p:nvSpPr>
          <p:cNvPr id="6" name="Rectangle 5"/>
          <p:cNvSpPr>
            <a:spLocks noGrp="1" noChangeArrowheads="1"/>
          </p:cNvSpPr>
          <p:nvPr>
            <p:ph type="sldNum" sz="quarter" idx="11"/>
          </p:nvPr>
        </p:nvSpPr>
        <p:spPr>
          <a:ln/>
        </p:spPr>
        <p:txBody>
          <a:bodyPr/>
          <a:lstStyle>
            <a:lvl1pPr>
              <a:defRPr/>
            </a:lvl1pPr>
          </a:lstStyle>
          <a:p>
            <a:fld id="{99504D14-59D6-433C-B85A-A0A58890CF79}" type="slidenum">
              <a:rPr lang="en-GB" altLang="en-US"/>
              <a:pPr/>
              <a:t>‹N°›</a:t>
            </a:fld>
            <a:endParaRPr lang="en-GB" altLang="en-US"/>
          </a:p>
        </p:txBody>
      </p:sp>
    </p:spTree>
    <p:extLst>
      <p:ext uri="{BB962C8B-B14F-4D97-AF65-F5344CB8AC3E}">
        <p14:creationId xmlns:p14="http://schemas.microsoft.com/office/powerpoint/2010/main" val="3235327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5"/>
          <p:cNvSpPr>
            <a:spLocks noGrp="1" noChangeArrowheads="1"/>
          </p:cNvSpPr>
          <p:nvPr>
            <p:ph type="sldNum" sz="quarter" idx="11"/>
          </p:nvPr>
        </p:nvSpPr>
        <p:spPr>
          <a:ln/>
        </p:spPr>
        <p:txBody>
          <a:bodyPr/>
          <a:lstStyle>
            <a:lvl1pPr>
              <a:defRPr/>
            </a:lvl1pPr>
          </a:lstStyle>
          <a:p>
            <a:fld id="{ADB3E87D-B73E-4ABC-B35C-DA972F3FBB0C}" type="slidenum">
              <a:rPr lang="en-GB" altLang="en-US"/>
              <a:pPr/>
              <a:t>‹N°›</a:t>
            </a:fld>
            <a:endParaRPr lang="en-GB" altLang="en-US"/>
          </a:p>
        </p:txBody>
      </p:sp>
    </p:spTree>
    <p:extLst>
      <p:ext uri="{BB962C8B-B14F-4D97-AF65-F5344CB8AC3E}">
        <p14:creationId xmlns:p14="http://schemas.microsoft.com/office/powerpoint/2010/main" val="3763571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3313" y="2719388"/>
            <a:ext cx="2352675" cy="17335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719388"/>
            <a:ext cx="6905625" cy="1733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5"/>
          <p:cNvSpPr>
            <a:spLocks noGrp="1" noChangeArrowheads="1"/>
          </p:cNvSpPr>
          <p:nvPr>
            <p:ph type="sldNum" sz="quarter" idx="11"/>
          </p:nvPr>
        </p:nvSpPr>
        <p:spPr>
          <a:ln/>
        </p:spPr>
        <p:txBody>
          <a:bodyPr/>
          <a:lstStyle>
            <a:lvl1pPr>
              <a:defRPr/>
            </a:lvl1pPr>
          </a:lstStyle>
          <a:p>
            <a:fld id="{54D94892-0A0C-4105-9CF7-97B9DF48C1B8}" type="slidenum">
              <a:rPr lang="en-GB" altLang="en-US"/>
              <a:pPr/>
              <a:t>‹N°›</a:t>
            </a:fld>
            <a:endParaRPr lang="en-GB" altLang="en-US"/>
          </a:p>
        </p:txBody>
      </p:sp>
    </p:spTree>
    <p:extLst>
      <p:ext uri="{BB962C8B-B14F-4D97-AF65-F5344CB8AC3E}">
        <p14:creationId xmlns:p14="http://schemas.microsoft.com/office/powerpoint/2010/main" val="417510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5500" y="4859338"/>
            <a:ext cx="8891588"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25500" y="3205163"/>
            <a:ext cx="889158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1"/>
          </p:nvPr>
        </p:nvSpPr>
        <p:spPr>
          <a:ln/>
        </p:spPr>
        <p:txBody>
          <a:bodyPr/>
          <a:lstStyle>
            <a:lvl1pPr>
              <a:defRPr/>
            </a:lvl1pPr>
          </a:lstStyle>
          <a:p>
            <a:fld id="{88BEFC74-2A7A-48A0-A243-5AEDDE049C6A}" type="slidenum">
              <a:rPr lang="en-GB" altLang="en-US"/>
              <a:pPr/>
              <a:t>‹N°›</a:t>
            </a:fld>
            <a:endParaRPr lang="en-GB" altLang="en-US"/>
          </a:p>
        </p:txBody>
      </p:sp>
    </p:spTree>
    <p:extLst>
      <p:ext uri="{BB962C8B-B14F-4D97-AF65-F5344CB8AC3E}">
        <p14:creationId xmlns:p14="http://schemas.microsoft.com/office/powerpoint/2010/main" val="106525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3417888"/>
            <a:ext cx="4629150" cy="240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76838" y="3417888"/>
            <a:ext cx="4629150" cy="240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1"/>
          </p:nvPr>
        </p:nvSpPr>
        <p:spPr>
          <a:ln/>
        </p:spPr>
        <p:txBody>
          <a:bodyPr/>
          <a:lstStyle>
            <a:lvl1pPr>
              <a:defRPr/>
            </a:lvl1pPr>
          </a:lstStyle>
          <a:p>
            <a:fld id="{6445812E-B954-46CA-9044-3EE3F8C28625}" type="slidenum">
              <a:rPr lang="en-GB" altLang="en-US"/>
              <a:pPr/>
              <a:t>‹N°›</a:t>
            </a:fld>
            <a:endParaRPr lang="en-GB" altLang="en-US"/>
          </a:p>
        </p:txBody>
      </p:sp>
    </p:spTree>
    <p:extLst>
      <p:ext uri="{BB962C8B-B14F-4D97-AF65-F5344CB8AC3E}">
        <p14:creationId xmlns:p14="http://schemas.microsoft.com/office/powerpoint/2010/main" val="3871797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288" y="303213"/>
            <a:ext cx="9415462" cy="126047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22288" y="1692275"/>
            <a:ext cx="46228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2288" y="2397125"/>
            <a:ext cx="46228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313363" y="1692275"/>
            <a:ext cx="4624387"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13363" y="2397125"/>
            <a:ext cx="4624387"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8" name="Rectangle 6"/>
          <p:cNvSpPr>
            <a:spLocks noGrp="1" noChangeArrowheads="1"/>
          </p:cNvSpPr>
          <p:nvPr>
            <p:ph type="sldNum" sz="quarter" idx="11"/>
          </p:nvPr>
        </p:nvSpPr>
        <p:spPr>
          <a:ln/>
        </p:spPr>
        <p:txBody>
          <a:bodyPr/>
          <a:lstStyle>
            <a:lvl1pPr>
              <a:defRPr/>
            </a:lvl1pPr>
          </a:lstStyle>
          <a:p>
            <a:fld id="{E8D6EE40-E903-489D-B360-F16A51B01002}" type="slidenum">
              <a:rPr lang="en-GB" altLang="en-US"/>
              <a:pPr/>
              <a:t>‹N°›</a:t>
            </a:fld>
            <a:endParaRPr lang="en-GB" altLang="en-US"/>
          </a:p>
        </p:txBody>
      </p:sp>
    </p:spTree>
    <p:extLst>
      <p:ext uri="{BB962C8B-B14F-4D97-AF65-F5344CB8AC3E}">
        <p14:creationId xmlns:p14="http://schemas.microsoft.com/office/powerpoint/2010/main" val="354977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1"/>
          </p:nvPr>
        </p:nvSpPr>
        <p:spPr>
          <a:ln/>
        </p:spPr>
        <p:txBody>
          <a:bodyPr/>
          <a:lstStyle>
            <a:lvl1pPr>
              <a:defRPr/>
            </a:lvl1pPr>
          </a:lstStyle>
          <a:p>
            <a:fld id="{5A5C21E0-4B9C-4696-BA3B-F3AEC36935E2}" type="slidenum">
              <a:rPr lang="en-GB" altLang="en-US"/>
              <a:pPr/>
              <a:t>‹N°›</a:t>
            </a:fld>
            <a:endParaRPr lang="en-GB" altLang="en-US"/>
          </a:p>
        </p:txBody>
      </p:sp>
    </p:spTree>
    <p:extLst>
      <p:ext uri="{BB962C8B-B14F-4D97-AF65-F5344CB8AC3E}">
        <p14:creationId xmlns:p14="http://schemas.microsoft.com/office/powerpoint/2010/main" val="3481132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3" name="Rectangle 6"/>
          <p:cNvSpPr>
            <a:spLocks noGrp="1" noChangeArrowheads="1"/>
          </p:cNvSpPr>
          <p:nvPr>
            <p:ph type="sldNum" sz="quarter" idx="11"/>
          </p:nvPr>
        </p:nvSpPr>
        <p:spPr>
          <a:ln/>
        </p:spPr>
        <p:txBody>
          <a:bodyPr/>
          <a:lstStyle>
            <a:lvl1pPr>
              <a:defRPr/>
            </a:lvl1pPr>
          </a:lstStyle>
          <a:p>
            <a:fld id="{70830542-6577-4C69-A318-C0D6940D8775}" type="slidenum">
              <a:rPr lang="en-GB" altLang="en-US"/>
              <a:pPr/>
              <a:t>‹N°›</a:t>
            </a:fld>
            <a:endParaRPr lang="en-GB" altLang="en-US"/>
          </a:p>
        </p:txBody>
      </p:sp>
    </p:spTree>
    <p:extLst>
      <p:ext uri="{BB962C8B-B14F-4D97-AF65-F5344CB8AC3E}">
        <p14:creationId xmlns:p14="http://schemas.microsoft.com/office/powerpoint/2010/main" val="271777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288" y="301625"/>
            <a:ext cx="3441700" cy="128111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089400" y="301625"/>
            <a:ext cx="5848350"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22288" y="1582738"/>
            <a:ext cx="34417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1"/>
          </p:nvPr>
        </p:nvSpPr>
        <p:spPr>
          <a:ln/>
        </p:spPr>
        <p:txBody>
          <a:bodyPr/>
          <a:lstStyle>
            <a:lvl1pPr>
              <a:defRPr/>
            </a:lvl1pPr>
          </a:lstStyle>
          <a:p>
            <a:fld id="{BA984D1B-A6A2-48CD-8E16-F17D800F5C62}" type="slidenum">
              <a:rPr lang="en-GB" altLang="en-US"/>
              <a:pPr/>
              <a:t>‹N°›</a:t>
            </a:fld>
            <a:endParaRPr lang="en-GB" altLang="en-US"/>
          </a:p>
        </p:txBody>
      </p:sp>
    </p:spTree>
    <p:extLst>
      <p:ext uri="{BB962C8B-B14F-4D97-AF65-F5344CB8AC3E}">
        <p14:creationId xmlns:p14="http://schemas.microsoft.com/office/powerpoint/2010/main" val="92061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9463" y="5292725"/>
            <a:ext cx="6276975" cy="625475"/>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49463" y="676275"/>
            <a:ext cx="62769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049463" y="5918200"/>
            <a:ext cx="62769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1"/>
          </p:nvPr>
        </p:nvSpPr>
        <p:spPr>
          <a:ln/>
        </p:spPr>
        <p:txBody>
          <a:bodyPr/>
          <a:lstStyle>
            <a:lvl1pPr>
              <a:defRPr/>
            </a:lvl1pPr>
          </a:lstStyle>
          <a:p>
            <a:fld id="{194DF966-7D12-4D42-B9A4-E98496CD6EB5}" type="slidenum">
              <a:rPr lang="en-GB" altLang="en-US"/>
              <a:pPr/>
              <a:t>‹N°›</a:t>
            </a:fld>
            <a:endParaRPr lang="en-GB" altLang="en-US"/>
          </a:p>
        </p:txBody>
      </p:sp>
    </p:spTree>
    <p:extLst>
      <p:ext uri="{BB962C8B-B14F-4D97-AF65-F5344CB8AC3E}">
        <p14:creationId xmlns:p14="http://schemas.microsoft.com/office/powerpoint/2010/main" val="967029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2338388"/>
            <a:ext cx="9410700"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ctr" anchorCtr="0" compatLnSpc="1">
            <a:prstTxWarp prst="textNoShape">
              <a:avLst/>
            </a:prstTxWarp>
            <a:spAutoFit/>
          </a:bodyPr>
          <a:lstStyle/>
          <a:p>
            <a:pPr lvl="0"/>
            <a:r>
              <a:rPr lang="en-GB" altLang="en-US" smtClean="0"/>
              <a:t>Title in colour - Arial 48pt</a:t>
            </a:r>
          </a:p>
        </p:txBody>
      </p:sp>
      <p:sp>
        <p:nvSpPr>
          <p:cNvPr id="1027" name="Rectangle 3"/>
          <p:cNvSpPr>
            <a:spLocks noGrp="1" noChangeArrowheads="1"/>
          </p:cNvSpPr>
          <p:nvPr>
            <p:ph type="body" idx="1"/>
          </p:nvPr>
        </p:nvSpPr>
        <p:spPr bwMode="auto">
          <a:xfrm>
            <a:off x="395288" y="3417888"/>
            <a:ext cx="94107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t" anchorCtr="0" compatLnSpc="1">
            <a:prstTxWarp prst="textNoShape">
              <a:avLst/>
            </a:prstTxWarp>
            <a:spAutoFit/>
          </a:bodyPr>
          <a:lstStyle/>
          <a:p>
            <a:pPr lvl="0"/>
            <a:r>
              <a:rPr lang="en-GB" altLang="en-US" smtClean="0"/>
              <a:t>Tabbed text information in black with bullet - Arial 28pt</a:t>
            </a:r>
          </a:p>
          <a:p>
            <a:pPr lvl="1"/>
            <a:r>
              <a:rPr lang="en-GB" altLang="en-US" smtClean="0"/>
              <a:t>Bullet point should be in the same colour as heading</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ftr" sz="quarter" idx="3"/>
          </p:nvPr>
        </p:nvSpPr>
        <p:spPr bwMode="auto">
          <a:xfrm>
            <a:off x="3573463" y="6884988"/>
            <a:ext cx="3313112"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t" anchorCtr="0" compatLnSpc="1">
            <a:prstTxWarp prst="textNoShape">
              <a:avLst/>
            </a:prstTxWarp>
          </a:bodyPr>
          <a:lstStyle>
            <a:lvl1pPr algn="ctr" defTabSz="796925">
              <a:defRPr sz="1100" smtClean="0">
                <a:solidFill>
                  <a:schemeClr val="tx1"/>
                </a:solidFill>
                <a:latin typeface="Arial" charset="0"/>
              </a:defRPr>
            </a:lvl1pPr>
          </a:lstStyle>
          <a:p>
            <a:pPr>
              <a:defRPr/>
            </a:pPr>
            <a:endParaRPr lang="en-GB" altLang="en-US"/>
          </a:p>
        </p:txBody>
      </p:sp>
      <p:sp>
        <p:nvSpPr>
          <p:cNvPr id="4102" name="Rectangle 6"/>
          <p:cNvSpPr>
            <a:spLocks noGrp="1" noChangeArrowheads="1"/>
          </p:cNvSpPr>
          <p:nvPr>
            <p:ph type="sldNum" sz="quarter" idx="4"/>
          </p:nvPr>
        </p:nvSpPr>
        <p:spPr bwMode="auto">
          <a:xfrm>
            <a:off x="7494588" y="6884988"/>
            <a:ext cx="2443162"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t" anchorCtr="0" compatLnSpc="1">
            <a:prstTxWarp prst="textNoShape">
              <a:avLst/>
            </a:prstTxWarp>
          </a:bodyPr>
          <a:lstStyle>
            <a:lvl1pPr algn="r" defTabSz="796925">
              <a:defRPr sz="1100">
                <a:solidFill>
                  <a:schemeClr val="tx1"/>
                </a:solidFill>
              </a:defRPr>
            </a:lvl1pPr>
          </a:lstStyle>
          <a:p>
            <a:fld id="{15D92DE7-E37E-40EA-9BCA-67479DE77A62}" type="slidenum">
              <a:rPr lang="en-GB" altLang="en-US"/>
              <a:pPr/>
              <a:t>‹N°›</a:t>
            </a:fld>
            <a:endParaRPr lang="en-GB" altLang="en-US"/>
          </a:p>
        </p:txBody>
      </p:sp>
      <p:pic>
        <p:nvPicPr>
          <p:cNvPr id="1030" name="Picture 23" descr="OU_Businesslogo_colour_19m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939213" y="395288"/>
            <a:ext cx="118110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96925" rtl="0" eaLnBrk="1" fontAlgn="base" hangingPunct="1">
        <a:spcBef>
          <a:spcPct val="0"/>
        </a:spcBef>
        <a:spcAft>
          <a:spcPct val="0"/>
        </a:spcAft>
        <a:defRPr sz="4800">
          <a:solidFill>
            <a:srgbClr val="9FAA00"/>
          </a:solidFill>
          <a:latin typeface="+mj-lt"/>
          <a:ea typeface="+mj-ea"/>
          <a:cs typeface="+mj-cs"/>
        </a:defRPr>
      </a:lvl1pPr>
      <a:lvl2pPr algn="l" defTabSz="796925" rtl="0" eaLnBrk="1" fontAlgn="base" hangingPunct="1">
        <a:spcBef>
          <a:spcPct val="0"/>
        </a:spcBef>
        <a:spcAft>
          <a:spcPct val="0"/>
        </a:spcAft>
        <a:defRPr sz="4800">
          <a:solidFill>
            <a:srgbClr val="9FAA00"/>
          </a:solidFill>
          <a:latin typeface="Arial" charset="0"/>
        </a:defRPr>
      </a:lvl2pPr>
      <a:lvl3pPr algn="l" defTabSz="796925" rtl="0" eaLnBrk="1" fontAlgn="base" hangingPunct="1">
        <a:spcBef>
          <a:spcPct val="0"/>
        </a:spcBef>
        <a:spcAft>
          <a:spcPct val="0"/>
        </a:spcAft>
        <a:defRPr sz="4800">
          <a:solidFill>
            <a:srgbClr val="9FAA00"/>
          </a:solidFill>
          <a:latin typeface="Arial" charset="0"/>
        </a:defRPr>
      </a:lvl3pPr>
      <a:lvl4pPr algn="l" defTabSz="796925" rtl="0" eaLnBrk="1" fontAlgn="base" hangingPunct="1">
        <a:spcBef>
          <a:spcPct val="0"/>
        </a:spcBef>
        <a:spcAft>
          <a:spcPct val="0"/>
        </a:spcAft>
        <a:defRPr sz="4800">
          <a:solidFill>
            <a:srgbClr val="9FAA00"/>
          </a:solidFill>
          <a:latin typeface="Arial" charset="0"/>
        </a:defRPr>
      </a:lvl4pPr>
      <a:lvl5pPr algn="l" defTabSz="796925" rtl="0" eaLnBrk="1" fontAlgn="base" hangingPunct="1">
        <a:spcBef>
          <a:spcPct val="0"/>
        </a:spcBef>
        <a:spcAft>
          <a:spcPct val="0"/>
        </a:spcAft>
        <a:defRPr sz="4800">
          <a:solidFill>
            <a:srgbClr val="9FAA00"/>
          </a:solidFill>
          <a:latin typeface="Arial" charset="0"/>
        </a:defRPr>
      </a:lvl5pPr>
      <a:lvl6pPr marL="457200" algn="l" defTabSz="796925" rtl="0" eaLnBrk="1" fontAlgn="base" hangingPunct="1">
        <a:spcBef>
          <a:spcPct val="0"/>
        </a:spcBef>
        <a:spcAft>
          <a:spcPct val="0"/>
        </a:spcAft>
        <a:defRPr sz="4800">
          <a:solidFill>
            <a:srgbClr val="9FAA00"/>
          </a:solidFill>
          <a:latin typeface="Arial" charset="0"/>
        </a:defRPr>
      </a:lvl6pPr>
      <a:lvl7pPr marL="914400" algn="l" defTabSz="796925" rtl="0" eaLnBrk="1" fontAlgn="base" hangingPunct="1">
        <a:spcBef>
          <a:spcPct val="0"/>
        </a:spcBef>
        <a:spcAft>
          <a:spcPct val="0"/>
        </a:spcAft>
        <a:defRPr sz="4800">
          <a:solidFill>
            <a:srgbClr val="9FAA00"/>
          </a:solidFill>
          <a:latin typeface="Arial" charset="0"/>
        </a:defRPr>
      </a:lvl7pPr>
      <a:lvl8pPr marL="1371600" algn="l" defTabSz="796925" rtl="0" eaLnBrk="1" fontAlgn="base" hangingPunct="1">
        <a:spcBef>
          <a:spcPct val="0"/>
        </a:spcBef>
        <a:spcAft>
          <a:spcPct val="0"/>
        </a:spcAft>
        <a:defRPr sz="4800">
          <a:solidFill>
            <a:srgbClr val="9FAA00"/>
          </a:solidFill>
          <a:latin typeface="Arial" charset="0"/>
        </a:defRPr>
      </a:lvl8pPr>
      <a:lvl9pPr marL="1828800" algn="l" defTabSz="796925" rtl="0" eaLnBrk="1" fontAlgn="base" hangingPunct="1">
        <a:spcBef>
          <a:spcPct val="0"/>
        </a:spcBef>
        <a:spcAft>
          <a:spcPct val="0"/>
        </a:spcAft>
        <a:defRPr sz="4800">
          <a:solidFill>
            <a:srgbClr val="9FAA00"/>
          </a:solidFill>
          <a:latin typeface="Arial" charset="0"/>
        </a:defRPr>
      </a:lvl9pPr>
    </p:titleStyle>
    <p:bodyStyle>
      <a:lvl1pPr marL="298450" indent="-298450" algn="l" defTabSz="796925" rtl="0" eaLnBrk="1" fontAlgn="base" hangingPunct="1">
        <a:spcBef>
          <a:spcPct val="20000"/>
        </a:spcBef>
        <a:spcAft>
          <a:spcPct val="0"/>
        </a:spcAft>
        <a:buClr>
          <a:srgbClr val="9FAA00"/>
        </a:buClr>
        <a:buChar char="•"/>
        <a:defRPr sz="2800">
          <a:solidFill>
            <a:schemeClr val="tx1"/>
          </a:solidFill>
          <a:latin typeface="+mn-lt"/>
          <a:ea typeface="+mn-ea"/>
          <a:cs typeface="+mn-cs"/>
        </a:defRPr>
      </a:lvl1pPr>
      <a:lvl2pPr marL="647700" indent="-249238" algn="l" defTabSz="796925" rtl="0" eaLnBrk="1" fontAlgn="base" hangingPunct="1">
        <a:spcBef>
          <a:spcPct val="20000"/>
        </a:spcBef>
        <a:spcAft>
          <a:spcPct val="0"/>
        </a:spcAft>
        <a:buChar char="–"/>
        <a:defRPr sz="2800">
          <a:solidFill>
            <a:schemeClr val="tx1"/>
          </a:solidFill>
          <a:latin typeface="+mn-lt"/>
        </a:defRPr>
      </a:lvl2pPr>
      <a:lvl3pPr marL="993775" indent="-196850" algn="l" defTabSz="796925" rtl="0" eaLnBrk="1" fontAlgn="base" hangingPunct="1">
        <a:spcBef>
          <a:spcPct val="20000"/>
        </a:spcBef>
        <a:spcAft>
          <a:spcPct val="0"/>
        </a:spcAft>
        <a:buClr>
          <a:srgbClr val="9FAA00"/>
        </a:buClr>
        <a:buChar char="•"/>
        <a:defRPr sz="2800">
          <a:solidFill>
            <a:schemeClr val="tx1"/>
          </a:solidFill>
          <a:latin typeface="+mn-lt"/>
        </a:defRPr>
      </a:lvl3pPr>
      <a:lvl4pPr marL="1392238" indent="-198438" algn="l" defTabSz="796925" rtl="0" eaLnBrk="1" fontAlgn="base" hangingPunct="1">
        <a:spcBef>
          <a:spcPct val="20000"/>
        </a:spcBef>
        <a:spcAft>
          <a:spcPct val="0"/>
        </a:spcAft>
        <a:buChar char="–"/>
        <a:defRPr sz="2800">
          <a:solidFill>
            <a:schemeClr val="tx1"/>
          </a:solidFill>
          <a:latin typeface="+mn-lt"/>
        </a:defRPr>
      </a:lvl4pPr>
      <a:lvl5pPr marL="1787525" indent="-198438" algn="l" defTabSz="796925" rtl="0" eaLnBrk="1" fontAlgn="base" hangingPunct="1">
        <a:spcBef>
          <a:spcPct val="20000"/>
        </a:spcBef>
        <a:spcAft>
          <a:spcPct val="0"/>
        </a:spcAft>
        <a:buChar char="»"/>
        <a:defRPr sz="2000">
          <a:solidFill>
            <a:schemeClr val="tx1"/>
          </a:solidFill>
          <a:latin typeface="+mn-lt"/>
        </a:defRPr>
      </a:lvl5pPr>
      <a:lvl6pPr marL="2244725" indent="-198438" algn="l" defTabSz="796925" rtl="0" eaLnBrk="1" fontAlgn="base" hangingPunct="1">
        <a:spcBef>
          <a:spcPct val="20000"/>
        </a:spcBef>
        <a:spcAft>
          <a:spcPct val="0"/>
        </a:spcAft>
        <a:buChar char="»"/>
        <a:defRPr sz="2000">
          <a:solidFill>
            <a:schemeClr val="tx1"/>
          </a:solidFill>
          <a:latin typeface="+mn-lt"/>
        </a:defRPr>
      </a:lvl6pPr>
      <a:lvl7pPr marL="2701925" indent="-198438" algn="l" defTabSz="796925" rtl="0" eaLnBrk="1" fontAlgn="base" hangingPunct="1">
        <a:spcBef>
          <a:spcPct val="20000"/>
        </a:spcBef>
        <a:spcAft>
          <a:spcPct val="0"/>
        </a:spcAft>
        <a:buChar char="»"/>
        <a:defRPr sz="2000">
          <a:solidFill>
            <a:schemeClr val="tx1"/>
          </a:solidFill>
          <a:latin typeface="+mn-lt"/>
        </a:defRPr>
      </a:lvl7pPr>
      <a:lvl8pPr marL="3159125" indent="-198438" algn="l" defTabSz="796925" rtl="0" eaLnBrk="1" fontAlgn="base" hangingPunct="1">
        <a:spcBef>
          <a:spcPct val="20000"/>
        </a:spcBef>
        <a:spcAft>
          <a:spcPct val="0"/>
        </a:spcAft>
        <a:buChar char="»"/>
        <a:defRPr sz="2000">
          <a:solidFill>
            <a:schemeClr val="tx1"/>
          </a:solidFill>
          <a:latin typeface="+mn-lt"/>
        </a:defRPr>
      </a:lvl8pPr>
      <a:lvl9pPr marL="3616325" indent="-198438" algn="l" defTabSz="796925"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95288" y="2719388"/>
            <a:ext cx="94107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ctr" anchorCtr="0" compatLnSpc="1">
            <a:prstTxWarp prst="textNoShape">
              <a:avLst/>
            </a:prstTxWarp>
            <a:spAutoFit/>
          </a:bodyPr>
          <a:lstStyle/>
          <a:p>
            <a:pPr lvl="0"/>
            <a:r>
              <a:rPr lang="en-GB" altLang="en-US" smtClean="0"/>
              <a:t>Divider title in black - Arial 50pt</a:t>
            </a:r>
          </a:p>
        </p:txBody>
      </p:sp>
      <p:sp>
        <p:nvSpPr>
          <p:cNvPr id="2051" name="Rectangle 3"/>
          <p:cNvSpPr>
            <a:spLocks noGrp="1" noChangeArrowheads="1"/>
          </p:cNvSpPr>
          <p:nvPr>
            <p:ph type="body" idx="1"/>
          </p:nvPr>
        </p:nvSpPr>
        <p:spPr bwMode="auto">
          <a:xfrm>
            <a:off x="395288" y="4068763"/>
            <a:ext cx="94107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t" anchorCtr="0" compatLnSpc="1">
            <a:prstTxWarp prst="textNoShape">
              <a:avLst/>
            </a:prstTxWarp>
            <a:spAutoFit/>
          </a:bodyPr>
          <a:lstStyle/>
          <a:p>
            <a:pPr lvl="0"/>
            <a:r>
              <a:rPr lang="en-GB" altLang="en-US" smtClean="0"/>
              <a:t>Subheading in black - Arial 20pt</a:t>
            </a:r>
          </a:p>
        </p:txBody>
      </p:sp>
      <p:sp>
        <p:nvSpPr>
          <p:cNvPr id="51204" name="Rectangle 4"/>
          <p:cNvSpPr>
            <a:spLocks noGrp="1" noChangeArrowheads="1"/>
          </p:cNvSpPr>
          <p:nvPr>
            <p:ph type="ftr" sz="quarter" idx="3"/>
          </p:nvPr>
        </p:nvSpPr>
        <p:spPr bwMode="auto">
          <a:xfrm>
            <a:off x="3573463" y="6884988"/>
            <a:ext cx="3313112"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t" anchorCtr="0" compatLnSpc="1">
            <a:prstTxWarp prst="textNoShape">
              <a:avLst/>
            </a:prstTxWarp>
          </a:bodyPr>
          <a:lstStyle>
            <a:lvl1pPr algn="ctr" defTabSz="796925">
              <a:defRPr sz="1100" smtClean="0">
                <a:solidFill>
                  <a:schemeClr val="tx1"/>
                </a:solidFill>
                <a:latin typeface="Arial" charset="0"/>
              </a:defRPr>
            </a:lvl1pPr>
          </a:lstStyle>
          <a:p>
            <a:pPr>
              <a:defRPr/>
            </a:pPr>
            <a:endParaRPr lang="en-GB" altLang="en-US"/>
          </a:p>
        </p:txBody>
      </p:sp>
      <p:sp>
        <p:nvSpPr>
          <p:cNvPr id="51205" name="Rectangle 5"/>
          <p:cNvSpPr>
            <a:spLocks noGrp="1" noChangeArrowheads="1"/>
          </p:cNvSpPr>
          <p:nvPr>
            <p:ph type="sldNum" sz="quarter" idx="4"/>
          </p:nvPr>
        </p:nvSpPr>
        <p:spPr bwMode="auto">
          <a:xfrm>
            <a:off x="7494588" y="6884988"/>
            <a:ext cx="2443162"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t" anchorCtr="0" compatLnSpc="1">
            <a:prstTxWarp prst="textNoShape">
              <a:avLst/>
            </a:prstTxWarp>
          </a:bodyPr>
          <a:lstStyle>
            <a:lvl1pPr algn="r" defTabSz="796925">
              <a:defRPr sz="1100">
                <a:solidFill>
                  <a:schemeClr val="tx1"/>
                </a:solidFill>
              </a:defRPr>
            </a:lvl1pPr>
          </a:lstStyle>
          <a:p>
            <a:fld id="{4B3BCD37-8320-4F85-889D-92E9AA8A0BD8}" type="slidenum">
              <a:rPr lang="en-GB" altLang="en-US"/>
              <a:pPr/>
              <a:t>‹N°›</a:t>
            </a:fld>
            <a:endParaRPr lang="en-GB" altLang="en-US"/>
          </a:p>
        </p:txBody>
      </p:sp>
      <p:pic>
        <p:nvPicPr>
          <p:cNvPr id="2054" name="Picture 11" descr="OU_Businesslogo_colour_19m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939213" y="395288"/>
            <a:ext cx="118110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796925" rtl="0" eaLnBrk="0" fontAlgn="base" hangingPunct="0">
        <a:spcBef>
          <a:spcPct val="0"/>
        </a:spcBef>
        <a:spcAft>
          <a:spcPct val="0"/>
        </a:spcAft>
        <a:defRPr sz="5000">
          <a:solidFill>
            <a:schemeClr val="tx1"/>
          </a:solidFill>
          <a:latin typeface="+mj-lt"/>
          <a:ea typeface="+mj-ea"/>
          <a:cs typeface="+mj-cs"/>
        </a:defRPr>
      </a:lvl1pPr>
      <a:lvl2pPr algn="l" defTabSz="796925" rtl="0" eaLnBrk="0" fontAlgn="base" hangingPunct="0">
        <a:spcBef>
          <a:spcPct val="0"/>
        </a:spcBef>
        <a:spcAft>
          <a:spcPct val="0"/>
        </a:spcAft>
        <a:defRPr sz="5000">
          <a:solidFill>
            <a:schemeClr val="tx1"/>
          </a:solidFill>
          <a:latin typeface="Arial" charset="0"/>
        </a:defRPr>
      </a:lvl2pPr>
      <a:lvl3pPr algn="l" defTabSz="796925" rtl="0" eaLnBrk="0" fontAlgn="base" hangingPunct="0">
        <a:spcBef>
          <a:spcPct val="0"/>
        </a:spcBef>
        <a:spcAft>
          <a:spcPct val="0"/>
        </a:spcAft>
        <a:defRPr sz="5000">
          <a:solidFill>
            <a:schemeClr val="tx1"/>
          </a:solidFill>
          <a:latin typeface="Arial" charset="0"/>
        </a:defRPr>
      </a:lvl3pPr>
      <a:lvl4pPr algn="l" defTabSz="796925" rtl="0" eaLnBrk="0" fontAlgn="base" hangingPunct="0">
        <a:spcBef>
          <a:spcPct val="0"/>
        </a:spcBef>
        <a:spcAft>
          <a:spcPct val="0"/>
        </a:spcAft>
        <a:defRPr sz="5000">
          <a:solidFill>
            <a:schemeClr val="tx1"/>
          </a:solidFill>
          <a:latin typeface="Arial" charset="0"/>
        </a:defRPr>
      </a:lvl4pPr>
      <a:lvl5pPr algn="l" defTabSz="796925" rtl="0" eaLnBrk="0" fontAlgn="base" hangingPunct="0">
        <a:spcBef>
          <a:spcPct val="0"/>
        </a:spcBef>
        <a:spcAft>
          <a:spcPct val="0"/>
        </a:spcAft>
        <a:defRPr sz="5000">
          <a:solidFill>
            <a:schemeClr val="tx1"/>
          </a:solidFill>
          <a:latin typeface="Arial" charset="0"/>
        </a:defRPr>
      </a:lvl5pPr>
      <a:lvl6pPr marL="457200" algn="l" defTabSz="796925" rtl="0" fontAlgn="base">
        <a:spcBef>
          <a:spcPct val="0"/>
        </a:spcBef>
        <a:spcAft>
          <a:spcPct val="0"/>
        </a:spcAft>
        <a:defRPr sz="5000">
          <a:solidFill>
            <a:schemeClr val="tx1"/>
          </a:solidFill>
          <a:latin typeface="Arial" charset="0"/>
        </a:defRPr>
      </a:lvl6pPr>
      <a:lvl7pPr marL="914400" algn="l" defTabSz="796925" rtl="0" fontAlgn="base">
        <a:spcBef>
          <a:spcPct val="0"/>
        </a:spcBef>
        <a:spcAft>
          <a:spcPct val="0"/>
        </a:spcAft>
        <a:defRPr sz="5000">
          <a:solidFill>
            <a:schemeClr val="tx1"/>
          </a:solidFill>
          <a:latin typeface="Arial" charset="0"/>
        </a:defRPr>
      </a:lvl7pPr>
      <a:lvl8pPr marL="1371600" algn="l" defTabSz="796925" rtl="0" fontAlgn="base">
        <a:spcBef>
          <a:spcPct val="0"/>
        </a:spcBef>
        <a:spcAft>
          <a:spcPct val="0"/>
        </a:spcAft>
        <a:defRPr sz="5000">
          <a:solidFill>
            <a:schemeClr val="tx1"/>
          </a:solidFill>
          <a:latin typeface="Arial" charset="0"/>
        </a:defRPr>
      </a:lvl8pPr>
      <a:lvl9pPr marL="1828800" algn="l" defTabSz="796925" rtl="0" fontAlgn="base">
        <a:spcBef>
          <a:spcPct val="0"/>
        </a:spcBef>
        <a:spcAft>
          <a:spcPct val="0"/>
        </a:spcAft>
        <a:defRPr sz="5000">
          <a:solidFill>
            <a:schemeClr val="tx1"/>
          </a:solidFill>
          <a:latin typeface="Arial" charset="0"/>
        </a:defRPr>
      </a:lvl9pPr>
    </p:titleStyle>
    <p:bodyStyle>
      <a:lvl1pPr marL="298450" indent="-298450" algn="l" defTabSz="796925" rtl="0" eaLnBrk="0" fontAlgn="base" hangingPunct="0">
        <a:spcBef>
          <a:spcPct val="20000"/>
        </a:spcBef>
        <a:spcAft>
          <a:spcPct val="0"/>
        </a:spcAft>
        <a:buClr>
          <a:srgbClr val="9FAA00"/>
        </a:buClr>
        <a:defRPr sz="2000">
          <a:solidFill>
            <a:schemeClr val="tx1"/>
          </a:solidFill>
          <a:latin typeface="+mn-lt"/>
          <a:ea typeface="+mn-ea"/>
          <a:cs typeface="+mn-cs"/>
        </a:defRPr>
      </a:lvl1pPr>
      <a:lvl2pPr marL="647700" indent="-249238" algn="l" defTabSz="796925" rtl="0" eaLnBrk="0" fontAlgn="base" hangingPunct="0">
        <a:spcBef>
          <a:spcPct val="20000"/>
        </a:spcBef>
        <a:spcAft>
          <a:spcPct val="0"/>
        </a:spcAft>
        <a:defRPr sz="2800">
          <a:solidFill>
            <a:schemeClr val="tx1"/>
          </a:solidFill>
          <a:latin typeface="+mn-lt"/>
        </a:defRPr>
      </a:lvl2pPr>
      <a:lvl3pPr marL="993775" indent="-196850" algn="l" defTabSz="796925" rtl="0" eaLnBrk="0" fontAlgn="base" hangingPunct="0">
        <a:spcBef>
          <a:spcPct val="20000"/>
        </a:spcBef>
        <a:spcAft>
          <a:spcPct val="0"/>
        </a:spcAft>
        <a:buClr>
          <a:srgbClr val="9FAA00"/>
        </a:buClr>
        <a:buChar char="•"/>
        <a:defRPr sz="2800">
          <a:solidFill>
            <a:schemeClr val="tx1"/>
          </a:solidFill>
          <a:latin typeface="+mn-lt"/>
        </a:defRPr>
      </a:lvl3pPr>
      <a:lvl4pPr marL="1392238" indent="-198438" algn="l" defTabSz="796925" rtl="0" eaLnBrk="0" fontAlgn="base" hangingPunct="0">
        <a:spcBef>
          <a:spcPct val="20000"/>
        </a:spcBef>
        <a:spcAft>
          <a:spcPct val="0"/>
        </a:spcAft>
        <a:buChar char="–"/>
        <a:defRPr sz="2800">
          <a:solidFill>
            <a:schemeClr val="tx1"/>
          </a:solidFill>
          <a:latin typeface="+mn-lt"/>
        </a:defRPr>
      </a:lvl4pPr>
      <a:lvl5pPr marL="1787525" indent="-198438" algn="l" defTabSz="796925" rtl="0" eaLnBrk="0" fontAlgn="base" hangingPunct="0">
        <a:spcBef>
          <a:spcPct val="20000"/>
        </a:spcBef>
        <a:spcAft>
          <a:spcPct val="0"/>
        </a:spcAft>
        <a:buChar char="»"/>
        <a:defRPr sz="2000">
          <a:solidFill>
            <a:schemeClr val="tx1"/>
          </a:solidFill>
          <a:latin typeface="+mn-lt"/>
        </a:defRPr>
      </a:lvl5pPr>
      <a:lvl6pPr marL="2244725" indent="-198438" algn="l" defTabSz="796925" rtl="0" fontAlgn="base">
        <a:spcBef>
          <a:spcPct val="20000"/>
        </a:spcBef>
        <a:spcAft>
          <a:spcPct val="0"/>
        </a:spcAft>
        <a:buChar char="»"/>
        <a:defRPr sz="2000">
          <a:solidFill>
            <a:schemeClr val="tx1"/>
          </a:solidFill>
          <a:latin typeface="+mn-lt"/>
        </a:defRPr>
      </a:lvl6pPr>
      <a:lvl7pPr marL="2701925" indent="-198438" algn="l" defTabSz="796925" rtl="0" fontAlgn="base">
        <a:spcBef>
          <a:spcPct val="20000"/>
        </a:spcBef>
        <a:spcAft>
          <a:spcPct val="0"/>
        </a:spcAft>
        <a:buChar char="»"/>
        <a:defRPr sz="2000">
          <a:solidFill>
            <a:schemeClr val="tx1"/>
          </a:solidFill>
          <a:latin typeface="+mn-lt"/>
        </a:defRPr>
      </a:lvl7pPr>
      <a:lvl8pPr marL="3159125" indent="-198438" algn="l" defTabSz="796925" rtl="0" fontAlgn="base">
        <a:spcBef>
          <a:spcPct val="20000"/>
        </a:spcBef>
        <a:spcAft>
          <a:spcPct val="0"/>
        </a:spcAft>
        <a:buChar char="»"/>
        <a:defRPr sz="2000">
          <a:solidFill>
            <a:schemeClr val="tx1"/>
          </a:solidFill>
          <a:latin typeface="+mn-lt"/>
        </a:defRPr>
      </a:lvl8pPr>
      <a:lvl9pPr marL="3616325" indent="-198438" algn="l" defTabSz="796925"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mailto:jacqueline.baxter@open.ac.uk" TargetMode="Externa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4613" y="2010123"/>
            <a:ext cx="5229225" cy="3970318"/>
          </a:xfrm>
          <a:prstGeom prst="rect">
            <a:avLst/>
          </a:prstGeom>
        </p:spPr>
        <p:txBody>
          <a:bodyPr>
            <a:spAutoFit/>
          </a:bodyPr>
          <a:lstStyle/>
          <a:p>
            <a:r>
              <a:rPr lang="en-GB" sz="2800" b="1" kern="0" dirty="0">
                <a:solidFill>
                  <a:srgbClr val="002060"/>
                </a:solidFill>
                <a:latin typeface="Arial"/>
                <a:ea typeface="+mj-ea"/>
                <a:cs typeface="+mj-cs"/>
              </a:rPr>
              <a:t>Dr </a:t>
            </a:r>
            <a:r>
              <a:rPr lang="en-GB" sz="2800" kern="0" dirty="0">
                <a:solidFill>
                  <a:srgbClr val="002060"/>
                </a:solidFill>
                <a:latin typeface="Arial"/>
                <a:ea typeface="+mj-ea"/>
                <a:cs typeface="+mj-cs"/>
              </a:rPr>
              <a:t>Jacqueline Baxter ED D MA (</a:t>
            </a:r>
            <a:r>
              <a:rPr lang="en-GB" sz="2800" kern="0" dirty="0" err="1">
                <a:solidFill>
                  <a:srgbClr val="002060"/>
                </a:solidFill>
                <a:latin typeface="Arial"/>
                <a:ea typeface="+mj-ea"/>
                <a:cs typeface="+mj-cs"/>
              </a:rPr>
              <a:t>ed</a:t>
            </a:r>
            <a:r>
              <a:rPr lang="en-GB" sz="2800" kern="0" dirty="0">
                <a:solidFill>
                  <a:srgbClr val="002060"/>
                </a:solidFill>
                <a:latin typeface="Arial"/>
                <a:ea typeface="+mj-ea"/>
                <a:cs typeface="+mj-cs"/>
              </a:rPr>
              <a:t>) PGCE MCIL BA Hons</a:t>
            </a:r>
            <a:r>
              <a:rPr lang="en-GB" sz="2800" kern="0" dirty="0" smtClean="0">
                <a:solidFill>
                  <a:srgbClr val="002060"/>
                </a:solidFill>
                <a:latin typeface="Arial"/>
                <a:ea typeface="+mj-ea"/>
                <a:cs typeface="+mj-cs"/>
              </a:rPr>
              <a:t>.</a:t>
            </a:r>
          </a:p>
          <a:p>
            <a:r>
              <a:rPr lang="en-GB" sz="2800" kern="0" dirty="0">
                <a:solidFill>
                  <a:srgbClr val="002060"/>
                </a:solidFill>
                <a:latin typeface="Arial"/>
                <a:ea typeface="+mj-ea"/>
                <a:cs typeface="+mj-cs"/>
              </a:rPr>
              <a:t/>
            </a:r>
            <a:br>
              <a:rPr lang="en-GB" sz="2800" kern="0" dirty="0">
                <a:solidFill>
                  <a:srgbClr val="002060"/>
                </a:solidFill>
                <a:latin typeface="Arial"/>
                <a:ea typeface="+mj-ea"/>
                <a:cs typeface="+mj-cs"/>
              </a:rPr>
            </a:br>
            <a:r>
              <a:rPr lang="en-GB" sz="2800" b="1" kern="0" dirty="0">
                <a:solidFill>
                  <a:srgbClr val="002060"/>
                </a:solidFill>
                <a:latin typeface="Arial"/>
                <a:ea typeface="+mj-ea"/>
                <a:cs typeface="+mj-cs"/>
              </a:rPr>
              <a:t>Associate Professor of Public Policy and Management</a:t>
            </a:r>
            <a:r>
              <a:rPr lang="en-GB" sz="2800" kern="0" dirty="0">
                <a:solidFill>
                  <a:srgbClr val="002060"/>
                </a:solidFill>
                <a:latin typeface="Arial"/>
                <a:ea typeface="+mj-ea"/>
                <a:cs typeface="+mj-cs"/>
              </a:rPr>
              <a:t>. </a:t>
            </a:r>
            <a:br>
              <a:rPr lang="en-GB" sz="2800" kern="0" dirty="0">
                <a:solidFill>
                  <a:srgbClr val="002060"/>
                </a:solidFill>
                <a:latin typeface="Arial"/>
                <a:ea typeface="+mj-ea"/>
                <a:cs typeface="+mj-cs"/>
              </a:rPr>
            </a:br>
            <a:r>
              <a:rPr lang="en-GB" sz="2800" kern="0" dirty="0">
                <a:solidFill>
                  <a:srgbClr val="002060"/>
                </a:solidFill>
                <a:latin typeface="Arial"/>
                <a:ea typeface="+mj-ea"/>
                <a:cs typeface="+mj-cs"/>
              </a:rPr>
              <a:t>The Open University Business School UK. </a:t>
            </a:r>
            <a:br>
              <a:rPr lang="en-GB" sz="2800" kern="0" dirty="0">
                <a:solidFill>
                  <a:srgbClr val="002060"/>
                </a:solidFill>
                <a:latin typeface="Arial"/>
                <a:ea typeface="+mj-ea"/>
                <a:cs typeface="+mj-cs"/>
              </a:rPr>
            </a:br>
            <a:r>
              <a:rPr lang="en-GB" sz="2800" kern="0" dirty="0">
                <a:solidFill>
                  <a:srgbClr val="002060"/>
                </a:solidFill>
                <a:latin typeface="Arial"/>
                <a:ea typeface="+mj-ea"/>
                <a:cs typeface="+mj-cs"/>
              </a:rPr>
              <a:t>@</a:t>
            </a:r>
            <a:r>
              <a:rPr lang="en-GB" sz="2800" kern="0" dirty="0" err="1">
                <a:solidFill>
                  <a:srgbClr val="002060"/>
                </a:solidFill>
                <a:latin typeface="Arial"/>
                <a:ea typeface="+mj-ea"/>
                <a:cs typeface="+mj-cs"/>
              </a:rPr>
              <a:t>drjacquebaxter</a:t>
            </a:r>
            <a:r>
              <a:rPr lang="en-GB" sz="2800" kern="0" dirty="0">
                <a:solidFill>
                  <a:srgbClr val="002060"/>
                </a:solidFill>
                <a:latin typeface="Arial"/>
                <a:ea typeface="+mj-ea"/>
                <a:cs typeface="+mj-cs"/>
              </a:rPr>
              <a:t> (twitter)</a:t>
            </a:r>
            <a:br>
              <a:rPr lang="en-GB" sz="2800" kern="0" dirty="0">
                <a:solidFill>
                  <a:srgbClr val="002060"/>
                </a:solidFill>
                <a:latin typeface="Arial"/>
                <a:ea typeface="+mj-ea"/>
                <a:cs typeface="+mj-cs"/>
              </a:rPr>
            </a:br>
            <a:r>
              <a:rPr lang="en-GB" sz="2800" kern="0" dirty="0">
                <a:solidFill>
                  <a:srgbClr val="002060"/>
                </a:solidFill>
                <a:latin typeface="Arial"/>
                <a:ea typeface="+mj-ea"/>
                <a:cs typeface="+mj-cs"/>
                <a:hlinkClick r:id="rId2"/>
              </a:rPr>
              <a:t>jacqueline.baxter@open.ac.uk</a:t>
            </a:r>
            <a:endParaRPr lang="en-GB" dirty="0"/>
          </a:p>
        </p:txBody>
      </p:sp>
      <p:pic>
        <p:nvPicPr>
          <p:cNvPr id="3" name="Picture 2" descr="schoool insp"/>
          <p:cNvPicPr/>
          <p:nvPr/>
        </p:nvPicPr>
        <p:blipFill>
          <a:blip r:embed="rId3">
            <a:extLst>
              <a:ext uri="{28A0092B-C50C-407E-A947-70E740481C1C}">
                <a14:useLocalDpi xmlns:a14="http://schemas.microsoft.com/office/drawing/2010/main" val="0"/>
              </a:ext>
            </a:extLst>
          </a:blip>
          <a:srcRect/>
          <a:stretch>
            <a:fillRect/>
          </a:stretch>
        </p:blipFill>
        <p:spPr bwMode="auto">
          <a:xfrm>
            <a:off x="7843838" y="2772519"/>
            <a:ext cx="2354733" cy="3929162"/>
          </a:xfrm>
          <a:prstGeom prst="rect">
            <a:avLst/>
          </a:prstGeom>
          <a:noFill/>
          <a:ln>
            <a:noFill/>
          </a:ln>
        </p:spPr>
      </p:pic>
      <p:pic>
        <p:nvPicPr>
          <p:cNvPr id="4" name="Picture 3" descr="book"/>
          <p:cNvPicPr/>
          <p:nvPr/>
        </p:nvPicPr>
        <p:blipFill>
          <a:blip r:embed="rId4">
            <a:extLst>
              <a:ext uri="{28A0092B-C50C-407E-A947-70E740481C1C}">
                <a14:useLocalDpi xmlns:a14="http://schemas.microsoft.com/office/drawing/2010/main" val="0"/>
              </a:ext>
            </a:extLst>
          </a:blip>
          <a:srcRect/>
          <a:stretch>
            <a:fillRect/>
          </a:stretch>
        </p:blipFill>
        <p:spPr bwMode="auto">
          <a:xfrm>
            <a:off x="261467" y="129537"/>
            <a:ext cx="2088232" cy="2642981"/>
          </a:xfrm>
          <a:prstGeom prst="rect">
            <a:avLst/>
          </a:prstGeom>
          <a:noFill/>
          <a:ln>
            <a:noFill/>
          </a:ln>
        </p:spPr>
      </p:pic>
    </p:spTree>
    <p:extLst>
      <p:ext uri="{BB962C8B-B14F-4D97-AF65-F5344CB8AC3E}">
        <p14:creationId xmlns:p14="http://schemas.microsoft.com/office/powerpoint/2010/main" val="40792997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76" y="0"/>
            <a:ext cx="10270861" cy="7543800"/>
          </a:xfrm>
          <a:prstGeom prst="rect">
            <a:avLst/>
          </a:prstGeom>
        </p:spPr>
      </p:pic>
      <p:sp>
        <p:nvSpPr>
          <p:cNvPr id="2" name="TextBox 1"/>
          <p:cNvSpPr txBox="1"/>
          <p:nvPr/>
        </p:nvSpPr>
        <p:spPr>
          <a:xfrm>
            <a:off x="837531" y="828303"/>
            <a:ext cx="7416824" cy="6370975"/>
          </a:xfrm>
          <a:prstGeom prst="rect">
            <a:avLst/>
          </a:prstGeom>
          <a:noFill/>
        </p:spPr>
        <p:txBody>
          <a:bodyPr wrap="square" rtlCol="0">
            <a:spAutoFit/>
          </a:bodyPr>
          <a:lstStyle/>
          <a:p>
            <a:r>
              <a:rPr lang="en-GB" sz="2400" dirty="0" smtClean="0">
                <a:solidFill>
                  <a:schemeClr val="bg1"/>
                </a:solidFill>
              </a:rPr>
              <a:t>Key questions and areas for further investigation :</a:t>
            </a:r>
          </a:p>
          <a:p>
            <a:pPr marL="457200" indent="-457200">
              <a:buFont typeface="Arial" panose="020B0604020202020204" pitchFamily="34" charset="0"/>
              <a:buChar char="•"/>
            </a:pPr>
            <a:r>
              <a:rPr lang="en-GB" sz="2400" dirty="0" smtClean="0">
                <a:solidFill>
                  <a:schemeClr val="bg1"/>
                </a:solidFill>
              </a:rPr>
              <a:t>Inspector training and development – how the approach aligns with policy goals.</a:t>
            </a:r>
          </a:p>
          <a:p>
            <a:pPr marL="457200" indent="-457200">
              <a:buFont typeface="Arial" panose="020B0604020202020204" pitchFamily="34" charset="0"/>
              <a:buChar char="•"/>
            </a:pPr>
            <a:r>
              <a:rPr lang="en-GB" sz="2400" dirty="0" smtClean="0">
                <a:solidFill>
                  <a:schemeClr val="bg1"/>
                </a:solidFill>
              </a:rPr>
              <a:t>How ongoing practices are shaped by values and expectations and whether these change over time.</a:t>
            </a:r>
          </a:p>
          <a:p>
            <a:pPr marL="457200" indent="-457200">
              <a:buFont typeface="Arial" panose="020B0604020202020204" pitchFamily="34" charset="0"/>
              <a:buChar char="•"/>
            </a:pPr>
            <a:r>
              <a:rPr lang="en-GB" sz="2400" dirty="0" smtClean="0">
                <a:solidFill>
                  <a:schemeClr val="bg1"/>
                </a:solidFill>
              </a:rPr>
              <a:t>Influences and values in relation to inspector professional identity. </a:t>
            </a:r>
          </a:p>
          <a:p>
            <a:pPr marL="457200" indent="-457200">
              <a:buFont typeface="Arial" panose="020B0604020202020204" pitchFamily="34" charset="0"/>
              <a:buChar char="•"/>
            </a:pPr>
            <a:r>
              <a:rPr lang="en-GB" sz="2400" dirty="0" smtClean="0">
                <a:solidFill>
                  <a:schemeClr val="bg1"/>
                </a:solidFill>
              </a:rPr>
              <a:t>Forming and retaining inspectors- key element to feelings of self salience and retention. </a:t>
            </a:r>
          </a:p>
          <a:p>
            <a:pPr marL="457200" indent="-457200">
              <a:buFont typeface="Arial" panose="020B0604020202020204" pitchFamily="34" charset="0"/>
              <a:buChar char="•"/>
            </a:pPr>
            <a:r>
              <a:rPr lang="en-GB" sz="2400" dirty="0" smtClean="0">
                <a:solidFill>
                  <a:schemeClr val="bg1"/>
                </a:solidFill>
              </a:rPr>
              <a:t>Inspector knowledge – what is it and how is it used by the inspectorate ?</a:t>
            </a:r>
          </a:p>
          <a:p>
            <a:pPr marL="457200" indent="-457200">
              <a:buFont typeface="Arial" panose="020B0604020202020204" pitchFamily="34" charset="0"/>
              <a:buChar char="•"/>
            </a:pPr>
            <a:r>
              <a:rPr lang="en-GB" sz="2400" dirty="0" smtClean="0">
                <a:solidFill>
                  <a:schemeClr val="bg1"/>
                </a:solidFill>
              </a:rPr>
              <a:t>Trust in inspection – what role does it play and by whom ? Does trust or lack of trust impede the policy aims at the implementation end ?</a:t>
            </a:r>
          </a:p>
          <a:p>
            <a:r>
              <a:rPr lang="en-GB" sz="2400" dirty="0" smtClean="0">
                <a:solidFill>
                  <a:schemeClr val="bg1"/>
                </a:solidFill>
              </a:rPr>
              <a:t> </a:t>
            </a:r>
          </a:p>
          <a:p>
            <a:endParaRPr lang="en-GB" sz="2400" dirty="0"/>
          </a:p>
        </p:txBody>
      </p:sp>
    </p:spTree>
    <p:extLst>
      <p:ext uri="{BB962C8B-B14F-4D97-AF65-F5344CB8AC3E}">
        <p14:creationId xmlns:p14="http://schemas.microsoft.com/office/powerpoint/2010/main" val="26746826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341587" y="2556495"/>
            <a:ext cx="8208912" cy="2400657"/>
          </a:xfrm>
          <a:prstGeom prst="rect">
            <a:avLst/>
          </a:prstGeom>
          <a:noFill/>
        </p:spPr>
        <p:txBody>
          <a:bodyPr wrap="square" rtlCol="0">
            <a:spAutoFit/>
          </a:bodyPr>
          <a:lstStyle/>
          <a:p>
            <a:r>
              <a:rPr lang="en-GB" b="1" dirty="0" smtClean="0">
                <a:solidFill>
                  <a:schemeClr val="tx1"/>
                </a:solidFill>
              </a:rPr>
              <a:t>The sociological imagination enables us to grasp history and biography and the relations between the two within society : That is the task and its promise …. </a:t>
            </a:r>
            <a:r>
              <a:rPr lang="en-GB" b="1" dirty="0" err="1" smtClean="0">
                <a:solidFill>
                  <a:schemeClr val="tx1"/>
                </a:solidFill>
              </a:rPr>
              <a:t>C.Wright</a:t>
            </a:r>
            <a:r>
              <a:rPr lang="en-GB" b="1" dirty="0" smtClean="0">
                <a:solidFill>
                  <a:schemeClr val="tx1"/>
                </a:solidFill>
              </a:rPr>
              <a:t>. Mills (1959)</a:t>
            </a:r>
            <a:endParaRPr lang="en-GB" b="1" dirty="0">
              <a:solidFill>
                <a:schemeClr val="tx1"/>
              </a:solidFill>
            </a:endParaRPr>
          </a:p>
        </p:txBody>
      </p:sp>
    </p:spTree>
    <p:extLst>
      <p:ext uri="{BB962C8B-B14F-4D97-AF65-F5344CB8AC3E}">
        <p14:creationId xmlns:p14="http://schemas.microsoft.com/office/powerpoint/2010/main" val="2701421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475" y="468263"/>
            <a:ext cx="9410700" cy="811212"/>
          </a:xfrm>
        </p:spPr>
        <p:txBody>
          <a:bodyPr/>
          <a:lstStyle/>
          <a:p>
            <a:r>
              <a:rPr lang="en-GB" dirty="0" smtClean="0"/>
              <a:t>Shape of the session</a:t>
            </a:r>
            <a:endParaRPr lang="en-GB" dirty="0"/>
          </a:p>
        </p:txBody>
      </p:sp>
      <p:sp>
        <p:nvSpPr>
          <p:cNvPr id="3" name="Content Placeholder 2"/>
          <p:cNvSpPr>
            <a:spLocks noGrp="1"/>
          </p:cNvSpPr>
          <p:nvPr>
            <p:ph idx="1"/>
          </p:nvPr>
        </p:nvSpPr>
        <p:spPr>
          <a:xfrm>
            <a:off x="477491" y="2515305"/>
            <a:ext cx="9410700" cy="4302906"/>
          </a:xfrm>
        </p:spPr>
        <p:txBody>
          <a:bodyPr/>
          <a:lstStyle/>
          <a:p>
            <a:r>
              <a:rPr lang="en-GB" dirty="0" smtClean="0"/>
              <a:t>Examine the idea of ‘perfect policy implementation’</a:t>
            </a:r>
          </a:p>
          <a:p>
            <a:r>
              <a:rPr lang="en-GB" dirty="0" smtClean="0"/>
              <a:t>Explore the role of the inspector as policy shaper and implementer</a:t>
            </a:r>
          </a:p>
          <a:p>
            <a:r>
              <a:rPr lang="en-GB" dirty="0" smtClean="0"/>
              <a:t>Demonstrate the inspector role in policy learning</a:t>
            </a:r>
          </a:p>
          <a:p>
            <a:r>
              <a:rPr lang="en-GB" dirty="0" smtClean="0"/>
              <a:t>Examine what conclusions about the inspector role we can draw from the studies in England, Sweden, The Republic of Ireland, The Netherlands, Finland, Austria and Germany.</a:t>
            </a:r>
          </a:p>
          <a:p>
            <a:r>
              <a:rPr lang="en-GB" dirty="0" smtClean="0"/>
              <a:t>Draw out implications for further research.</a:t>
            </a:r>
            <a:endParaRPr lang="en-GB" dirty="0"/>
          </a:p>
        </p:txBody>
      </p:sp>
      <p:sp>
        <p:nvSpPr>
          <p:cNvPr id="4" name="TextBox 3"/>
          <p:cNvSpPr txBox="1"/>
          <p:nvPr/>
        </p:nvSpPr>
        <p:spPr>
          <a:xfrm>
            <a:off x="477491" y="1620391"/>
            <a:ext cx="5400600" cy="553998"/>
          </a:xfrm>
          <a:prstGeom prst="rect">
            <a:avLst/>
          </a:prstGeom>
          <a:noFill/>
        </p:spPr>
        <p:txBody>
          <a:bodyPr wrap="square" rtlCol="0">
            <a:spAutoFit/>
          </a:bodyPr>
          <a:lstStyle/>
          <a:p>
            <a:r>
              <a:rPr lang="en-GB" dirty="0" smtClean="0">
                <a:solidFill>
                  <a:srgbClr val="002060"/>
                </a:solidFill>
              </a:rPr>
              <a:t>Aims …….</a:t>
            </a:r>
          </a:p>
        </p:txBody>
      </p:sp>
    </p:spTree>
    <p:extLst>
      <p:ext uri="{BB962C8B-B14F-4D97-AF65-F5344CB8AC3E}">
        <p14:creationId xmlns:p14="http://schemas.microsoft.com/office/powerpoint/2010/main" val="10992622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7571" y="1620391"/>
            <a:ext cx="7992888" cy="4524315"/>
          </a:xfrm>
          <a:prstGeom prst="rect">
            <a:avLst/>
          </a:prstGeom>
          <a:noFill/>
        </p:spPr>
        <p:txBody>
          <a:bodyPr wrap="square" rtlCol="0">
            <a:spAutoFit/>
          </a:bodyPr>
          <a:lstStyle/>
          <a:p>
            <a:r>
              <a:rPr lang="en-GB" sz="2400" i="1" dirty="0" smtClean="0">
                <a:solidFill>
                  <a:schemeClr val="accent2">
                    <a:lumMod val="75000"/>
                  </a:schemeClr>
                </a:solidFill>
              </a:rPr>
              <a:t>It is not only information they need – in this age of Fact, information often dominates their attention and overwhelms their capacities </a:t>
            </a:r>
            <a:r>
              <a:rPr lang="en-GB" sz="2400" i="1" smtClean="0">
                <a:solidFill>
                  <a:schemeClr val="accent2">
                    <a:lumMod val="75000"/>
                  </a:schemeClr>
                </a:solidFill>
              </a:rPr>
              <a:t>to assimilate </a:t>
            </a:r>
            <a:r>
              <a:rPr lang="en-GB" sz="2400" i="1" dirty="0" smtClean="0">
                <a:solidFill>
                  <a:schemeClr val="accent2">
                    <a:lumMod val="75000"/>
                  </a:schemeClr>
                </a:solidFill>
              </a:rPr>
              <a:t>it . </a:t>
            </a:r>
          </a:p>
          <a:p>
            <a:endParaRPr lang="en-GB" sz="2400" i="1" dirty="0" smtClean="0">
              <a:solidFill>
                <a:schemeClr val="accent2">
                  <a:lumMod val="75000"/>
                </a:schemeClr>
              </a:solidFill>
            </a:endParaRPr>
          </a:p>
          <a:p>
            <a:r>
              <a:rPr lang="en-GB" sz="2400" i="1" dirty="0" smtClean="0">
                <a:solidFill>
                  <a:schemeClr val="accent2">
                    <a:lumMod val="75000"/>
                  </a:schemeClr>
                </a:solidFill>
              </a:rPr>
              <a:t>It is not only the skills of reason they the need – although their struggles to acquire these often exhaust their moral energy ..what they need and what they feel they need is a quality of mind that will help them to use information and develop reason in order to achieve lucid summations of what is going on in the world and what is happening within themselves- that is the </a:t>
            </a:r>
            <a:r>
              <a:rPr lang="en-GB" sz="2400" b="1" i="1" dirty="0" smtClean="0">
                <a:solidFill>
                  <a:schemeClr val="accent2">
                    <a:lumMod val="75000"/>
                  </a:schemeClr>
                </a:solidFill>
              </a:rPr>
              <a:t>sociological imagination- </a:t>
            </a:r>
            <a:r>
              <a:rPr lang="en-GB" sz="2400" i="1" dirty="0" smtClean="0">
                <a:solidFill>
                  <a:schemeClr val="accent2">
                    <a:lumMod val="75000"/>
                  </a:schemeClr>
                </a:solidFill>
              </a:rPr>
              <a:t>.C Wright Mills (1959)</a:t>
            </a:r>
            <a:endParaRPr lang="en-GB" sz="2400" i="1" dirty="0">
              <a:solidFill>
                <a:schemeClr val="accent2">
                  <a:lumMod val="75000"/>
                </a:schemeClr>
              </a:solidFill>
            </a:endParaRPr>
          </a:p>
        </p:txBody>
      </p:sp>
    </p:spTree>
    <p:extLst>
      <p:ext uri="{BB962C8B-B14F-4D97-AF65-F5344CB8AC3E}">
        <p14:creationId xmlns:p14="http://schemas.microsoft.com/office/powerpoint/2010/main" val="11335546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515" y="806236"/>
            <a:ext cx="9410700" cy="1188207"/>
          </a:xfrm>
        </p:spPr>
        <p:txBody>
          <a:bodyPr/>
          <a:lstStyle/>
          <a:p>
            <a:pPr algn="ctr"/>
            <a:r>
              <a:rPr lang="en-GB" sz="3600" dirty="0" smtClean="0"/>
              <a:t>School Inspectors : Policy </a:t>
            </a:r>
            <a:r>
              <a:rPr lang="en-GB" sz="3200" dirty="0" smtClean="0"/>
              <a:t>Implementers</a:t>
            </a:r>
            <a:r>
              <a:rPr lang="en-GB" sz="3600" dirty="0" smtClean="0"/>
              <a:t> , Policy Shapers in a learning activity  </a:t>
            </a:r>
            <a:endParaRPr lang="en-GB" sz="3600" dirty="0"/>
          </a:p>
        </p:txBody>
      </p:sp>
      <p:sp>
        <p:nvSpPr>
          <p:cNvPr id="3" name="Content Placeholder 2"/>
          <p:cNvSpPr>
            <a:spLocks noGrp="1"/>
          </p:cNvSpPr>
          <p:nvPr>
            <p:ph idx="1"/>
          </p:nvPr>
        </p:nvSpPr>
        <p:spPr>
          <a:xfrm>
            <a:off x="594918" y="2628503"/>
            <a:ext cx="9410700" cy="4819971"/>
          </a:xfrm>
        </p:spPr>
        <p:txBody>
          <a:bodyPr/>
          <a:lstStyle/>
          <a:p>
            <a:r>
              <a:rPr lang="en-GB" dirty="0" smtClean="0"/>
              <a:t>Inspectors ‘ A vital cog in the machinery of governing schooling’</a:t>
            </a:r>
          </a:p>
          <a:p>
            <a:r>
              <a:rPr lang="en-GB" dirty="0" smtClean="0"/>
              <a:t>Inspection ‘A shape shifting activity’ </a:t>
            </a:r>
          </a:p>
          <a:p>
            <a:r>
              <a:rPr lang="en-GB" dirty="0" smtClean="0"/>
              <a:t>‘One located in particular cultures under differing socio economic and political climates’ </a:t>
            </a:r>
            <a:r>
              <a:rPr lang="en-GB" dirty="0"/>
              <a:t>(Clarke, 2017 in Baxter, 2017) </a:t>
            </a:r>
            <a:endParaRPr lang="en-GB" dirty="0" smtClean="0"/>
          </a:p>
          <a:p>
            <a:r>
              <a:rPr lang="en-GB" dirty="0" smtClean="0"/>
              <a:t>As a cyclical learning and knowledge transfer activity (Lam and </a:t>
            </a:r>
            <a:r>
              <a:rPr lang="en-GB" dirty="0" err="1" smtClean="0"/>
              <a:t>Lambermont</a:t>
            </a:r>
            <a:r>
              <a:rPr lang="en-GB" dirty="0" smtClean="0"/>
              <a:t>-Ford, 2010). </a:t>
            </a:r>
          </a:p>
          <a:p>
            <a:endParaRPr lang="en-GB" dirty="0" smtClean="0"/>
          </a:p>
          <a:p>
            <a:pPr marL="0" indent="0">
              <a:buNone/>
            </a:pPr>
            <a:endParaRPr lang="en-GB" dirty="0"/>
          </a:p>
        </p:txBody>
      </p:sp>
    </p:spTree>
    <p:extLst>
      <p:ext uri="{BB962C8B-B14F-4D97-AF65-F5344CB8AC3E}">
        <p14:creationId xmlns:p14="http://schemas.microsoft.com/office/powerpoint/2010/main" val="38956179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bwMode="auto">
          <a:xfrm>
            <a:off x="1943663" y="6312967"/>
            <a:ext cx="5986552" cy="990658"/>
          </a:xfrm>
          <a:custGeom>
            <a:avLst/>
            <a:gdLst>
              <a:gd name="connsiteX0" fmla="*/ 484744 w 5986552"/>
              <a:gd name="connsiteY0" fmla="*/ 162784 h 990658"/>
              <a:gd name="connsiteX1" fmla="*/ 5506448 w 5986552"/>
              <a:gd name="connsiteY1" fmla="*/ 42863 h 990658"/>
              <a:gd name="connsiteX2" fmla="*/ 5641360 w 5986552"/>
              <a:gd name="connsiteY2" fmla="*/ 942272 h 990658"/>
              <a:gd name="connsiteX3" fmla="*/ 4247275 w 5986552"/>
              <a:gd name="connsiteY3" fmla="*/ 867322 h 990658"/>
              <a:gd name="connsiteX4" fmla="*/ 1848848 w 5986552"/>
              <a:gd name="connsiteY4" fmla="*/ 852331 h 990658"/>
              <a:gd name="connsiteX5" fmla="*/ 349832 w 5986552"/>
              <a:gd name="connsiteY5" fmla="*/ 327676 h 990658"/>
              <a:gd name="connsiteX6" fmla="*/ 484744 w 5986552"/>
              <a:gd name="connsiteY6" fmla="*/ 162784 h 99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6552" h="990658">
                <a:moveTo>
                  <a:pt x="484744" y="162784"/>
                </a:moveTo>
                <a:cubicBezTo>
                  <a:pt x="1344180" y="115315"/>
                  <a:pt x="4647012" y="-87052"/>
                  <a:pt x="5506448" y="42863"/>
                </a:cubicBezTo>
                <a:cubicBezTo>
                  <a:pt x="6365884" y="172778"/>
                  <a:pt x="5851222" y="804862"/>
                  <a:pt x="5641360" y="942272"/>
                </a:cubicBezTo>
                <a:cubicBezTo>
                  <a:pt x="5431498" y="1079682"/>
                  <a:pt x="4879360" y="882312"/>
                  <a:pt x="4247275" y="867322"/>
                </a:cubicBezTo>
                <a:cubicBezTo>
                  <a:pt x="3615190" y="852332"/>
                  <a:pt x="2498422" y="942272"/>
                  <a:pt x="1848848" y="852331"/>
                </a:cubicBezTo>
                <a:cubicBezTo>
                  <a:pt x="1199274" y="762390"/>
                  <a:pt x="574684" y="435106"/>
                  <a:pt x="349832" y="327676"/>
                </a:cubicBezTo>
                <a:cubicBezTo>
                  <a:pt x="124980" y="220247"/>
                  <a:pt x="-374692" y="210253"/>
                  <a:pt x="484744" y="162784"/>
                </a:cubicBezTo>
                <a:close/>
              </a:path>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1520825" rtl="0" eaLnBrk="1" fontAlgn="base" latinLnBrk="0" hangingPunct="1">
              <a:lnSpc>
                <a:spcPct val="100000"/>
              </a:lnSpc>
              <a:spcBef>
                <a:spcPct val="0"/>
              </a:spcBef>
              <a:spcAft>
                <a:spcPct val="0"/>
              </a:spcAft>
              <a:buClrTx/>
              <a:buSzTx/>
              <a:buFontTx/>
              <a:buNone/>
              <a:tabLst/>
            </a:pPr>
            <a:endParaRPr kumimoji="0" lang="en-GB" sz="3000" b="0" i="0" u="none" strike="noStrike" cap="none" normalizeH="0" baseline="0" smtClean="0">
              <a:ln>
                <a:noFill/>
              </a:ln>
              <a:solidFill>
                <a:srgbClr val="EB870F"/>
              </a:solidFill>
              <a:effectLst/>
              <a:latin typeface="Arial"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2804"/>
            <a:ext cx="10460039" cy="7478459"/>
          </a:xfrm>
          <a:prstGeom prst="rect">
            <a:avLst/>
          </a:prstGeom>
        </p:spPr>
      </p:pic>
      <p:sp>
        <p:nvSpPr>
          <p:cNvPr id="2" name="TextBox 1"/>
          <p:cNvSpPr txBox="1"/>
          <p:nvPr/>
        </p:nvSpPr>
        <p:spPr>
          <a:xfrm>
            <a:off x="1341587" y="828303"/>
            <a:ext cx="7848872" cy="553998"/>
          </a:xfrm>
          <a:prstGeom prst="rect">
            <a:avLst/>
          </a:prstGeom>
          <a:noFill/>
        </p:spPr>
        <p:txBody>
          <a:bodyPr wrap="square" rtlCol="0">
            <a:spAutoFit/>
          </a:bodyPr>
          <a:lstStyle/>
          <a:p>
            <a:r>
              <a:rPr lang="en-GB" dirty="0" smtClean="0">
                <a:solidFill>
                  <a:srgbClr val="2D3C82"/>
                </a:solidFill>
              </a:rPr>
              <a:t>Inspection Policy: ‘perfect implementation. </a:t>
            </a:r>
            <a:endParaRPr lang="en-GB" dirty="0">
              <a:solidFill>
                <a:srgbClr val="2D3C82"/>
              </a:solidFill>
            </a:endParaRPr>
          </a:p>
        </p:txBody>
      </p:sp>
      <p:sp>
        <p:nvSpPr>
          <p:cNvPr id="5" name="Freeform 4"/>
          <p:cNvSpPr/>
          <p:nvPr/>
        </p:nvSpPr>
        <p:spPr bwMode="auto">
          <a:xfrm>
            <a:off x="2331787" y="6199632"/>
            <a:ext cx="5687501" cy="900615"/>
          </a:xfrm>
          <a:custGeom>
            <a:avLst/>
            <a:gdLst>
              <a:gd name="connsiteX0" fmla="*/ 996629 w 5687501"/>
              <a:gd name="connsiteY0" fmla="*/ 0 h 900615"/>
              <a:gd name="connsiteX1" fmla="*/ 5687501 w 5687501"/>
              <a:gd name="connsiteY1" fmla="*/ 438912 h 900615"/>
              <a:gd name="connsiteX2" fmla="*/ 5687501 w 5687501"/>
              <a:gd name="connsiteY2" fmla="*/ 438912 h 900615"/>
              <a:gd name="connsiteX3" fmla="*/ 5285165 w 5687501"/>
              <a:gd name="connsiteY3" fmla="*/ 877824 h 900615"/>
              <a:gd name="connsiteX4" fmla="*/ 3886133 w 5687501"/>
              <a:gd name="connsiteY4" fmla="*/ 841248 h 900615"/>
              <a:gd name="connsiteX5" fmla="*/ 2953445 w 5687501"/>
              <a:gd name="connsiteY5" fmla="*/ 868680 h 900615"/>
              <a:gd name="connsiteX6" fmla="*/ 2285933 w 5687501"/>
              <a:gd name="connsiteY6" fmla="*/ 886968 h 900615"/>
              <a:gd name="connsiteX7" fmla="*/ 1719005 w 5687501"/>
              <a:gd name="connsiteY7" fmla="*/ 886968 h 900615"/>
              <a:gd name="connsiteX8" fmla="*/ 786317 w 5687501"/>
              <a:gd name="connsiteY8" fmla="*/ 813816 h 900615"/>
              <a:gd name="connsiteX9" fmla="*/ 36509 w 5687501"/>
              <a:gd name="connsiteY9" fmla="*/ 713232 h 900615"/>
              <a:gd name="connsiteX10" fmla="*/ 155381 w 5687501"/>
              <a:gd name="connsiteY10" fmla="*/ 457200 h 900615"/>
              <a:gd name="connsiteX11" fmla="*/ 493709 w 5687501"/>
              <a:gd name="connsiteY11" fmla="*/ 182880 h 900615"/>
              <a:gd name="connsiteX12" fmla="*/ 996629 w 5687501"/>
              <a:gd name="connsiteY12" fmla="*/ 0 h 90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87501" h="900615">
                <a:moveTo>
                  <a:pt x="996629" y="0"/>
                </a:moveTo>
                <a:lnTo>
                  <a:pt x="5687501" y="438912"/>
                </a:lnTo>
                <a:lnTo>
                  <a:pt x="5687501" y="438912"/>
                </a:lnTo>
                <a:cubicBezTo>
                  <a:pt x="5620445" y="512064"/>
                  <a:pt x="5585393" y="810768"/>
                  <a:pt x="5285165" y="877824"/>
                </a:cubicBezTo>
                <a:cubicBezTo>
                  <a:pt x="4984937" y="944880"/>
                  <a:pt x="4274753" y="842772"/>
                  <a:pt x="3886133" y="841248"/>
                </a:cubicBezTo>
                <a:cubicBezTo>
                  <a:pt x="3497513" y="839724"/>
                  <a:pt x="2953445" y="868680"/>
                  <a:pt x="2953445" y="868680"/>
                </a:cubicBezTo>
                <a:lnTo>
                  <a:pt x="2285933" y="886968"/>
                </a:lnTo>
                <a:cubicBezTo>
                  <a:pt x="2080193" y="890016"/>
                  <a:pt x="1968941" y="899160"/>
                  <a:pt x="1719005" y="886968"/>
                </a:cubicBezTo>
                <a:cubicBezTo>
                  <a:pt x="1469069" y="874776"/>
                  <a:pt x="1066733" y="842772"/>
                  <a:pt x="786317" y="813816"/>
                </a:cubicBezTo>
                <a:cubicBezTo>
                  <a:pt x="505901" y="784860"/>
                  <a:pt x="141665" y="772668"/>
                  <a:pt x="36509" y="713232"/>
                </a:cubicBezTo>
                <a:cubicBezTo>
                  <a:pt x="-68647" y="653796"/>
                  <a:pt x="79181" y="545592"/>
                  <a:pt x="155381" y="457200"/>
                </a:cubicBezTo>
                <a:cubicBezTo>
                  <a:pt x="231581" y="368808"/>
                  <a:pt x="347405" y="259080"/>
                  <a:pt x="493709" y="182880"/>
                </a:cubicBezTo>
                <a:cubicBezTo>
                  <a:pt x="640013" y="106680"/>
                  <a:pt x="836609" y="53340"/>
                  <a:pt x="996629" y="0"/>
                </a:cubicBezTo>
                <a:close/>
              </a:path>
            </a:pathLst>
          </a:custGeom>
          <a:noFill/>
          <a:ln w="1079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520825" rtl="0" eaLnBrk="1" fontAlgn="base" latinLnBrk="0" hangingPunct="1">
              <a:lnSpc>
                <a:spcPct val="100000"/>
              </a:lnSpc>
              <a:spcBef>
                <a:spcPct val="0"/>
              </a:spcBef>
              <a:spcAft>
                <a:spcPct val="0"/>
              </a:spcAft>
              <a:buClrTx/>
              <a:buSzTx/>
              <a:buFontTx/>
              <a:buNone/>
              <a:tabLst/>
            </a:pPr>
            <a:endParaRPr kumimoji="0" lang="en-GB" sz="3000" b="0" i="0" u="none" strike="noStrike" cap="none" normalizeH="0" baseline="0" smtClean="0">
              <a:ln>
                <a:noFill/>
              </a:ln>
              <a:solidFill>
                <a:srgbClr val="EB870F"/>
              </a:solidFill>
              <a:effectLst/>
              <a:latin typeface="Arial" charset="0"/>
            </a:endParaRPr>
          </a:p>
        </p:txBody>
      </p:sp>
      <p:sp>
        <p:nvSpPr>
          <p:cNvPr id="7" name="Freeform 6"/>
          <p:cNvSpPr/>
          <p:nvPr/>
        </p:nvSpPr>
        <p:spPr bwMode="auto">
          <a:xfrm>
            <a:off x="307297" y="4576572"/>
            <a:ext cx="3223984" cy="1471466"/>
          </a:xfrm>
          <a:custGeom>
            <a:avLst/>
            <a:gdLst>
              <a:gd name="connsiteX0" fmla="*/ 1457495 w 3223984"/>
              <a:gd name="connsiteY0" fmla="*/ 77724 h 1471466"/>
              <a:gd name="connsiteX1" fmla="*/ 1576367 w 3223984"/>
              <a:gd name="connsiteY1" fmla="*/ 77724 h 1471466"/>
              <a:gd name="connsiteX2" fmla="*/ 1905551 w 3223984"/>
              <a:gd name="connsiteY2" fmla="*/ 86868 h 1471466"/>
              <a:gd name="connsiteX3" fmla="*/ 2682791 w 3223984"/>
              <a:gd name="connsiteY3" fmla="*/ 141732 h 1471466"/>
              <a:gd name="connsiteX4" fmla="*/ 3066839 w 3223984"/>
              <a:gd name="connsiteY4" fmla="*/ 370332 h 1471466"/>
              <a:gd name="connsiteX5" fmla="*/ 3185711 w 3223984"/>
              <a:gd name="connsiteY5" fmla="*/ 745236 h 1471466"/>
              <a:gd name="connsiteX6" fmla="*/ 3203999 w 3223984"/>
              <a:gd name="connsiteY6" fmla="*/ 1193292 h 1471466"/>
              <a:gd name="connsiteX7" fmla="*/ 2920535 w 3223984"/>
              <a:gd name="connsiteY7" fmla="*/ 1293876 h 1471466"/>
              <a:gd name="connsiteX8" fmla="*/ 2335319 w 3223984"/>
              <a:gd name="connsiteY8" fmla="*/ 1421892 h 1471466"/>
              <a:gd name="connsiteX9" fmla="*/ 1640375 w 3223984"/>
              <a:gd name="connsiteY9" fmla="*/ 1431036 h 1471466"/>
              <a:gd name="connsiteX10" fmla="*/ 789983 w 3223984"/>
              <a:gd name="connsiteY10" fmla="*/ 1449324 h 1471466"/>
              <a:gd name="connsiteX11" fmla="*/ 3599 w 3223984"/>
              <a:gd name="connsiteY11" fmla="*/ 1376172 h 1471466"/>
              <a:gd name="connsiteX12" fmla="*/ 506519 w 3223984"/>
              <a:gd name="connsiteY12" fmla="*/ 461772 h 1471466"/>
              <a:gd name="connsiteX13" fmla="*/ 716831 w 3223984"/>
              <a:gd name="connsiteY13" fmla="*/ 13716 h 1471466"/>
              <a:gd name="connsiteX14" fmla="*/ 1018583 w 3223984"/>
              <a:gd name="connsiteY14" fmla="*/ 114300 h 1471466"/>
              <a:gd name="connsiteX15" fmla="*/ 1530647 w 3223984"/>
              <a:gd name="connsiteY15" fmla="*/ 105156 h 1471466"/>
              <a:gd name="connsiteX16" fmla="*/ 1576367 w 3223984"/>
              <a:gd name="connsiteY16" fmla="*/ 77724 h 1471466"/>
              <a:gd name="connsiteX17" fmla="*/ 1567223 w 3223984"/>
              <a:gd name="connsiteY17" fmla="*/ 132588 h 1471466"/>
              <a:gd name="connsiteX18" fmla="*/ 2033567 w 3223984"/>
              <a:gd name="connsiteY18" fmla="*/ 123444 h 1471466"/>
              <a:gd name="connsiteX19" fmla="*/ 2701079 w 3223984"/>
              <a:gd name="connsiteY19" fmla="*/ 123444 h 1471466"/>
              <a:gd name="connsiteX20" fmla="*/ 2701079 w 3223984"/>
              <a:gd name="connsiteY20" fmla="*/ 123444 h 147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3984" h="1471466">
                <a:moveTo>
                  <a:pt x="1457495" y="77724"/>
                </a:moveTo>
                <a:lnTo>
                  <a:pt x="1576367" y="77724"/>
                </a:lnTo>
                <a:cubicBezTo>
                  <a:pt x="1651043" y="79248"/>
                  <a:pt x="1721147" y="76200"/>
                  <a:pt x="1905551" y="86868"/>
                </a:cubicBezTo>
                <a:cubicBezTo>
                  <a:pt x="2089955" y="97536"/>
                  <a:pt x="2489243" y="94488"/>
                  <a:pt x="2682791" y="141732"/>
                </a:cubicBezTo>
                <a:cubicBezTo>
                  <a:pt x="2876339" y="188976"/>
                  <a:pt x="2983019" y="269748"/>
                  <a:pt x="3066839" y="370332"/>
                </a:cubicBezTo>
                <a:cubicBezTo>
                  <a:pt x="3150659" y="470916"/>
                  <a:pt x="3162851" y="608076"/>
                  <a:pt x="3185711" y="745236"/>
                </a:cubicBezTo>
                <a:cubicBezTo>
                  <a:pt x="3208571" y="882396"/>
                  <a:pt x="3248195" y="1101852"/>
                  <a:pt x="3203999" y="1193292"/>
                </a:cubicBezTo>
                <a:cubicBezTo>
                  <a:pt x="3159803" y="1284732"/>
                  <a:pt x="3065315" y="1255776"/>
                  <a:pt x="2920535" y="1293876"/>
                </a:cubicBezTo>
                <a:cubicBezTo>
                  <a:pt x="2775755" y="1331976"/>
                  <a:pt x="2548679" y="1399032"/>
                  <a:pt x="2335319" y="1421892"/>
                </a:cubicBezTo>
                <a:cubicBezTo>
                  <a:pt x="2121959" y="1444752"/>
                  <a:pt x="1640375" y="1431036"/>
                  <a:pt x="1640375" y="1431036"/>
                </a:cubicBezTo>
                <a:cubicBezTo>
                  <a:pt x="1382819" y="1435608"/>
                  <a:pt x="1062779" y="1458468"/>
                  <a:pt x="789983" y="1449324"/>
                </a:cubicBezTo>
                <a:cubicBezTo>
                  <a:pt x="517187" y="1440180"/>
                  <a:pt x="50843" y="1540764"/>
                  <a:pt x="3599" y="1376172"/>
                </a:cubicBezTo>
                <a:cubicBezTo>
                  <a:pt x="-43645" y="1211580"/>
                  <a:pt x="387647" y="688848"/>
                  <a:pt x="506519" y="461772"/>
                </a:cubicBezTo>
                <a:cubicBezTo>
                  <a:pt x="625391" y="234696"/>
                  <a:pt x="631487" y="71628"/>
                  <a:pt x="716831" y="13716"/>
                </a:cubicBezTo>
                <a:cubicBezTo>
                  <a:pt x="802175" y="-44196"/>
                  <a:pt x="882947" y="99060"/>
                  <a:pt x="1018583" y="114300"/>
                </a:cubicBezTo>
                <a:cubicBezTo>
                  <a:pt x="1154219" y="129540"/>
                  <a:pt x="1437683" y="111252"/>
                  <a:pt x="1530647" y="105156"/>
                </a:cubicBezTo>
                <a:cubicBezTo>
                  <a:pt x="1623611" y="99060"/>
                  <a:pt x="1570271" y="73152"/>
                  <a:pt x="1576367" y="77724"/>
                </a:cubicBezTo>
                <a:cubicBezTo>
                  <a:pt x="1582463" y="82296"/>
                  <a:pt x="1491023" y="124968"/>
                  <a:pt x="1567223" y="132588"/>
                </a:cubicBezTo>
                <a:cubicBezTo>
                  <a:pt x="1643423" y="140208"/>
                  <a:pt x="2033567" y="123444"/>
                  <a:pt x="2033567" y="123444"/>
                </a:cubicBezTo>
                <a:lnTo>
                  <a:pt x="2701079" y="123444"/>
                </a:lnTo>
                <a:lnTo>
                  <a:pt x="2701079" y="123444"/>
                </a:lnTo>
              </a:path>
            </a:pathLst>
          </a:custGeom>
          <a:noFill/>
          <a:ln w="1270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1520825" rtl="0" eaLnBrk="1" fontAlgn="base" latinLnBrk="0" hangingPunct="1">
              <a:lnSpc>
                <a:spcPct val="100000"/>
              </a:lnSpc>
              <a:spcBef>
                <a:spcPct val="0"/>
              </a:spcBef>
              <a:spcAft>
                <a:spcPct val="0"/>
              </a:spcAft>
              <a:buClrTx/>
              <a:buSzTx/>
              <a:buFontTx/>
              <a:buNone/>
              <a:tabLst/>
            </a:pPr>
            <a:endParaRPr kumimoji="0" lang="en-GB" sz="3000" b="0" i="0" u="none" strike="noStrike" cap="none" normalizeH="0" baseline="0" smtClean="0">
              <a:ln>
                <a:noFill/>
              </a:ln>
              <a:solidFill>
                <a:srgbClr val="EB870F"/>
              </a:solidFill>
              <a:effectLst/>
              <a:latin typeface="Arial" charset="0"/>
            </a:endParaRPr>
          </a:p>
        </p:txBody>
      </p:sp>
    </p:spTree>
    <p:extLst>
      <p:ext uri="{BB962C8B-B14F-4D97-AF65-F5344CB8AC3E}">
        <p14:creationId xmlns:p14="http://schemas.microsoft.com/office/powerpoint/2010/main" val="35970692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451" y="381970"/>
            <a:ext cx="9410700" cy="695765"/>
          </a:xfrm>
        </p:spPr>
        <p:txBody>
          <a:bodyPr/>
          <a:lstStyle/>
          <a:p>
            <a:r>
              <a:rPr lang="en-GB" sz="4000" dirty="0" smtClean="0">
                <a:solidFill>
                  <a:srgbClr val="002060"/>
                </a:solidFill>
              </a:rPr>
              <a:t>The inspector as learner </a:t>
            </a:r>
            <a:endParaRPr lang="en-GB" sz="4000" dirty="0">
              <a:solidFill>
                <a:srgbClr val="002060"/>
              </a:solidFill>
            </a:endParaRPr>
          </a:p>
        </p:txBody>
      </p:sp>
      <p:pic>
        <p:nvPicPr>
          <p:cNvPr id="2" name="Picture 1"/>
          <p:cNvPicPr>
            <a:picLocks noChangeAspect="1"/>
          </p:cNvPicPr>
          <p:nvPr/>
        </p:nvPicPr>
        <p:blipFill>
          <a:blip r:embed="rId3"/>
          <a:stretch>
            <a:fillRect/>
          </a:stretch>
        </p:blipFill>
        <p:spPr>
          <a:xfrm>
            <a:off x="189459" y="108223"/>
            <a:ext cx="10054555" cy="7116960"/>
          </a:xfrm>
          <a:prstGeom prst="rect">
            <a:avLst/>
          </a:prstGeom>
        </p:spPr>
      </p:pic>
    </p:spTree>
    <p:extLst>
      <p:ext uri="{BB962C8B-B14F-4D97-AF65-F5344CB8AC3E}">
        <p14:creationId xmlns:p14="http://schemas.microsoft.com/office/powerpoint/2010/main" val="16029526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28297" y="0"/>
            <a:ext cx="3528392" cy="1477328"/>
          </a:xfrm>
          <a:prstGeom prst="rect">
            <a:avLst/>
          </a:prstGeom>
          <a:noFill/>
        </p:spPr>
        <p:txBody>
          <a:bodyPr wrap="square" rtlCol="0">
            <a:spAutoFit/>
          </a:bodyPr>
          <a:lstStyle/>
          <a:p>
            <a:r>
              <a:rPr lang="en-GB" dirty="0" smtClean="0">
                <a:solidFill>
                  <a:srgbClr val="002060"/>
                </a:solidFill>
              </a:rPr>
              <a:t>The Professional </a:t>
            </a:r>
            <a:r>
              <a:rPr lang="en-GB" dirty="0">
                <a:solidFill>
                  <a:srgbClr val="002060"/>
                </a:solidFill>
              </a:rPr>
              <a:t>I</a:t>
            </a:r>
            <a:r>
              <a:rPr lang="en-GB" dirty="0" smtClean="0">
                <a:solidFill>
                  <a:srgbClr val="002060"/>
                </a:solidFill>
              </a:rPr>
              <a:t>nspector: their role in policy learning</a:t>
            </a:r>
            <a:endParaRPr lang="en-GB" dirty="0">
              <a:solidFill>
                <a:srgbClr val="002060"/>
              </a:solidFill>
            </a:endParaRPr>
          </a:p>
        </p:txBody>
      </p:sp>
      <p:sp>
        <p:nvSpPr>
          <p:cNvPr id="6" name="TextBox 5"/>
          <p:cNvSpPr txBox="1"/>
          <p:nvPr/>
        </p:nvSpPr>
        <p:spPr>
          <a:xfrm>
            <a:off x="189459" y="1477328"/>
            <a:ext cx="4752528" cy="5447645"/>
          </a:xfrm>
          <a:prstGeom prst="rect">
            <a:avLst/>
          </a:prstGeom>
          <a:noFill/>
        </p:spPr>
        <p:txBody>
          <a:bodyPr wrap="square" rtlCol="0">
            <a:spAutoFit/>
          </a:bodyPr>
          <a:lstStyle/>
          <a:p>
            <a:pPr marL="457200" indent="-457200">
              <a:buFont typeface="Arial" panose="020B0604020202020204" pitchFamily="34" charset="0"/>
              <a:buChar char="•"/>
            </a:pPr>
            <a:r>
              <a:rPr lang="en-GB" sz="1800" dirty="0" smtClean="0">
                <a:solidFill>
                  <a:srgbClr val="002060"/>
                </a:solidFill>
              </a:rPr>
              <a:t>Tacit knowledge – difficult to codify (Polanyi, 2009) </a:t>
            </a:r>
          </a:p>
          <a:p>
            <a:pPr marL="457200" indent="-457200">
              <a:buFont typeface="Arial" panose="020B0604020202020204" pitchFamily="34" charset="0"/>
              <a:buChar char="•"/>
            </a:pPr>
            <a:r>
              <a:rPr lang="en-GB" sz="1800" dirty="0" smtClean="0">
                <a:solidFill>
                  <a:srgbClr val="002060"/>
                </a:solidFill>
              </a:rPr>
              <a:t>Emerges from a number of sources- teaching, learning, training.</a:t>
            </a:r>
          </a:p>
          <a:p>
            <a:pPr marL="457200" indent="-457200">
              <a:buFont typeface="Arial" panose="020B0604020202020204" pitchFamily="34" charset="0"/>
              <a:buChar char="•"/>
            </a:pPr>
            <a:r>
              <a:rPr lang="en-GB" sz="1800" dirty="0" smtClean="0">
                <a:solidFill>
                  <a:srgbClr val="002060"/>
                </a:solidFill>
              </a:rPr>
              <a:t>Coloured by assumptions , norms , expectations and traditions. </a:t>
            </a:r>
          </a:p>
          <a:p>
            <a:pPr marL="457200" indent="-457200">
              <a:buFont typeface="Arial" panose="020B0604020202020204" pitchFamily="34" charset="0"/>
              <a:buChar char="•"/>
            </a:pPr>
            <a:r>
              <a:rPr lang="en-GB" sz="1800" dirty="0" smtClean="0">
                <a:solidFill>
                  <a:srgbClr val="002060"/>
                </a:solidFill>
              </a:rPr>
              <a:t>Linked strongly to identity (Baxter, 2017, 2014, 2013).</a:t>
            </a:r>
          </a:p>
          <a:p>
            <a:pPr marL="457200" indent="-457200">
              <a:buFont typeface="Arial" panose="020B0604020202020204" pitchFamily="34" charset="0"/>
              <a:buChar char="•"/>
            </a:pPr>
            <a:r>
              <a:rPr lang="en-GB" sz="1800" dirty="0" smtClean="0">
                <a:solidFill>
                  <a:srgbClr val="002060"/>
                </a:solidFill>
              </a:rPr>
              <a:t>Coping constantly with dilemma- knowledge born of problem solving, adaptation, assimilation (Bruner, 1962)</a:t>
            </a:r>
          </a:p>
          <a:p>
            <a:pPr marL="457200" indent="-457200">
              <a:buFont typeface="Arial" panose="020B0604020202020204" pitchFamily="34" charset="0"/>
              <a:buChar char="•"/>
            </a:pPr>
            <a:r>
              <a:rPr lang="en-GB" sz="1800" dirty="0" smtClean="0">
                <a:solidFill>
                  <a:srgbClr val="002060"/>
                </a:solidFill>
              </a:rPr>
              <a:t>Needs to be highly adaptive to cope with the differing expectations of what inspection is for. </a:t>
            </a:r>
          </a:p>
          <a:p>
            <a:pPr marL="457200" indent="-457200">
              <a:buFont typeface="Arial" panose="020B0604020202020204" pitchFamily="34" charset="0"/>
              <a:buChar char="•"/>
            </a:pPr>
            <a:r>
              <a:rPr lang="en-GB" sz="1800" dirty="0" smtClean="0">
                <a:solidFill>
                  <a:srgbClr val="002060"/>
                </a:solidFill>
              </a:rPr>
              <a:t>Formed and shaped by the institutional environments in which they work , policy goals and their own need to innovate</a:t>
            </a:r>
            <a:r>
              <a:rPr lang="en-GB" sz="2000" dirty="0" smtClean="0">
                <a:solidFill>
                  <a:srgbClr val="002060"/>
                </a:solidFill>
              </a:rPr>
              <a:t>. </a:t>
            </a:r>
          </a:p>
          <a:p>
            <a:pPr marL="457200" indent="-457200">
              <a:buFont typeface="Arial" panose="020B0604020202020204" pitchFamily="34" charset="0"/>
              <a:buChar char="•"/>
            </a:pPr>
            <a:r>
              <a:rPr lang="en-GB" sz="1800" b="1" dirty="0" smtClean="0">
                <a:solidFill>
                  <a:srgbClr val="002060"/>
                </a:solidFill>
              </a:rPr>
              <a:t>What kind of knowledge is privileged within each system </a:t>
            </a:r>
            <a:r>
              <a:rPr lang="en-GB" sz="1800" dirty="0" smtClean="0">
                <a:solidFill>
                  <a:srgbClr val="002060"/>
                </a:solidFill>
              </a:rPr>
              <a:t>? (Ozga, 2014).</a:t>
            </a:r>
            <a:endParaRPr lang="en-GB" sz="1800" dirty="0">
              <a:solidFill>
                <a:srgbClr val="002060"/>
              </a:solidFill>
            </a:endParaRPr>
          </a:p>
        </p:txBody>
      </p:sp>
      <p:sp>
        <p:nvSpPr>
          <p:cNvPr id="7" name="Cloud Callout 6"/>
          <p:cNvSpPr/>
          <p:nvPr/>
        </p:nvSpPr>
        <p:spPr bwMode="auto">
          <a:xfrm>
            <a:off x="5092493" y="5220791"/>
            <a:ext cx="5250093" cy="1980601"/>
          </a:xfrm>
          <a:prstGeom prst="cloudCallou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1520825"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2060"/>
                </a:solidFill>
                <a:effectLst/>
                <a:latin typeface="Arial" charset="0"/>
              </a:rPr>
              <a:t>No practice or norm can fix the ways in which people will act , let alone how they will innovate when responding to new circumstances (</a:t>
            </a:r>
            <a:r>
              <a:rPr kumimoji="0" lang="en-GB" sz="1600" b="1" i="0" u="none" strike="noStrike" cap="none" normalizeH="0" baseline="0" dirty="0" err="1" smtClean="0">
                <a:ln>
                  <a:noFill/>
                </a:ln>
                <a:solidFill>
                  <a:srgbClr val="002060"/>
                </a:solidFill>
                <a:effectLst/>
                <a:latin typeface="Arial" charset="0"/>
              </a:rPr>
              <a:t>Bevir</a:t>
            </a:r>
            <a:r>
              <a:rPr kumimoji="0" lang="en-GB" sz="1600" b="1" i="0" u="none" strike="noStrike" cap="none" normalizeH="0" baseline="0" dirty="0" smtClean="0">
                <a:ln>
                  <a:noFill/>
                </a:ln>
                <a:solidFill>
                  <a:srgbClr val="002060"/>
                </a:solidFill>
                <a:effectLst/>
                <a:latin typeface="Arial" charset="0"/>
              </a:rPr>
              <a:t> and Rhodes, 2006,p.3)</a:t>
            </a:r>
          </a:p>
        </p:txBody>
      </p:sp>
      <p:pic>
        <p:nvPicPr>
          <p:cNvPr id="8" name="Picture 2" descr="Image result for school inspec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2493" y="1620391"/>
            <a:ext cx="4804379"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0228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bs.twimg.com/media/DM5Ix-aW4AAaT-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4700" y="1764407"/>
            <a:ext cx="3446586" cy="24399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63757" y="4356695"/>
            <a:ext cx="4248472" cy="2677656"/>
          </a:xfrm>
          <a:prstGeom prst="rect">
            <a:avLst/>
          </a:prstGeom>
          <a:noFill/>
        </p:spPr>
        <p:txBody>
          <a:bodyPr wrap="square" rtlCol="0">
            <a:spAutoFit/>
          </a:bodyPr>
          <a:lstStyle/>
          <a:p>
            <a:pPr algn="ctr"/>
            <a:r>
              <a:rPr lang="en-GB" sz="2400" dirty="0" smtClean="0">
                <a:solidFill>
                  <a:srgbClr val="002060"/>
                </a:solidFill>
              </a:rPr>
              <a:t>‘</a:t>
            </a:r>
            <a:r>
              <a:rPr lang="en-GB" sz="2400" i="1" dirty="0" smtClean="0">
                <a:solidFill>
                  <a:srgbClr val="002060"/>
                </a:solidFill>
              </a:rPr>
              <a:t>In organizational and industrial sociology many writers have drawn attention to discretion as a </a:t>
            </a:r>
            <a:r>
              <a:rPr lang="en-GB" sz="2400" i="1" dirty="0" err="1" smtClean="0">
                <a:solidFill>
                  <a:srgbClr val="002060"/>
                </a:solidFill>
              </a:rPr>
              <a:t>ubiquituous</a:t>
            </a:r>
            <a:r>
              <a:rPr lang="en-GB" sz="2400" i="1" dirty="0" smtClean="0">
                <a:solidFill>
                  <a:srgbClr val="002060"/>
                </a:solidFill>
              </a:rPr>
              <a:t> phenomenon, linked to the inherent limits to control </a:t>
            </a:r>
            <a:r>
              <a:rPr lang="en-GB" sz="2400" dirty="0" smtClean="0">
                <a:solidFill>
                  <a:srgbClr val="002060"/>
                </a:solidFill>
              </a:rPr>
              <a:t>‘(Ham and Hill 1984, p.151)</a:t>
            </a:r>
            <a:endParaRPr lang="en-GB" sz="2400" dirty="0">
              <a:solidFill>
                <a:srgbClr val="002060"/>
              </a:solidFill>
            </a:endParaRPr>
          </a:p>
        </p:txBody>
      </p:sp>
      <p:sp>
        <p:nvSpPr>
          <p:cNvPr id="2" name="TextBox 1"/>
          <p:cNvSpPr txBox="1"/>
          <p:nvPr/>
        </p:nvSpPr>
        <p:spPr>
          <a:xfrm>
            <a:off x="621507" y="396255"/>
            <a:ext cx="6768752" cy="923330"/>
          </a:xfrm>
          <a:prstGeom prst="rect">
            <a:avLst/>
          </a:prstGeom>
          <a:noFill/>
        </p:spPr>
        <p:txBody>
          <a:bodyPr wrap="square" rtlCol="0">
            <a:spAutoFit/>
          </a:bodyPr>
          <a:lstStyle/>
          <a:p>
            <a:pPr algn="ctr"/>
            <a:r>
              <a:rPr lang="en-GB" b="1" dirty="0" smtClean="0">
                <a:solidFill>
                  <a:srgbClr val="2D3C82"/>
                </a:solidFill>
              </a:rPr>
              <a:t>What is inspection for ?</a:t>
            </a:r>
          </a:p>
          <a:p>
            <a:pPr algn="ctr"/>
            <a:r>
              <a:rPr lang="en-GB" sz="2400" b="1" dirty="0">
                <a:solidFill>
                  <a:srgbClr val="2D3C82"/>
                </a:solidFill>
              </a:rPr>
              <a:t>I</a:t>
            </a:r>
            <a:r>
              <a:rPr lang="en-GB" sz="2400" b="1" dirty="0" smtClean="0">
                <a:solidFill>
                  <a:srgbClr val="2D3C82"/>
                </a:solidFill>
              </a:rPr>
              <a:t>nspector discretion</a:t>
            </a:r>
            <a:endParaRPr lang="en-GB" sz="2400" b="1" dirty="0">
              <a:solidFill>
                <a:srgbClr val="2D3C82"/>
              </a:solidFill>
            </a:endParaRPr>
          </a:p>
        </p:txBody>
      </p:sp>
      <p:sp>
        <p:nvSpPr>
          <p:cNvPr id="3" name="TextBox 2"/>
          <p:cNvSpPr txBox="1"/>
          <p:nvPr/>
        </p:nvSpPr>
        <p:spPr>
          <a:xfrm>
            <a:off x="981547" y="1404367"/>
            <a:ext cx="4752528" cy="6093976"/>
          </a:xfrm>
          <a:prstGeom prst="rect">
            <a:avLst/>
          </a:prstGeom>
          <a:noFill/>
        </p:spPr>
        <p:txBody>
          <a:bodyPr wrap="square" rtlCol="0">
            <a:spAutoFit/>
          </a:bodyPr>
          <a:lstStyle/>
          <a:p>
            <a:r>
              <a:rPr lang="en-GB" dirty="0" smtClean="0">
                <a:solidFill>
                  <a:srgbClr val="2D3C82"/>
                </a:solidFill>
              </a:rPr>
              <a:t>Penninckx and </a:t>
            </a:r>
            <a:r>
              <a:rPr lang="en-GB" dirty="0" err="1" smtClean="0">
                <a:solidFill>
                  <a:srgbClr val="2D3C82"/>
                </a:solidFill>
              </a:rPr>
              <a:t>Vanhoof</a:t>
            </a:r>
            <a:r>
              <a:rPr lang="en-GB" dirty="0" smtClean="0">
                <a:solidFill>
                  <a:srgbClr val="2D3C82"/>
                </a:solidFill>
              </a:rPr>
              <a:t> </a:t>
            </a:r>
          </a:p>
          <a:p>
            <a:r>
              <a:rPr lang="en-GB" dirty="0" smtClean="0">
                <a:solidFill>
                  <a:srgbClr val="2D3C82"/>
                </a:solidFill>
              </a:rPr>
              <a:t>-accountablity </a:t>
            </a:r>
          </a:p>
          <a:p>
            <a:r>
              <a:rPr lang="en-GB" dirty="0" smtClean="0">
                <a:solidFill>
                  <a:srgbClr val="2D3C82"/>
                </a:solidFill>
              </a:rPr>
              <a:t>-development </a:t>
            </a:r>
          </a:p>
          <a:p>
            <a:r>
              <a:rPr lang="en-GB" dirty="0">
                <a:solidFill>
                  <a:srgbClr val="2D3C82"/>
                </a:solidFill>
              </a:rPr>
              <a:t>-</a:t>
            </a:r>
            <a:r>
              <a:rPr lang="en-GB" dirty="0" smtClean="0">
                <a:solidFill>
                  <a:srgbClr val="2D3C82"/>
                </a:solidFill>
              </a:rPr>
              <a:t>policy informing activity (2017 in Baxter, 2017)</a:t>
            </a:r>
          </a:p>
          <a:p>
            <a:endParaRPr lang="en-GB" dirty="0">
              <a:solidFill>
                <a:srgbClr val="2D3C82"/>
              </a:solidFill>
            </a:endParaRPr>
          </a:p>
          <a:p>
            <a:endParaRPr lang="en-GB" dirty="0" smtClean="0">
              <a:solidFill>
                <a:srgbClr val="2D3C82"/>
              </a:solidFill>
            </a:endParaRPr>
          </a:p>
          <a:p>
            <a:r>
              <a:rPr lang="en-GB" dirty="0" smtClean="0">
                <a:solidFill>
                  <a:srgbClr val="2D3C82"/>
                </a:solidFill>
              </a:rPr>
              <a:t>Yet within each category there are tensions and contradictions around language , and conflicting understandings around terminology. </a:t>
            </a:r>
            <a:endParaRPr lang="en-GB" dirty="0">
              <a:solidFill>
                <a:srgbClr val="2D3C82"/>
              </a:solidFill>
            </a:endParaRPr>
          </a:p>
        </p:txBody>
      </p:sp>
    </p:spTree>
    <p:extLst>
      <p:ext uri="{BB962C8B-B14F-4D97-AF65-F5344CB8AC3E}">
        <p14:creationId xmlns:p14="http://schemas.microsoft.com/office/powerpoint/2010/main" val="21518294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5523" y="1044327"/>
            <a:ext cx="5472608" cy="6678751"/>
          </a:xfrm>
          <a:prstGeom prst="rect">
            <a:avLst/>
          </a:prstGeom>
          <a:noFill/>
        </p:spPr>
        <p:txBody>
          <a:bodyPr wrap="square" rtlCol="0">
            <a:spAutoFit/>
          </a:bodyPr>
          <a:lstStyle/>
          <a:p>
            <a:pPr marL="457200" indent="-457200">
              <a:buFont typeface="Arial" panose="020B0604020202020204" pitchFamily="34" charset="0"/>
              <a:buChar char="•"/>
            </a:pPr>
            <a:r>
              <a:rPr lang="en-GB" sz="1800" dirty="0" smtClean="0">
                <a:solidFill>
                  <a:srgbClr val="2D3C82"/>
                </a:solidFill>
              </a:rPr>
              <a:t>Not enough to examine inspectors in relation to their organization but in the ways in which they evaluate and re evaluate their work in the contexts and cultures in which they operate.</a:t>
            </a:r>
          </a:p>
          <a:p>
            <a:pPr marL="457200" indent="-457200">
              <a:buFont typeface="Arial" panose="020B0604020202020204" pitchFamily="34" charset="0"/>
              <a:buChar char="•"/>
            </a:pPr>
            <a:r>
              <a:rPr lang="en-GB" sz="1800" dirty="0" smtClean="0">
                <a:solidFill>
                  <a:srgbClr val="2D3C82"/>
                </a:solidFill>
              </a:rPr>
              <a:t>Work needs to be viewed through a lens of : regulative, normative and cultural cognitive elements (</a:t>
            </a:r>
            <a:r>
              <a:rPr lang="en-GB" sz="1800" dirty="0" err="1" smtClean="0">
                <a:solidFill>
                  <a:srgbClr val="2D3C82"/>
                </a:solidFill>
              </a:rPr>
              <a:t>Dedering</a:t>
            </a:r>
            <a:r>
              <a:rPr lang="en-GB" sz="1800" dirty="0" smtClean="0">
                <a:solidFill>
                  <a:srgbClr val="2D3C82"/>
                </a:solidFill>
              </a:rPr>
              <a:t> and </a:t>
            </a:r>
            <a:r>
              <a:rPr lang="en-GB" sz="1800" dirty="0" err="1" smtClean="0">
                <a:solidFill>
                  <a:srgbClr val="2D3C82"/>
                </a:solidFill>
              </a:rPr>
              <a:t>Sowada</a:t>
            </a:r>
            <a:r>
              <a:rPr lang="en-GB" sz="1800" dirty="0" smtClean="0">
                <a:solidFill>
                  <a:srgbClr val="2D3C82"/>
                </a:solidFill>
              </a:rPr>
              <a:t>, 2017)</a:t>
            </a:r>
          </a:p>
          <a:p>
            <a:pPr marL="457200" indent="-457200">
              <a:buFont typeface="Arial" panose="020B0604020202020204" pitchFamily="34" charset="0"/>
              <a:buChar char="•"/>
            </a:pPr>
            <a:r>
              <a:rPr lang="en-GB" sz="1800" dirty="0" smtClean="0">
                <a:solidFill>
                  <a:srgbClr val="2D3C82"/>
                </a:solidFill>
              </a:rPr>
              <a:t>Policy subsystems have responded directly to external system events driven by changes in socio economic conditions , public opinion, systemic governing coalition. </a:t>
            </a:r>
          </a:p>
          <a:p>
            <a:pPr marL="457200" indent="-457200">
              <a:buFont typeface="Arial" panose="020B0604020202020204" pitchFamily="34" charset="0"/>
              <a:buChar char="•"/>
            </a:pPr>
            <a:r>
              <a:rPr lang="en-GB" sz="1800" dirty="0" smtClean="0">
                <a:solidFill>
                  <a:srgbClr val="2D3C82"/>
                </a:solidFill>
              </a:rPr>
              <a:t>Inspection purpose important that inspectors and inspectorates coalesce along these lines </a:t>
            </a:r>
          </a:p>
          <a:p>
            <a:pPr marL="457200" indent="-457200">
              <a:buFont typeface="Arial" panose="020B0604020202020204" pitchFamily="34" charset="0"/>
              <a:buChar char="•"/>
            </a:pPr>
            <a:r>
              <a:rPr lang="en-GB" sz="1800" dirty="0" smtClean="0">
                <a:solidFill>
                  <a:srgbClr val="2D3C82"/>
                </a:solidFill>
              </a:rPr>
              <a:t>Inspectorates and inspectors must be able to evolve and transcend the electoral cycle (see Bernstein, 19550 who argues that regulatory/evaluative agencies have a four stage cycle: gestation, youth , maturity and old age</a:t>
            </a:r>
          </a:p>
          <a:p>
            <a:pPr marL="457200" indent="-457200">
              <a:buFont typeface="Arial" panose="020B0604020202020204" pitchFamily="34" charset="0"/>
              <a:buChar char="•"/>
            </a:pPr>
            <a:r>
              <a:rPr lang="en-GB" sz="1800" dirty="0" smtClean="0">
                <a:solidFill>
                  <a:srgbClr val="2D3C82"/>
                </a:solidFill>
              </a:rPr>
              <a:t>Based on a valid theory of cause and effect. </a:t>
            </a:r>
          </a:p>
          <a:p>
            <a:pPr marL="457200" indent="-457200">
              <a:buFont typeface="Arial" panose="020B0604020202020204" pitchFamily="34" charset="0"/>
              <a:buChar char="•"/>
            </a:pPr>
            <a:r>
              <a:rPr lang="en-GB" sz="1800" dirty="0" smtClean="0">
                <a:solidFill>
                  <a:srgbClr val="2D3C82"/>
                </a:solidFill>
              </a:rPr>
              <a:t>Influenced by policy coalitions – media, unions, local authorities  </a:t>
            </a:r>
          </a:p>
          <a:p>
            <a:endParaRPr lang="en-GB" sz="1600" dirty="0" smtClean="0">
              <a:solidFill>
                <a:srgbClr val="2D3C82"/>
              </a:solidFill>
            </a:endParaRPr>
          </a:p>
          <a:p>
            <a:pPr marL="457200" indent="-457200">
              <a:buFont typeface="Arial" panose="020B0604020202020204" pitchFamily="34" charset="0"/>
              <a:buChar char="•"/>
            </a:pPr>
            <a:endParaRPr lang="en-GB" sz="1600" dirty="0" smtClean="0">
              <a:solidFill>
                <a:srgbClr val="2D3C82"/>
              </a:solidFill>
            </a:endParaRPr>
          </a:p>
        </p:txBody>
      </p:sp>
      <p:sp>
        <p:nvSpPr>
          <p:cNvPr id="3" name="Cloud Callout 2"/>
          <p:cNvSpPr/>
          <p:nvPr/>
        </p:nvSpPr>
        <p:spPr bwMode="auto">
          <a:xfrm>
            <a:off x="5806083" y="3015550"/>
            <a:ext cx="4581947" cy="2736304"/>
          </a:xfrm>
          <a:prstGeom prst="cloudCallo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1520825" rtl="0" eaLnBrk="1" fontAlgn="base" latinLnBrk="0" hangingPunct="1">
              <a:lnSpc>
                <a:spcPct val="100000"/>
              </a:lnSpc>
              <a:spcBef>
                <a:spcPct val="0"/>
              </a:spcBef>
              <a:spcAft>
                <a:spcPct val="0"/>
              </a:spcAft>
              <a:buClrTx/>
              <a:buSzTx/>
              <a:buFontTx/>
              <a:buNone/>
              <a:tabLst/>
            </a:pPr>
            <a:r>
              <a:rPr kumimoji="0" lang="en-GB" sz="1400" b="0" i="1" u="none" strike="noStrike" cap="none" normalizeH="0" baseline="0" dirty="0" smtClean="0">
                <a:ln>
                  <a:noFill/>
                </a:ln>
                <a:solidFill>
                  <a:srgbClr val="2D3C82"/>
                </a:solidFill>
                <a:effectLst/>
                <a:latin typeface="Arial" charset="0"/>
              </a:rPr>
              <a:t>During this cycle an agency is transformed from hopeful expectations</a:t>
            </a:r>
            <a:r>
              <a:rPr kumimoji="0" lang="en-GB" sz="1400" b="0" i="1" u="none" strike="noStrike" cap="none" normalizeH="0" dirty="0" smtClean="0">
                <a:ln>
                  <a:noFill/>
                </a:ln>
                <a:solidFill>
                  <a:srgbClr val="2D3C82"/>
                </a:solidFill>
                <a:effectLst/>
                <a:latin typeface="Arial" charset="0"/>
              </a:rPr>
              <a:t> of servicing the public interest to a passive , underperforming bureaucracy that is losing political support and triggering a new regime</a:t>
            </a:r>
            <a:r>
              <a:rPr kumimoji="0" lang="en-GB" sz="1400" b="0" i="0" u="none" strike="noStrike" cap="none" normalizeH="0" dirty="0" smtClean="0">
                <a:ln>
                  <a:noFill/>
                </a:ln>
                <a:solidFill>
                  <a:srgbClr val="2D3C82"/>
                </a:solidFill>
                <a:effectLst/>
                <a:latin typeface="Arial" charset="0"/>
              </a:rPr>
              <a:t> (Bernstein , 1955)</a:t>
            </a:r>
            <a:endParaRPr kumimoji="0" lang="en-GB" sz="1400" b="0" i="0" u="none" strike="noStrike" cap="none" normalizeH="0" baseline="0" dirty="0" smtClean="0">
              <a:ln>
                <a:noFill/>
              </a:ln>
              <a:solidFill>
                <a:srgbClr val="2D3C82"/>
              </a:solidFill>
              <a:effectLst/>
              <a:latin typeface="Arial" charset="0"/>
            </a:endParaRPr>
          </a:p>
        </p:txBody>
      </p:sp>
      <p:pic>
        <p:nvPicPr>
          <p:cNvPr id="6" name="Picture 2" descr="Image result for school inspector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131" y="828303"/>
            <a:ext cx="2639374" cy="1831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3027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UBS PowerPoint">
  <a:themeElements>
    <a:clrScheme name="OUBS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BS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altLang="en-US" sz="3000" b="0" i="0" u="none" strike="noStrike" cap="none" normalizeH="0" baseline="0" smtClean="0">
            <a:ln>
              <a:noFill/>
            </a:ln>
            <a:solidFill>
              <a:srgbClr val="EB870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altLang="en-US" sz="3000" b="0" i="0" u="none" strike="noStrike" cap="none" normalizeH="0" baseline="0" smtClean="0">
            <a:ln>
              <a:noFill/>
            </a:ln>
            <a:solidFill>
              <a:srgbClr val="EB870F"/>
            </a:solidFill>
            <a:effectLst/>
            <a:latin typeface="Arial" charset="0"/>
          </a:defRPr>
        </a:defPPr>
      </a:lstStyle>
    </a:lnDef>
  </a:objectDefaults>
  <a:extraClrSchemeLst>
    <a:extraClrScheme>
      <a:clrScheme name="OUBS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2">
        <a:dk1>
          <a:srgbClr val="000000"/>
        </a:dk1>
        <a:lt1>
          <a:srgbClr val="6E0037"/>
        </a:lt1>
        <a:dk2>
          <a:srgbClr val="000000"/>
        </a:dk2>
        <a:lt2>
          <a:srgbClr val="808080"/>
        </a:lt2>
        <a:accent1>
          <a:srgbClr val="BBE0E3"/>
        </a:accent1>
        <a:accent2>
          <a:srgbClr val="333399"/>
        </a:accent2>
        <a:accent3>
          <a:srgbClr val="BAAAAE"/>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3">
        <a:dk1>
          <a:srgbClr val="000000"/>
        </a:dk1>
        <a:lt1>
          <a:srgbClr val="2D3C82"/>
        </a:lt1>
        <a:dk2>
          <a:srgbClr val="000000"/>
        </a:dk2>
        <a:lt2>
          <a:srgbClr val="808080"/>
        </a:lt2>
        <a:accent1>
          <a:srgbClr val="BBE0E3"/>
        </a:accent1>
        <a:accent2>
          <a:srgbClr val="333399"/>
        </a:accent2>
        <a:accent3>
          <a:srgbClr val="ADAFC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4">
        <a:dk1>
          <a:srgbClr val="000000"/>
        </a:dk1>
        <a:lt1>
          <a:srgbClr val="00695F"/>
        </a:lt1>
        <a:dk2>
          <a:srgbClr val="000000"/>
        </a:dk2>
        <a:lt2>
          <a:srgbClr val="808080"/>
        </a:lt2>
        <a:accent1>
          <a:srgbClr val="BBE0E3"/>
        </a:accent1>
        <a:accent2>
          <a:srgbClr val="333399"/>
        </a:accent2>
        <a:accent3>
          <a:srgbClr val="AAB9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5">
        <a:dk1>
          <a:srgbClr val="000000"/>
        </a:dk1>
        <a:lt1>
          <a:srgbClr val="6E057D"/>
        </a:lt1>
        <a:dk2>
          <a:srgbClr val="000000"/>
        </a:dk2>
        <a:lt2>
          <a:srgbClr val="808080"/>
        </a:lt2>
        <a:accent1>
          <a:srgbClr val="BBE0E3"/>
        </a:accent1>
        <a:accent2>
          <a:srgbClr val="333399"/>
        </a:accent2>
        <a:accent3>
          <a:srgbClr val="BAAAB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6">
        <a:dk1>
          <a:srgbClr val="000000"/>
        </a:dk1>
        <a:lt1>
          <a:srgbClr val="E40080"/>
        </a:lt1>
        <a:dk2>
          <a:srgbClr val="000000"/>
        </a:dk2>
        <a:lt2>
          <a:srgbClr val="808080"/>
        </a:lt2>
        <a:accent1>
          <a:srgbClr val="BBE0E3"/>
        </a:accent1>
        <a:accent2>
          <a:srgbClr val="333399"/>
        </a:accent2>
        <a:accent3>
          <a:srgbClr val="EFAAC0"/>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7">
        <a:dk1>
          <a:srgbClr val="000000"/>
        </a:dk1>
        <a:lt1>
          <a:srgbClr val="00B4EB"/>
        </a:lt1>
        <a:dk2>
          <a:srgbClr val="000000"/>
        </a:dk2>
        <a:lt2>
          <a:srgbClr val="808080"/>
        </a:lt2>
        <a:accent1>
          <a:srgbClr val="BBE0E3"/>
        </a:accent1>
        <a:accent2>
          <a:srgbClr val="333399"/>
        </a:accent2>
        <a:accent3>
          <a:srgbClr val="AAD6F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8">
        <a:dk1>
          <a:srgbClr val="000000"/>
        </a:dk1>
        <a:lt1>
          <a:srgbClr val="AFCD00"/>
        </a:lt1>
        <a:dk2>
          <a:srgbClr val="000000"/>
        </a:dk2>
        <a:lt2>
          <a:srgbClr val="808080"/>
        </a:lt2>
        <a:accent1>
          <a:srgbClr val="BBE0E3"/>
        </a:accent1>
        <a:accent2>
          <a:srgbClr val="333399"/>
        </a:accent2>
        <a:accent3>
          <a:srgbClr val="D4E3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9">
        <a:dk1>
          <a:srgbClr val="000000"/>
        </a:dk1>
        <a:lt1>
          <a:srgbClr val="EB870F"/>
        </a:lt1>
        <a:dk2>
          <a:srgbClr val="000000"/>
        </a:dk2>
        <a:lt2>
          <a:srgbClr val="808080"/>
        </a:lt2>
        <a:accent1>
          <a:srgbClr val="BBE0E3"/>
        </a:accent1>
        <a:accent2>
          <a:srgbClr val="333399"/>
        </a:accent2>
        <a:accent3>
          <a:srgbClr val="F3C3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10">
        <a:dk1>
          <a:srgbClr val="000000"/>
        </a:dk1>
        <a:lt1>
          <a:srgbClr val="707070"/>
        </a:lt1>
        <a:dk2>
          <a:srgbClr val="000000"/>
        </a:dk2>
        <a:lt2>
          <a:srgbClr val="808080"/>
        </a:lt2>
        <a:accent1>
          <a:srgbClr val="BBE0E3"/>
        </a:accent1>
        <a:accent2>
          <a:srgbClr val="333399"/>
        </a:accent2>
        <a:accent3>
          <a:srgbClr val="BBBBB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11">
        <a:dk1>
          <a:srgbClr val="000000"/>
        </a:dk1>
        <a:lt1>
          <a:srgbClr val="AAAAAA"/>
        </a:lt1>
        <a:dk2>
          <a:srgbClr val="000000"/>
        </a:dk2>
        <a:lt2>
          <a:srgbClr val="808080"/>
        </a:lt2>
        <a:accent1>
          <a:srgbClr val="BBE0E3"/>
        </a:accent1>
        <a:accent2>
          <a:srgbClr val="333399"/>
        </a:accent2>
        <a:accent3>
          <a:srgbClr val="D2D2D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12">
        <a:dk1>
          <a:srgbClr val="000000"/>
        </a:dk1>
        <a:lt1>
          <a:srgbClr val="CDCDCD"/>
        </a:lt1>
        <a:dk2>
          <a:srgbClr val="000000"/>
        </a:dk2>
        <a:lt2>
          <a:srgbClr val="808080"/>
        </a:lt2>
        <a:accent1>
          <a:srgbClr val="BBE0E3"/>
        </a:accent1>
        <a:accent2>
          <a:srgbClr val="333399"/>
        </a:accent2>
        <a:accent3>
          <a:srgbClr val="E3E3E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vider">
  <a:themeElements>
    <a:clrScheme name="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altLang="en-US" sz="3000" b="0" i="0" u="none" strike="noStrike" cap="none" normalizeH="0" baseline="0" smtClean="0">
            <a:ln>
              <a:noFill/>
            </a:ln>
            <a:solidFill>
              <a:srgbClr val="EB870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altLang="en-US" sz="3000" b="0" i="0" u="none" strike="noStrike" cap="none" normalizeH="0" baseline="0" smtClean="0">
            <a:ln>
              <a:noFill/>
            </a:ln>
            <a:solidFill>
              <a:srgbClr val="EB870F"/>
            </a:solidFill>
            <a:effectLst/>
            <a:latin typeface="Arial" charset="0"/>
          </a:defRPr>
        </a:defPPr>
      </a:lstStyle>
    </a:lnDef>
  </a:objectDefaults>
  <a:extraClrSchemeLst>
    <a:extraClrScheme>
      <a:clrScheme name="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2">
        <a:dk1>
          <a:srgbClr val="000000"/>
        </a:dk1>
        <a:lt1>
          <a:srgbClr val="6E0037"/>
        </a:lt1>
        <a:dk2>
          <a:srgbClr val="000000"/>
        </a:dk2>
        <a:lt2>
          <a:srgbClr val="808080"/>
        </a:lt2>
        <a:accent1>
          <a:srgbClr val="BBE0E3"/>
        </a:accent1>
        <a:accent2>
          <a:srgbClr val="333399"/>
        </a:accent2>
        <a:accent3>
          <a:srgbClr val="BAAAAE"/>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3">
        <a:dk1>
          <a:srgbClr val="000000"/>
        </a:dk1>
        <a:lt1>
          <a:srgbClr val="2D3C82"/>
        </a:lt1>
        <a:dk2>
          <a:srgbClr val="000000"/>
        </a:dk2>
        <a:lt2>
          <a:srgbClr val="808080"/>
        </a:lt2>
        <a:accent1>
          <a:srgbClr val="BBE0E3"/>
        </a:accent1>
        <a:accent2>
          <a:srgbClr val="333399"/>
        </a:accent2>
        <a:accent3>
          <a:srgbClr val="ADAFC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4">
        <a:dk1>
          <a:srgbClr val="000000"/>
        </a:dk1>
        <a:lt1>
          <a:srgbClr val="00695F"/>
        </a:lt1>
        <a:dk2>
          <a:srgbClr val="000000"/>
        </a:dk2>
        <a:lt2>
          <a:srgbClr val="808080"/>
        </a:lt2>
        <a:accent1>
          <a:srgbClr val="BBE0E3"/>
        </a:accent1>
        <a:accent2>
          <a:srgbClr val="333399"/>
        </a:accent2>
        <a:accent3>
          <a:srgbClr val="AAB9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5">
        <a:dk1>
          <a:srgbClr val="000000"/>
        </a:dk1>
        <a:lt1>
          <a:srgbClr val="6E057D"/>
        </a:lt1>
        <a:dk2>
          <a:srgbClr val="000000"/>
        </a:dk2>
        <a:lt2>
          <a:srgbClr val="808080"/>
        </a:lt2>
        <a:accent1>
          <a:srgbClr val="BBE0E3"/>
        </a:accent1>
        <a:accent2>
          <a:srgbClr val="333399"/>
        </a:accent2>
        <a:accent3>
          <a:srgbClr val="BAAAB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6">
        <a:dk1>
          <a:srgbClr val="000000"/>
        </a:dk1>
        <a:lt1>
          <a:srgbClr val="E40080"/>
        </a:lt1>
        <a:dk2>
          <a:srgbClr val="000000"/>
        </a:dk2>
        <a:lt2>
          <a:srgbClr val="808080"/>
        </a:lt2>
        <a:accent1>
          <a:srgbClr val="BBE0E3"/>
        </a:accent1>
        <a:accent2>
          <a:srgbClr val="333399"/>
        </a:accent2>
        <a:accent3>
          <a:srgbClr val="EFAAC0"/>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7">
        <a:dk1>
          <a:srgbClr val="000000"/>
        </a:dk1>
        <a:lt1>
          <a:srgbClr val="00B4EB"/>
        </a:lt1>
        <a:dk2>
          <a:srgbClr val="000000"/>
        </a:dk2>
        <a:lt2>
          <a:srgbClr val="808080"/>
        </a:lt2>
        <a:accent1>
          <a:srgbClr val="BBE0E3"/>
        </a:accent1>
        <a:accent2>
          <a:srgbClr val="333399"/>
        </a:accent2>
        <a:accent3>
          <a:srgbClr val="AAD6F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8">
        <a:dk1>
          <a:srgbClr val="000000"/>
        </a:dk1>
        <a:lt1>
          <a:srgbClr val="AFCD00"/>
        </a:lt1>
        <a:dk2>
          <a:srgbClr val="000000"/>
        </a:dk2>
        <a:lt2>
          <a:srgbClr val="808080"/>
        </a:lt2>
        <a:accent1>
          <a:srgbClr val="BBE0E3"/>
        </a:accent1>
        <a:accent2>
          <a:srgbClr val="333399"/>
        </a:accent2>
        <a:accent3>
          <a:srgbClr val="D4E3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9">
        <a:dk1>
          <a:srgbClr val="000000"/>
        </a:dk1>
        <a:lt1>
          <a:srgbClr val="EB870F"/>
        </a:lt1>
        <a:dk2>
          <a:srgbClr val="000000"/>
        </a:dk2>
        <a:lt2>
          <a:srgbClr val="808080"/>
        </a:lt2>
        <a:accent1>
          <a:srgbClr val="BBE0E3"/>
        </a:accent1>
        <a:accent2>
          <a:srgbClr val="333399"/>
        </a:accent2>
        <a:accent3>
          <a:srgbClr val="F3C3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0">
        <a:dk1>
          <a:srgbClr val="000000"/>
        </a:dk1>
        <a:lt1>
          <a:srgbClr val="707070"/>
        </a:lt1>
        <a:dk2>
          <a:srgbClr val="000000"/>
        </a:dk2>
        <a:lt2>
          <a:srgbClr val="808080"/>
        </a:lt2>
        <a:accent1>
          <a:srgbClr val="BBE0E3"/>
        </a:accent1>
        <a:accent2>
          <a:srgbClr val="333399"/>
        </a:accent2>
        <a:accent3>
          <a:srgbClr val="BBBBB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1">
        <a:dk1>
          <a:srgbClr val="000000"/>
        </a:dk1>
        <a:lt1>
          <a:srgbClr val="AAAAAA"/>
        </a:lt1>
        <a:dk2>
          <a:srgbClr val="000000"/>
        </a:dk2>
        <a:lt2>
          <a:srgbClr val="808080"/>
        </a:lt2>
        <a:accent1>
          <a:srgbClr val="BBE0E3"/>
        </a:accent1>
        <a:accent2>
          <a:srgbClr val="333399"/>
        </a:accent2>
        <a:accent3>
          <a:srgbClr val="D2D2D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2">
        <a:dk1>
          <a:srgbClr val="000000"/>
        </a:dk1>
        <a:lt1>
          <a:srgbClr val="CDCDCD"/>
        </a:lt1>
        <a:dk2>
          <a:srgbClr val="000000"/>
        </a:dk2>
        <a:lt2>
          <a:srgbClr val="808080"/>
        </a:lt2>
        <a:accent1>
          <a:srgbClr val="BBE0E3"/>
        </a:accent1>
        <a:accent2>
          <a:srgbClr val="333399"/>
        </a:accent2>
        <a:accent3>
          <a:srgbClr val="E3E3E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OUBS PowerPoint</Template>
  <TotalTime>2731</TotalTime>
  <Words>882</Words>
  <Application>Microsoft Office PowerPoint</Application>
  <PresentationFormat>Personnalisé</PresentationFormat>
  <Paragraphs>61</Paragraphs>
  <Slides>11</Slides>
  <Notes>2</Notes>
  <HiddenSlides>0</HiddenSlides>
  <MMClips>0</MMClips>
  <ScaleCrop>false</ScaleCrop>
  <HeadingPairs>
    <vt:vector size="4" baseType="variant">
      <vt:variant>
        <vt:lpstr>Thème</vt:lpstr>
      </vt:variant>
      <vt:variant>
        <vt:i4>2</vt:i4>
      </vt:variant>
      <vt:variant>
        <vt:lpstr>Titres des diapositives</vt:lpstr>
      </vt:variant>
      <vt:variant>
        <vt:i4>11</vt:i4>
      </vt:variant>
    </vt:vector>
  </HeadingPairs>
  <TitlesOfParts>
    <vt:vector size="13" baseType="lpstr">
      <vt:lpstr>OUBS PowerPoint</vt:lpstr>
      <vt:lpstr>Divider</vt:lpstr>
      <vt:lpstr>Présentation PowerPoint</vt:lpstr>
      <vt:lpstr>Shape of the session</vt:lpstr>
      <vt:lpstr>Présentation PowerPoint</vt:lpstr>
      <vt:lpstr>School Inspectors : Policy Implementers , Policy Shapers in a learning activity  </vt:lpstr>
      <vt:lpstr>Présentation PowerPoint</vt:lpstr>
      <vt:lpstr>The inspector as learner </vt:lpstr>
      <vt:lpstr>Présentation PowerPoint</vt:lpstr>
      <vt:lpstr>Présentation PowerPoint</vt:lpstr>
      <vt:lpstr>Présentation PowerPoint</vt:lpstr>
      <vt:lpstr>Présentation PowerPoint</vt:lpstr>
      <vt:lpstr>Présentation PowerPoint</vt:lpstr>
    </vt:vector>
  </TitlesOfParts>
  <Company>The Open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Christina.Barrett</dc:creator>
  <cp:lastModifiedBy>Danielle Lacaze</cp:lastModifiedBy>
  <cp:revision>94</cp:revision>
  <cp:lastPrinted>2017-11-06T11:06:14Z</cp:lastPrinted>
  <dcterms:created xsi:type="dcterms:W3CDTF">2016-04-04T08:12:56Z</dcterms:created>
  <dcterms:modified xsi:type="dcterms:W3CDTF">2017-11-14T14:50:11Z</dcterms:modified>
</cp:coreProperties>
</file>