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>
        <p:scale>
          <a:sx n="67" d="100"/>
          <a:sy n="67" d="100"/>
        </p:scale>
        <p:origin x="-2070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D99D-5C87-4790-945F-30C5D16EC9EE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C7036-6B05-4741-9C6F-6DDDD1DF4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001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400" b="1" dirty="0" smtClean="0"/>
              <a:t>Secondary</a:t>
            </a:r>
            <a:r>
              <a:rPr lang="en-US" sz="1400" b="1" baseline="0" dirty="0" smtClean="0"/>
              <a:t> school “EDITH DURHAM”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C7036-6B05-4741-9C6F-6DDDD1DF46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8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5F0C28-F920-47CF-BF06-F54AD72A3CA2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9E2B95-A5A1-4E40-AA85-A8B949350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F0C28-F920-47CF-BF06-F54AD72A3CA2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E2B95-A5A1-4E40-AA85-A8B949350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F0C28-F920-47CF-BF06-F54AD72A3CA2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E2B95-A5A1-4E40-AA85-A8B949350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F0C28-F920-47CF-BF06-F54AD72A3CA2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E2B95-A5A1-4E40-AA85-A8B9493503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F0C28-F920-47CF-BF06-F54AD72A3CA2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E2B95-A5A1-4E40-AA85-A8B9493503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F0C28-F920-47CF-BF06-F54AD72A3CA2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E2B95-A5A1-4E40-AA85-A8B9493503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F0C28-F920-47CF-BF06-F54AD72A3CA2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E2B95-A5A1-4E40-AA85-A8B949350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F0C28-F920-47CF-BF06-F54AD72A3CA2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E2B95-A5A1-4E40-AA85-A8B9493503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F0C28-F920-47CF-BF06-F54AD72A3CA2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E2B95-A5A1-4E40-AA85-A8B949350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F5F0C28-F920-47CF-BF06-F54AD72A3CA2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E2B95-A5A1-4E40-AA85-A8B949350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5F0C28-F920-47CF-BF06-F54AD72A3CA2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9E2B95-A5A1-4E40-AA85-A8B9493503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F5F0C28-F920-47CF-BF06-F54AD72A3CA2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29E2B95-A5A1-4E40-AA85-A8B949350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jlinda\Desktop\IMG-20160912-WA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07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91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</a:t>
            </a:r>
          </a:p>
          <a:p>
            <a:pPr algn="ctr"/>
            <a:r>
              <a:rPr lang="en-US" sz="1900" dirty="0" smtClean="0"/>
              <a:t>We </a:t>
            </a:r>
            <a:r>
              <a:rPr lang="en-US" sz="1900" dirty="0"/>
              <a:t>are those </a:t>
            </a:r>
            <a:r>
              <a:rPr lang="en-US" sz="1900" dirty="0" smtClean="0"/>
              <a:t>judged </a:t>
            </a:r>
            <a:r>
              <a:rPr lang="en-US" sz="1900" dirty="0"/>
              <a:t>according to what we do</a:t>
            </a:r>
            <a:r>
              <a:rPr lang="en-US" dirty="0"/>
              <a:t>"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219200"/>
            <a:ext cx="4041775" cy="914400"/>
          </a:xfrm>
        </p:spPr>
        <p:txBody>
          <a:bodyPr/>
          <a:lstStyle/>
          <a:p>
            <a:r>
              <a:rPr lang="en-US" dirty="0"/>
              <a:t>How beautiful is our language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191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191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1200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62000"/>
          </a:xfrm>
        </p:spPr>
        <p:txBody>
          <a:bodyPr/>
          <a:lstStyle/>
          <a:p>
            <a:pPr algn="ctr"/>
            <a:r>
              <a:rPr lang="en-US" dirty="0"/>
              <a:t>Touristic Guide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447800"/>
            <a:ext cx="4041775" cy="762000"/>
          </a:xfrm>
        </p:spPr>
        <p:txBody>
          <a:bodyPr/>
          <a:lstStyle/>
          <a:p>
            <a:r>
              <a:rPr lang="en-US" dirty="0" smtClean="0"/>
              <a:t>Exchanging experiences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886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C:\Users\Elda\Downloads\IMG-20161010-WA0009 (1)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4191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34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375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4344988" cy="609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Children of the 1</a:t>
            </a:r>
            <a:r>
              <a:rPr lang="en-US" baseline="30000" dirty="0" smtClean="0"/>
              <a:t>st</a:t>
            </a:r>
            <a:r>
              <a:rPr lang="en-US" dirty="0" smtClean="0"/>
              <a:t> grade celebrating in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447800"/>
            <a:ext cx="4270374" cy="685800"/>
          </a:xfrm>
        </p:spPr>
        <p:txBody>
          <a:bodyPr/>
          <a:lstStyle/>
          <a:p>
            <a:r>
              <a:rPr lang="en-US" dirty="0" smtClean="0"/>
              <a:t>Helping the “RED CROSS”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40188" cy="3886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495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Majlinda\Desktop\K.Kuq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191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7466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385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Opened since 1945 and it is  one  of the oldest schools in Tirana.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Reconstructed for the last time in 2003.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building has 2 floors and 33 rooms.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 are 47 classes. 27 in the elementary education. (Grade 1-5),  20 in the secondary education ( 6-9).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teaching process is done in 2 parts, in the morning ( 8 - 13.05) and in the afternoon (12.30- 16.30)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32 classes (2 preschool groups, age 5-6,  grade1-2 and grade 6-9 ) come in the morning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nd 13 classes (3-5)  develop the lesson in the afternoon.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Since 2000 the number of the students is raising year by year. Last year there were 1525 students.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number of the students/ class is 32.6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number of the teachers is 68. One director and 2 deputy directors.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helping personnel is 8 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Our school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6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interest of the pupils and the community to increase the results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number of the students /class is normal that leads to an effective teaching and learning</a:t>
            </a:r>
          </a:p>
          <a:p>
            <a:pPr lvl="0"/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teachers have finished the high studies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;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the institute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 bachelor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 only one teacher with the middle school / 1%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32% have finished masters after the high studies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Teachers’ interest for a modern teaching, using  IT in different subjects.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teacher out of the profile.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Family education conditions are very well.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 73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parents have finished  the high studies.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Economic conditions of 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85%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families of our school are very well.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Strong points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3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pupils live away from the school but prefer to study here. They come to school by car. This leads to the fact of coming late to school ( 10 min) the first hour.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Economic welfare of some families and parents businessman ( who don’t  have time to look after their children) lead to spoiled children and parents. 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educational process is done in two times ( morning +afternoon) 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number of the females is less than males.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Physical  and chemistry cabinets missing, because of the appropriate rooms missing.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central heating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Gym and the sports environment is not enough for this big school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families are divorced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Weak points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57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School Projects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3886200" cy="761999"/>
          </a:xfrm>
        </p:spPr>
        <p:txBody>
          <a:bodyPr/>
          <a:lstStyle/>
          <a:p>
            <a:pPr algn="ctr"/>
            <a:r>
              <a:rPr lang="en-US" dirty="0" smtClean="0"/>
              <a:t>International projects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1" y="1295401"/>
            <a:ext cx="4191000" cy="762000"/>
          </a:xfrm>
        </p:spPr>
        <p:txBody>
          <a:bodyPr/>
          <a:lstStyle/>
          <a:p>
            <a:pPr algn="ctr"/>
            <a:r>
              <a:rPr lang="en-US" dirty="0" smtClean="0"/>
              <a:t>Photos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3657600" cy="3951288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Entrepreneurial Learning</a:t>
            </a:r>
          </a:p>
          <a:p>
            <a:pPr marL="109728" indent="0">
              <a:buNone/>
            </a:pPr>
            <a:r>
              <a:rPr lang="en-US" sz="2000" dirty="0" smtClean="0"/>
              <a:t>         ISCED 1, ISCED 2</a:t>
            </a:r>
            <a:endParaRPr lang="en-US" sz="2000" dirty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r>
              <a:rPr lang="en-US" sz="2000" dirty="0" smtClean="0"/>
              <a:t>For 4 years part of SEECEL organization (South East European Centre for Entrepreneurial Learning)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501896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58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School Projects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3657600" cy="685800"/>
          </a:xfrm>
        </p:spPr>
        <p:txBody>
          <a:bodyPr/>
          <a:lstStyle/>
          <a:p>
            <a:pPr algn="ctr"/>
            <a:r>
              <a:rPr lang="en-US" dirty="0"/>
              <a:t>International projects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267200" y="1447800"/>
            <a:ext cx="4419601" cy="685800"/>
          </a:xfrm>
        </p:spPr>
        <p:txBody>
          <a:bodyPr/>
          <a:lstStyle/>
          <a:p>
            <a:pPr algn="ctr"/>
            <a:r>
              <a:rPr lang="en-US" dirty="0" smtClean="0"/>
              <a:t>Dortmund .Germany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09800"/>
            <a:ext cx="3810000" cy="38862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 smtClean="0"/>
              <a:t> </a:t>
            </a:r>
          </a:p>
          <a:p>
            <a:pPr marL="109728" indent="0" algn="ctr">
              <a:buNone/>
            </a:pPr>
            <a:r>
              <a:rPr lang="en-US" sz="2000" dirty="0" smtClean="0"/>
              <a:t>The Albanian </a:t>
            </a:r>
            <a:r>
              <a:rPr lang="en-US" sz="2000" dirty="0"/>
              <a:t>school in </a:t>
            </a:r>
            <a:r>
              <a:rPr lang="en-US" sz="2000" dirty="0" smtClean="0"/>
              <a:t>Diaspora</a:t>
            </a:r>
          </a:p>
          <a:p>
            <a:pPr marL="109728" indent="0" algn="ctr">
              <a:buNone/>
            </a:pPr>
            <a:r>
              <a:rPr lang="en-US" sz="2000" dirty="0" smtClean="0"/>
              <a:t> </a:t>
            </a:r>
          </a:p>
          <a:p>
            <a:pPr marL="109728" indent="0">
              <a:buNone/>
            </a:pPr>
            <a:r>
              <a:rPr lang="en-US" sz="2000" dirty="0" smtClean="0"/>
              <a:t>For 3 years welcoming and visiting schools in Germany where the Albanian language is taught.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3886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Majlinda\Desktop\IMG_0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441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691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Piloting the curricula based on competences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38100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524000"/>
            <a:ext cx="44196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7200" y="2209800"/>
            <a:ext cx="3886200" cy="4038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One of the 26 schools in Albania piloting the new curricula based on competences.</a:t>
            </a:r>
          </a:p>
          <a:p>
            <a:r>
              <a:rPr lang="en-US" dirty="0" smtClean="0"/>
              <a:t>Mentoring school for Entrepreneurial Education.</a:t>
            </a:r>
          </a:p>
          <a:p>
            <a:r>
              <a:rPr lang="en-US" dirty="0" smtClean="0"/>
              <a:t>Mentoring school for the new curricula.</a:t>
            </a:r>
          </a:p>
          <a:p>
            <a:r>
              <a:rPr lang="en-US" dirty="0" smtClean="0"/>
              <a:t>Inspected for the last time on February 2016 from the State Educational Inspectorate and estimated  “Very well” </a:t>
            </a:r>
            <a:endParaRPr lang="en-US" dirty="0"/>
          </a:p>
        </p:txBody>
      </p:sp>
      <p:pic>
        <p:nvPicPr>
          <p:cNvPr id="6146" name="Picture 2" descr="C:\Users\Majlinda\Desktop\Inspektim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209800"/>
            <a:ext cx="4495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979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Piloting the curricula based on competences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447800"/>
            <a:ext cx="4041775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09800"/>
            <a:ext cx="3810000" cy="3886200"/>
          </a:xfrm>
        </p:spPr>
        <p:txBody>
          <a:bodyPr>
            <a:normAutofit/>
          </a:bodyPr>
          <a:lstStyle/>
          <a:p>
            <a:r>
              <a:rPr lang="en-US" dirty="0"/>
              <a:t>One of the 26 schools in Albania piloting the new curricula based on competences.</a:t>
            </a:r>
          </a:p>
          <a:p>
            <a:r>
              <a:rPr lang="en-US" dirty="0"/>
              <a:t>Mentoring school for Entrepreneurial Education.</a:t>
            </a:r>
          </a:p>
          <a:p>
            <a:r>
              <a:rPr lang="en-US" dirty="0"/>
              <a:t>Mentoring school for the new curricula.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495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1218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Mentoring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 Sharing experiences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447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Assisting classes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114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11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7177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541</TotalTime>
  <Words>614</Words>
  <Application>Microsoft Office PowerPoint</Application>
  <PresentationFormat>On-screen Show (4:3)</PresentationFormat>
  <Paragraphs>71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Slide 1</vt:lpstr>
      <vt:lpstr>Our school</vt:lpstr>
      <vt:lpstr> Strong points </vt:lpstr>
      <vt:lpstr>Weak points </vt:lpstr>
      <vt:lpstr>School Projects</vt:lpstr>
      <vt:lpstr>School Projects</vt:lpstr>
      <vt:lpstr>Piloting the curricula based on competences</vt:lpstr>
      <vt:lpstr>Piloting the curricula based on competences</vt:lpstr>
      <vt:lpstr>Mentoring</vt:lpstr>
      <vt:lpstr>Activities</vt:lpstr>
      <vt:lpstr>Activities</vt:lpstr>
      <vt:lpstr>Activities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Majlinda</dc:creator>
  <cp:lastModifiedBy>dena</cp:lastModifiedBy>
  <cp:revision>33</cp:revision>
  <dcterms:created xsi:type="dcterms:W3CDTF">2016-11-22T17:46:49Z</dcterms:created>
  <dcterms:modified xsi:type="dcterms:W3CDTF">2016-12-08T11:27:24Z</dcterms:modified>
</cp:coreProperties>
</file>